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ags/tag20.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ags/tag21.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ags/tag34.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ags/tag47.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ags/tag60.xml" ContentType="application/vnd.openxmlformats-officedocument.presentationml.tags+xml"/>
  <Override PartName="/ppt/theme/theme14.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7.xml" ContentType="application/vnd.openxmlformats-officedocument.presentationml.tags+xml"/>
  <Override PartName="/ppt/notesSlides/notesSlide19.xml" ContentType="application/vnd.openxmlformats-officedocument.presentationml.notesSlide+xml"/>
  <Override PartName="/ppt/tags/tag68.xml" ContentType="application/vnd.openxmlformats-officedocument.presentationml.tags+xml"/>
  <Override PartName="/ppt/notesSlides/notesSlide20.xml" ContentType="application/vnd.openxmlformats-officedocument.presentationml.notesSlide+xml"/>
  <Override PartName="/ppt/tags/tag6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0.xml" ContentType="application/vnd.openxmlformats-officedocument.presentationml.tags+xml"/>
  <Override PartName="/ppt/notesSlides/notesSlide23.xml" ContentType="application/vnd.openxmlformats-officedocument.presentationml.notesSlide+xml"/>
  <Override PartName="/ppt/tags/tag7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2.xml" ContentType="application/vnd.openxmlformats-officedocument.presentationml.tags+xml"/>
  <Override PartName="/ppt/notesSlides/notesSlide26.xml" ContentType="application/vnd.openxmlformats-officedocument.presentationml.notesSlide+xml"/>
  <Override PartName="/ppt/tags/tag73.xml" ContentType="application/vnd.openxmlformats-officedocument.presentationml.tags+xml"/>
  <Override PartName="/ppt/notesSlides/notesSlide27.xml" ContentType="application/vnd.openxmlformats-officedocument.presentationml.notesSlide+xml"/>
  <Override PartName="/ppt/tags/tag74.xml" ContentType="application/vnd.openxmlformats-officedocument.presentationml.tags+xml"/>
  <Override PartName="/ppt/notesSlides/notesSlide28.xml" ContentType="application/vnd.openxmlformats-officedocument.presentationml.notesSlide+xml"/>
  <Override PartName="/ppt/tags/tag75.xml" ContentType="application/vnd.openxmlformats-officedocument.presentationml.tags+xml"/>
  <Override PartName="/ppt/notesSlides/notesSlide29.xml" ContentType="application/vnd.openxmlformats-officedocument.presentationml.notesSlide+xml"/>
  <Override PartName="/ppt/tags/tag7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7" r:id="rId2"/>
    <p:sldMasterId id="2147483728" r:id="rId3"/>
    <p:sldMasterId id="2147483739" r:id="rId4"/>
    <p:sldMasterId id="2147483752" r:id="rId5"/>
    <p:sldMasterId id="2147483762" r:id="rId6"/>
    <p:sldMasterId id="2147483782" r:id="rId7"/>
    <p:sldMasterId id="2147483804" r:id="rId8"/>
    <p:sldMasterId id="2147483811" r:id="rId9"/>
    <p:sldMasterId id="2147483853" r:id="rId10"/>
    <p:sldMasterId id="2147483861" r:id="rId11"/>
    <p:sldMasterId id="2147483866" r:id="rId12"/>
    <p:sldMasterId id="2147483873" r:id="rId13"/>
  </p:sldMasterIdLst>
  <p:notesMasterIdLst>
    <p:notesMasterId r:id="rId62"/>
  </p:notesMasterIdLst>
  <p:sldIdLst>
    <p:sldId id="543" r:id="rId14"/>
    <p:sldId id="266" r:id="rId15"/>
    <p:sldId id="378" r:id="rId16"/>
    <p:sldId id="408" r:id="rId17"/>
    <p:sldId id="542" r:id="rId18"/>
    <p:sldId id="536" r:id="rId19"/>
    <p:sldId id="537" r:id="rId20"/>
    <p:sldId id="538" r:id="rId21"/>
    <p:sldId id="262" r:id="rId22"/>
    <p:sldId id="421" r:id="rId23"/>
    <p:sldId id="418" r:id="rId24"/>
    <p:sldId id="540" r:id="rId25"/>
    <p:sldId id="389" r:id="rId26"/>
    <p:sldId id="416" r:id="rId27"/>
    <p:sldId id="390" r:id="rId28"/>
    <p:sldId id="391" r:id="rId29"/>
    <p:sldId id="392" r:id="rId30"/>
    <p:sldId id="393" r:id="rId31"/>
    <p:sldId id="410" r:id="rId32"/>
    <p:sldId id="411" r:id="rId33"/>
    <p:sldId id="415" r:id="rId34"/>
    <p:sldId id="508" r:id="rId35"/>
    <p:sldId id="446" r:id="rId36"/>
    <p:sldId id="519" r:id="rId37"/>
    <p:sldId id="394" r:id="rId38"/>
    <p:sldId id="445" r:id="rId39"/>
    <p:sldId id="493" r:id="rId40"/>
    <p:sldId id="425" r:id="rId41"/>
    <p:sldId id="494" r:id="rId42"/>
    <p:sldId id="426" r:id="rId43"/>
    <p:sldId id="541" r:id="rId44"/>
    <p:sldId id="507" r:id="rId45"/>
    <p:sldId id="447" r:id="rId46"/>
    <p:sldId id="398" r:id="rId47"/>
    <p:sldId id="544" r:id="rId48"/>
    <p:sldId id="545" r:id="rId49"/>
    <p:sldId id="522" r:id="rId50"/>
    <p:sldId id="546" r:id="rId51"/>
    <p:sldId id="492" r:id="rId52"/>
    <p:sldId id="399" r:id="rId53"/>
    <p:sldId id="401" r:id="rId54"/>
    <p:sldId id="402" r:id="rId55"/>
    <p:sldId id="403" r:id="rId56"/>
    <p:sldId id="404" r:id="rId57"/>
    <p:sldId id="405" r:id="rId58"/>
    <p:sldId id="385" r:id="rId59"/>
    <p:sldId id="528" r:id="rId60"/>
    <p:sldId id="529" r:id="rId61"/>
  </p:sldIdLst>
  <p:sldSz cx="12192000" cy="6858000"/>
  <p:notesSz cx="7010400" cy="9236075"/>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einen, Gregory (164) [DT]" initials="TG([" lastIdx="3" clrIdx="0">
    <p:extLst>
      <p:ext uri="{19B8F6BF-5375-455C-9EA6-DF929625EA0E}">
        <p15:presenceInfo xmlns:p15="http://schemas.microsoft.com/office/powerpoint/2012/main" userId="S-1-5-21-1195676537-1170379207-2318664563-117243" providerId="AD"/>
      </p:ext>
    </p:extLst>
  </p:cmAuthor>
  <p:cmAuthor id="2" name="Author" initials="A"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7503"/>
    <a:srgbClr val="71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332" autoAdjust="0"/>
    <p:restoredTop sz="72997" autoAdjust="0"/>
  </p:normalViewPr>
  <p:slideViewPr>
    <p:cSldViewPr snapToGrid="0">
      <p:cViewPr varScale="1">
        <p:scale>
          <a:sx n="46" d="100"/>
          <a:sy n="46" d="100"/>
        </p:scale>
        <p:origin x="780" y="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0.74073625220406902"/>
        </c:manualLayout>
      </c:layout>
      <c:barChart>
        <c:barDir val="col"/>
        <c:grouping val="stacked"/>
        <c:varyColors val="0"/>
        <c:ser>
          <c:idx val="0"/>
          <c:order val="0"/>
          <c:tx>
            <c:strRef>
              <c:f>Sheet1!$B$1</c:f>
              <c:strCache>
                <c:ptCount val="1"/>
                <c:pt idx="0">
                  <c:v>Lesate mariom heal</c:v>
                </c:pt>
              </c:strCache>
            </c:strRef>
          </c:tx>
          <c:spPr>
            <a:solidFill>
              <a:schemeClr val="accent6"/>
            </a:solidFill>
            <a:ln w="12700">
              <a:solidFill>
                <a:srgbClr val="FFFFFF"/>
              </a:solidFill>
              <a:miter lim="800000"/>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153F-9543-A432-C77F0E2617F6}"/>
                </c:ext>
              </c:extLst>
            </c:dLbl>
            <c:numFmt formatCode="#,##0.0" sourceLinked="0"/>
            <c:spPr>
              <a:noFill/>
              <a:ln>
                <a:noFill/>
              </a:ln>
              <a:effectLst/>
            </c:spPr>
            <c:txPr>
              <a:bodyPr/>
              <a:lstStyle/>
              <a:p>
                <a:pPr>
                  <a:defRPr baseline="0">
                    <a:solidFill>
                      <a:schemeClr val="bg1"/>
                    </a:solidFill>
                    <a:latin typeface="Corporate 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12/2012</c:v>
                </c:pt>
                <c:pt idx="1">
                  <c:v>12/2013</c:v>
                </c:pt>
                <c:pt idx="2">
                  <c:v>12/2014</c:v>
                </c:pt>
              </c:strCache>
            </c:strRef>
          </c:cat>
          <c:val>
            <c:numRef>
              <c:f>Sheet1!$B$2:$B$4</c:f>
              <c:numCache>
                <c:formatCode>General</c:formatCode>
                <c:ptCount val="3"/>
                <c:pt idx="0">
                  <c:v>0.1</c:v>
                </c:pt>
                <c:pt idx="1">
                  <c:v>0.8</c:v>
                </c:pt>
                <c:pt idx="2">
                  <c:v>2</c:v>
                </c:pt>
              </c:numCache>
            </c:numRef>
          </c:val>
          <c:extLst>
            <c:ext xmlns:c16="http://schemas.microsoft.com/office/drawing/2014/chart" uri="{C3380CC4-5D6E-409C-BE32-E72D297353CC}">
              <c16:uniqueId val="{00000001-153F-9543-A432-C77F0E2617F6}"/>
            </c:ext>
          </c:extLst>
        </c:ser>
        <c:ser>
          <c:idx val="1"/>
          <c:order val="1"/>
          <c:tx>
            <c:strRef>
              <c:f>Sheet1!$C$1</c:f>
              <c:strCache>
                <c:ptCount val="1"/>
                <c:pt idx="0">
                  <c:v>Tota nitatem</c:v>
                </c:pt>
              </c:strCache>
            </c:strRef>
          </c:tx>
          <c:spPr>
            <a:solidFill>
              <a:schemeClr val="accent2"/>
            </a:solidFill>
            <a:ln w="12700">
              <a:solidFill>
                <a:srgbClr val="FFFFFF"/>
              </a:solidFill>
              <a:miter lim="800000"/>
            </a:ln>
          </c:spPr>
          <c:invertIfNegative val="0"/>
          <c:dLbls>
            <c:delete val="1"/>
          </c:dLbls>
          <c:cat>
            <c:strRef>
              <c:f>Sheet1!$A$2:$A$4</c:f>
              <c:strCache>
                <c:ptCount val="3"/>
                <c:pt idx="0">
                  <c:v>12/2012</c:v>
                </c:pt>
                <c:pt idx="1">
                  <c:v>12/2013</c:v>
                </c:pt>
                <c:pt idx="2">
                  <c:v>12/2014</c:v>
                </c:pt>
              </c:strCache>
            </c:strRef>
          </c:cat>
          <c:val>
            <c:numRef>
              <c:f>Sheet1!$C$2:$C$4</c:f>
              <c:numCache>
                <c:formatCode>General</c:formatCode>
                <c:ptCount val="3"/>
                <c:pt idx="2">
                  <c:v>0.5</c:v>
                </c:pt>
              </c:numCache>
            </c:numRef>
          </c:val>
          <c:extLst>
            <c:ext xmlns:c16="http://schemas.microsoft.com/office/drawing/2014/chart" uri="{C3380CC4-5D6E-409C-BE32-E72D297353CC}">
              <c16:uniqueId val="{00000002-153F-9543-A432-C77F0E2617F6}"/>
            </c:ext>
          </c:extLst>
        </c:ser>
        <c:dLbls>
          <c:dLblPos val="inEnd"/>
          <c:showLegendKey val="0"/>
          <c:showVal val="1"/>
          <c:showCatName val="0"/>
          <c:showSerName val="0"/>
          <c:showPercent val="0"/>
          <c:showBubbleSize val="0"/>
        </c:dLbls>
        <c:gapWidth val="150"/>
        <c:overlap val="100"/>
        <c:axId val="2121350824"/>
        <c:axId val="2121673528"/>
      </c:barChart>
      <c:catAx>
        <c:axId val="2121350824"/>
        <c:scaling>
          <c:orientation val="minMax"/>
        </c:scaling>
        <c:delete val="0"/>
        <c:axPos val="b"/>
        <c:numFmt formatCode="General" sourceLinked="0"/>
        <c:majorTickMark val="none"/>
        <c:minorTickMark val="none"/>
        <c:tickLblPos val="nextTo"/>
        <c:spPr>
          <a:ln w="3175">
            <a:solidFill>
              <a:schemeClr val="tx1"/>
            </a:solidFill>
            <a:miter lim="800000"/>
          </a:ln>
        </c:spPr>
        <c:txPr>
          <a:bodyPr/>
          <a:lstStyle/>
          <a:p>
            <a:pPr>
              <a:defRPr sz="1600" baseline="0">
                <a:latin typeface="Corporate S" pitchFamily="2" charset="77"/>
              </a:defRPr>
            </a:pPr>
            <a:endParaRPr lang="en-US"/>
          </a:p>
        </c:txPr>
        <c:crossAx val="2121673528"/>
        <c:crosses val="autoZero"/>
        <c:auto val="1"/>
        <c:lblAlgn val="ctr"/>
        <c:lblOffset val="100"/>
        <c:noMultiLvlLbl val="0"/>
      </c:catAx>
      <c:valAx>
        <c:axId val="2121673528"/>
        <c:scaling>
          <c:orientation val="minMax"/>
        </c:scaling>
        <c:delete val="1"/>
        <c:axPos val="l"/>
        <c:numFmt formatCode="General" sourceLinked="1"/>
        <c:majorTickMark val="out"/>
        <c:minorTickMark val="none"/>
        <c:tickLblPos val="nextTo"/>
        <c:crossAx val="2121350824"/>
        <c:crosses val="autoZero"/>
        <c:crossBetween val="between"/>
      </c:valAx>
    </c:plotArea>
    <c:legend>
      <c:legendPos val="b"/>
      <c:legendEntry>
        <c:idx val="0"/>
        <c:txPr>
          <a:bodyPr/>
          <a:lstStyle/>
          <a:p>
            <a:pPr>
              <a:defRPr baseline="0">
                <a:latin typeface="Corporate S" pitchFamily="2" charset="77"/>
              </a:defRPr>
            </a:pPr>
            <a:endParaRPr lang="en-US"/>
          </a:p>
        </c:txPr>
      </c:legendEntry>
      <c:legendEntry>
        <c:idx val="1"/>
        <c:txPr>
          <a:bodyPr/>
          <a:lstStyle/>
          <a:p>
            <a:pPr>
              <a:defRPr baseline="0">
                <a:latin typeface="Corporate S" pitchFamily="2" charset="77"/>
              </a:defRPr>
            </a:pPr>
            <a:endParaRPr lang="en-US"/>
          </a:p>
        </c:txPr>
      </c:legendEntry>
      <c:layout>
        <c:manualLayout>
          <c:xMode val="edge"/>
          <c:yMode val="edge"/>
          <c:x val="0"/>
          <c:y val="0.885319629858348"/>
          <c:w val="1"/>
          <c:h val="0.114680370141652"/>
        </c:manualLayout>
      </c:layout>
      <c:overlay val="0"/>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1"/>
          <c:h val="0.74073625220406902"/>
        </c:manualLayout>
      </c:layout>
      <c:barChart>
        <c:barDir val="col"/>
        <c:grouping val="stacked"/>
        <c:varyColors val="0"/>
        <c:ser>
          <c:idx val="0"/>
          <c:order val="0"/>
          <c:tx>
            <c:strRef>
              <c:f>Sheet1!$B$1</c:f>
              <c:strCache>
                <c:ptCount val="1"/>
                <c:pt idx="0">
                  <c:v>Lesate mariom heal</c:v>
                </c:pt>
              </c:strCache>
            </c:strRef>
          </c:tx>
          <c:spPr>
            <a:solidFill>
              <a:schemeClr val="accent6"/>
            </a:solidFill>
            <a:ln w="12700">
              <a:solidFill>
                <a:srgbClr val="FFFFFF"/>
              </a:solidFill>
              <a:miter lim="800000"/>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36BF-A748-BA58-59C5D2D61C3A}"/>
                </c:ext>
              </c:extLst>
            </c:dLbl>
            <c:numFmt formatCode="#,##0.0" sourceLinked="0"/>
            <c:spPr>
              <a:noFill/>
              <a:ln>
                <a:noFill/>
              </a:ln>
              <a:effectLst/>
            </c:spPr>
            <c:txPr>
              <a:bodyPr/>
              <a:lstStyle/>
              <a:p>
                <a:pPr>
                  <a:defRPr baseline="0">
                    <a:solidFill>
                      <a:schemeClr val="bg1"/>
                    </a:solidFill>
                    <a:latin typeface="Corporate 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12/2012</c:v>
                </c:pt>
                <c:pt idx="1">
                  <c:v>12/2013</c:v>
                </c:pt>
                <c:pt idx="2">
                  <c:v>12/2014</c:v>
                </c:pt>
              </c:strCache>
            </c:strRef>
          </c:cat>
          <c:val>
            <c:numRef>
              <c:f>Sheet1!$B$2:$B$4</c:f>
              <c:numCache>
                <c:formatCode>General</c:formatCode>
                <c:ptCount val="3"/>
                <c:pt idx="0">
                  <c:v>0.1</c:v>
                </c:pt>
                <c:pt idx="1">
                  <c:v>0.8</c:v>
                </c:pt>
                <c:pt idx="2">
                  <c:v>2</c:v>
                </c:pt>
              </c:numCache>
            </c:numRef>
          </c:val>
          <c:extLst>
            <c:ext xmlns:c16="http://schemas.microsoft.com/office/drawing/2014/chart" uri="{C3380CC4-5D6E-409C-BE32-E72D297353CC}">
              <c16:uniqueId val="{00000001-36BF-A748-BA58-59C5D2D61C3A}"/>
            </c:ext>
          </c:extLst>
        </c:ser>
        <c:ser>
          <c:idx val="1"/>
          <c:order val="1"/>
          <c:tx>
            <c:strRef>
              <c:f>Sheet1!$C$1</c:f>
              <c:strCache>
                <c:ptCount val="1"/>
                <c:pt idx="0">
                  <c:v>Tota nitatem</c:v>
                </c:pt>
              </c:strCache>
            </c:strRef>
          </c:tx>
          <c:spPr>
            <a:solidFill>
              <a:schemeClr val="accent2"/>
            </a:solidFill>
            <a:ln w="12700">
              <a:solidFill>
                <a:srgbClr val="FFFFFF"/>
              </a:solidFill>
              <a:miter lim="800000"/>
            </a:ln>
          </c:spPr>
          <c:invertIfNegative val="0"/>
          <c:dLbls>
            <c:delete val="1"/>
          </c:dLbls>
          <c:cat>
            <c:strRef>
              <c:f>Sheet1!$A$2:$A$4</c:f>
              <c:strCache>
                <c:ptCount val="3"/>
                <c:pt idx="0">
                  <c:v>12/2012</c:v>
                </c:pt>
                <c:pt idx="1">
                  <c:v>12/2013</c:v>
                </c:pt>
                <c:pt idx="2">
                  <c:v>12/2014</c:v>
                </c:pt>
              </c:strCache>
            </c:strRef>
          </c:cat>
          <c:val>
            <c:numRef>
              <c:f>Sheet1!$C$2:$C$4</c:f>
              <c:numCache>
                <c:formatCode>General</c:formatCode>
                <c:ptCount val="3"/>
                <c:pt idx="2">
                  <c:v>0.5</c:v>
                </c:pt>
              </c:numCache>
            </c:numRef>
          </c:val>
          <c:extLst>
            <c:ext xmlns:c16="http://schemas.microsoft.com/office/drawing/2014/chart" uri="{C3380CC4-5D6E-409C-BE32-E72D297353CC}">
              <c16:uniqueId val="{00000002-36BF-A748-BA58-59C5D2D61C3A}"/>
            </c:ext>
          </c:extLst>
        </c:ser>
        <c:dLbls>
          <c:dLblPos val="inEnd"/>
          <c:showLegendKey val="0"/>
          <c:showVal val="1"/>
          <c:showCatName val="0"/>
          <c:showSerName val="0"/>
          <c:showPercent val="0"/>
          <c:showBubbleSize val="0"/>
        </c:dLbls>
        <c:gapWidth val="150"/>
        <c:overlap val="100"/>
        <c:axId val="-2132542792"/>
        <c:axId val="-2132546184"/>
      </c:barChart>
      <c:catAx>
        <c:axId val="-2132542792"/>
        <c:scaling>
          <c:orientation val="minMax"/>
        </c:scaling>
        <c:delete val="0"/>
        <c:axPos val="b"/>
        <c:numFmt formatCode="General" sourceLinked="0"/>
        <c:majorTickMark val="none"/>
        <c:minorTickMark val="none"/>
        <c:tickLblPos val="nextTo"/>
        <c:spPr>
          <a:ln w="3175">
            <a:solidFill>
              <a:schemeClr val="tx1"/>
            </a:solidFill>
            <a:miter lim="800000"/>
          </a:ln>
        </c:spPr>
        <c:txPr>
          <a:bodyPr/>
          <a:lstStyle/>
          <a:p>
            <a:pPr>
              <a:defRPr sz="1600" baseline="0">
                <a:latin typeface="Corporate S" pitchFamily="2" charset="77"/>
              </a:defRPr>
            </a:pPr>
            <a:endParaRPr lang="en-US"/>
          </a:p>
        </c:txPr>
        <c:crossAx val="-2132546184"/>
        <c:crosses val="autoZero"/>
        <c:auto val="1"/>
        <c:lblAlgn val="ctr"/>
        <c:lblOffset val="100"/>
        <c:noMultiLvlLbl val="0"/>
      </c:catAx>
      <c:valAx>
        <c:axId val="-2132546184"/>
        <c:scaling>
          <c:orientation val="minMax"/>
        </c:scaling>
        <c:delete val="1"/>
        <c:axPos val="l"/>
        <c:numFmt formatCode="General" sourceLinked="1"/>
        <c:majorTickMark val="out"/>
        <c:minorTickMark val="none"/>
        <c:tickLblPos val="nextTo"/>
        <c:crossAx val="-2132542792"/>
        <c:crosses val="autoZero"/>
        <c:crossBetween val="between"/>
      </c:valAx>
    </c:plotArea>
    <c:legend>
      <c:legendPos val="b"/>
      <c:layout>
        <c:manualLayout>
          <c:xMode val="edge"/>
          <c:yMode val="edge"/>
          <c:x val="0"/>
          <c:y val="0.885319629858348"/>
          <c:w val="1"/>
          <c:h val="0.114680370141652"/>
        </c:manualLayout>
      </c:layout>
      <c:overlay val="0"/>
      <c:txPr>
        <a:bodyPr/>
        <a:lstStyle/>
        <a:p>
          <a:pPr>
            <a:defRPr baseline="0">
              <a:latin typeface="Corporate S" pitchFamily="2" charset="77"/>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1B4DE732-68AD-4CCF-B560-B85226E8FFB3}" type="datetimeFigureOut">
              <a:rPr lang="en-US" smtClean="0"/>
              <a:t>12/10/2025</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7C295433-4B28-4B71-B326-0F29A41842CE}" type="slidenum">
              <a:rPr lang="en-US" smtClean="0"/>
              <a:t>‹#›</a:t>
            </a:fld>
            <a:endParaRPr lang="en-US"/>
          </a:p>
        </p:txBody>
      </p:sp>
    </p:spTree>
    <p:extLst>
      <p:ext uri="{BB962C8B-B14F-4D97-AF65-F5344CB8AC3E}">
        <p14:creationId xmlns:p14="http://schemas.microsoft.com/office/powerpoint/2010/main" val="1170816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7F1437-3BF2-450D-A7B9-B11E523F51F3}" type="slidenum">
              <a:rPr lang="de-DE" smtClean="0"/>
              <a:t>1</a:t>
            </a:fld>
            <a:endParaRPr lang="de-DE" dirty="0"/>
          </a:p>
        </p:txBody>
      </p:sp>
    </p:spTree>
    <p:extLst>
      <p:ext uri="{BB962C8B-B14F-4D97-AF65-F5344CB8AC3E}">
        <p14:creationId xmlns:p14="http://schemas.microsoft.com/office/powerpoint/2010/main" val="3536881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(****If you use just</a:t>
            </a:r>
            <a:r>
              <a:rPr lang="en-US" sz="1200" kern="1200" baseline="0" dirty="0">
                <a:solidFill>
                  <a:schemeClr val="tx1"/>
                </a:solidFill>
                <a:effectLst/>
                <a:latin typeface="+mn-lt"/>
                <a:ea typeface="+mn-ea"/>
                <a:cs typeface="+mn-cs"/>
              </a:rPr>
              <a:t> these slides for a summary</a:t>
            </a:r>
            <a:r>
              <a:rPr lang="en-US" sz="1200" kern="1200" dirty="0">
                <a:solidFill>
                  <a:schemeClr val="tx1"/>
                </a:solidFill>
                <a:effectLst/>
                <a:latin typeface="+mn-lt"/>
                <a:ea typeface="+mn-ea"/>
                <a:cs typeface="+mn-cs"/>
              </a:rPr>
              <a:t> be sure to add the It all Ads Up slide 44 with additional key considerations)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Plus series was engineered to lead the industry in upfit efficiency with the introduction of the QuickFit™ Electrical System.</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QuickFit™ features a new multiplexed architecture that makes integrating truck equipment to the vehicle easier than ever.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QuickFit™ delivers easier access to critical connection points, more power sources, programmable switches, customizable parameters, and interlock features, making </a:t>
            </a:r>
            <a:r>
              <a:rPr lang="en-US" sz="1200" kern="1200" dirty="0" err="1">
                <a:solidFill>
                  <a:schemeClr val="tx1"/>
                </a:solidFill>
                <a:effectLst/>
                <a:latin typeface="+mn-lt"/>
                <a:ea typeface="+mn-ea"/>
                <a:cs typeface="+mn-cs"/>
              </a:rPr>
              <a:t>upfits</a:t>
            </a:r>
            <a:r>
              <a:rPr lang="en-US" sz="1200" kern="1200" dirty="0">
                <a:solidFill>
                  <a:schemeClr val="tx1"/>
                </a:solidFill>
                <a:effectLst/>
                <a:latin typeface="+mn-lt"/>
                <a:ea typeface="+mn-ea"/>
                <a:cs typeface="+mn-cs"/>
              </a:rPr>
              <a:t> more flexible, more reliable, and more durable — all in less time.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Daimler Truck CHEC Tool provides a user-friendly interface to view and modify electrical configurations and change parameters in minutes, keeping customization fast, seamless and efficient.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With the power of QuickFit™ and CHEC Tool, tasks that were once considered too complex, expensive or impossible can be accomplished more easily and efficiently.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With the introduction of the Plus series trucks, key electrical components were also relocated to provide improved isolation from external variables and road debris that can cause downtime.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substantial amount of thought and effort went into increasing the reliability of the electrical system on Plus Series trucks. Critical components are now located inside the cab for protection from the environment.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moved the PDM off of the driver’s side fender and mounted directly to the </a:t>
            </a:r>
            <a:r>
              <a:rPr lang="en-US" sz="1200" kern="1200" dirty="0" err="1">
                <a:solidFill>
                  <a:schemeClr val="tx1"/>
                </a:solidFill>
                <a:effectLst/>
                <a:latin typeface="+mn-lt"/>
                <a:ea typeface="+mn-ea"/>
                <a:cs typeface="+mn-cs"/>
              </a:rPr>
              <a:t>frontwall</a:t>
            </a:r>
            <a:r>
              <a:rPr lang="en-US" sz="1200" kern="1200" dirty="0">
                <a:solidFill>
                  <a:schemeClr val="tx1"/>
                </a:solidFill>
                <a:effectLst/>
                <a:latin typeface="+mn-lt"/>
                <a:ea typeface="+mn-ea"/>
                <a:cs typeface="+mn-cs"/>
              </a:rPr>
              <a:t> and enclosed it in a box</a:t>
            </a:r>
            <a:r>
              <a:rPr lang="en-US" sz="1200" kern="1200" baseline="0" dirty="0">
                <a:solidFill>
                  <a:schemeClr val="tx1"/>
                </a:solidFill>
                <a:effectLst/>
                <a:latin typeface="+mn-lt"/>
                <a:ea typeface="+mn-ea"/>
                <a:cs typeface="+mn-cs"/>
              </a:rPr>
              <a:t> rated ensuring protection from road debris and harsh environments. </a:t>
            </a:r>
            <a:r>
              <a:rPr lang="en-US" sz="1200" kern="1200" dirty="0">
                <a:solidFill>
                  <a:schemeClr val="tx1"/>
                </a:solidFill>
                <a:effectLst/>
                <a:latin typeface="+mn-lt"/>
                <a:ea typeface="+mn-ea"/>
                <a:cs typeface="+mn-cs"/>
              </a:rPr>
              <a:t>This is another quality improvement that resulted from listening to our customers and dealers.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DTNA electrical </a:t>
            </a:r>
            <a:r>
              <a:rPr lang="en-US" sz="1200" b="0" dirty="0">
                <a:ln w="22225">
                  <a:solidFill>
                    <a:schemeClr val="accent2"/>
                  </a:solidFill>
                  <a:prstDash val="solid"/>
                </a:ln>
                <a:solidFill>
                  <a:schemeClr val="accent2">
                    <a:lumMod val="40000"/>
                    <a:lumOff val="60000"/>
                  </a:schemeClr>
                </a:solidFill>
              </a:rPr>
              <a:t>Commonalities – means </a:t>
            </a:r>
            <a:r>
              <a:rPr lang="en-US" sz="1200" b="0" cap="none" spc="0" dirty="0">
                <a:ln w="22225">
                  <a:solidFill>
                    <a:schemeClr val="accent2"/>
                  </a:solidFill>
                  <a:prstDash val="solid"/>
                </a:ln>
                <a:solidFill>
                  <a:schemeClr val="accent2">
                    <a:lumMod val="40000"/>
                    <a:lumOff val="60000"/>
                  </a:schemeClr>
                </a:solidFill>
                <a:effectLst/>
              </a:rPr>
              <a:t>less down time</a:t>
            </a:r>
          </a:p>
          <a:p>
            <a:pPr algn="l"/>
            <a:r>
              <a:rPr lang="en-US" sz="1200" b="0" cap="none" spc="0" dirty="0">
                <a:ln w="22225">
                  <a:solidFill>
                    <a:schemeClr val="accent2"/>
                  </a:solidFill>
                  <a:prstDash val="solid"/>
                </a:ln>
                <a:solidFill>
                  <a:schemeClr val="accent2">
                    <a:lumMod val="40000"/>
                    <a:lumOff val="60000"/>
                  </a:schemeClr>
                </a:solidFill>
                <a:effectLst/>
              </a:rPr>
              <a:t>Serviceability – dealers</a:t>
            </a:r>
            <a:r>
              <a:rPr lang="en-US" sz="1200" b="0" cap="none" spc="0" baseline="0" dirty="0">
                <a:ln w="22225">
                  <a:solidFill>
                    <a:schemeClr val="accent2"/>
                  </a:solidFill>
                  <a:prstDash val="solid"/>
                </a:ln>
                <a:solidFill>
                  <a:schemeClr val="accent2">
                    <a:lumMod val="40000"/>
                    <a:lumOff val="60000"/>
                  </a:schemeClr>
                </a:solidFill>
                <a:effectLst/>
              </a:rPr>
              <a:t> working with the same system</a:t>
            </a:r>
            <a:endParaRPr lang="en-US" sz="1200" b="0" cap="none" spc="0" dirty="0">
              <a:ln w="22225">
                <a:solidFill>
                  <a:schemeClr val="accent2"/>
                </a:solidFill>
                <a:prstDash val="solid"/>
              </a:ln>
              <a:solidFill>
                <a:schemeClr val="accent2">
                  <a:lumMod val="40000"/>
                  <a:lumOff val="60000"/>
                </a:schemeClr>
              </a:solidFill>
              <a:effectLst/>
            </a:endParaRPr>
          </a:p>
          <a:p>
            <a:pPr algn="l"/>
            <a:r>
              <a:rPr lang="en-US" sz="1200" b="0" cap="none" spc="0" dirty="0">
                <a:ln w="22225">
                  <a:solidFill>
                    <a:schemeClr val="accent2"/>
                  </a:solidFill>
                  <a:prstDash val="solid"/>
                </a:ln>
                <a:solidFill>
                  <a:schemeClr val="accent2">
                    <a:lumMod val="40000"/>
                    <a:lumOff val="60000"/>
                  </a:schemeClr>
                </a:solidFill>
                <a:effectLst/>
              </a:rPr>
              <a:t>Part</a:t>
            </a:r>
            <a:r>
              <a:rPr lang="en-US" sz="1200" b="0" cap="none" spc="0" baseline="0" dirty="0">
                <a:ln w="22225">
                  <a:solidFill>
                    <a:schemeClr val="accent2"/>
                  </a:solidFill>
                  <a:prstDash val="solid"/>
                </a:ln>
                <a:solidFill>
                  <a:schemeClr val="accent2">
                    <a:lumMod val="40000"/>
                    <a:lumOff val="60000"/>
                  </a:schemeClr>
                </a:solidFill>
                <a:effectLst/>
              </a:rPr>
              <a:t> availability</a:t>
            </a:r>
            <a:endParaRPr lang="en-US" sz="1200" b="0" cap="none" spc="0" dirty="0">
              <a:ln w="22225">
                <a:solidFill>
                  <a:schemeClr val="accent2"/>
                </a:solidFill>
                <a:prstDash val="solid"/>
              </a:ln>
              <a:solidFill>
                <a:schemeClr val="accent2">
                  <a:lumMod val="40000"/>
                  <a:lumOff val="60000"/>
                </a:schemeClr>
              </a:solidFill>
              <a:effectLst/>
            </a:endParaRPr>
          </a:p>
          <a:p>
            <a:pPr algn="l"/>
            <a:r>
              <a:rPr lang="en-US" sz="1200" b="0" cap="none" spc="0" dirty="0">
                <a:ln w="22225">
                  <a:solidFill>
                    <a:schemeClr val="accent2"/>
                  </a:solidFill>
                  <a:prstDash val="solid"/>
                </a:ln>
                <a:solidFill>
                  <a:schemeClr val="accent2">
                    <a:lumMod val="40000"/>
                    <a:lumOff val="60000"/>
                  </a:schemeClr>
                </a:solidFill>
                <a:effectLst/>
              </a:rPr>
              <a:t>–</a:t>
            </a:r>
            <a:r>
              <a:rPr lang="en-US" sz="1200" b="0" dirty="0">
                <a:ln w="22225">
                  <a:solidFill>
                    <a:schemeClr val="accent2"/>
                  </a:solidFill>
                  <a:prstDash val="solid"/>
                </a:ln>
                <a:solidFill>
                  <a:schemeClr val="accent2">
                    <a:lumMod val="40000"/>
                    <a:lumOff val="60000"/>
                  </a:schemeClr>
                </a:solidFill>
              </a:rPr>
              <a:t>Upfit/programing </a:t>
            </a:r>
          </a:p>
          <a:p>
            <a:pPr algn="l"/>
            <a:r>
              <a:rPr lang="en-US" sz="1200" b="0" cap="none" spc="0" dirty="0">
                <a:ln w="22225">
                  <a:solidFill>
                    <a:schemeClr val="accent2"/>
                  </a:solidFill>
                  <a:prstDash val="solid"/>
                </a:ln>
                <a:solidFill>
                  <a:schemeClr val="accent2">
                    <a:lumMod val="40000"/>
                    <a:lumOff val="60000"/>
                  </a:schemeClr>
                </a:solidFill>
                <a:effectLst/>
              </a:rPr>
              <a:t>Operator experience – familiar with controls -</a:t>
            </a:r>
            <a:r>
              <a:rPr lang="en-US" sz="1200" b="0" dirty="0">
                <a:ln w="22225">
                  <a:solidFill>
                    <a:schemeClr val="accent2"/>
                  </a:solidFill>
                  <a:prstDash val="solid"/>
                </a:ln>
                <a:solidFill>
                  <a:schemeClr val="accent2">
                    <a:lumMod val="40000"/>
                    <a:lumOff val="60000"/>
                  </a:schemeClr>
                </a:solidFill>
              </a:rPr>
              <a:t>Reduced training time</a:t>
            </a:r>
            <a:endParaRPr lang="en-US" sz="1200" b="0" cap="none" spc="0" dirty="0">
              <a:ln w="22225">
                <a:solidFill>
                  <a:schemeClr val="accent2"/>
                </a:solidFill>
                <a:prstDash val="solid"/>
              </a:ln>
              <a:solidFill>
                <a:schemeClr val="accent2">
                  <a:lumMod val="40000"/>
                  <a:lumOff val="60000"/>
                </a:schemeClr>
              </a:solidFill>
              <a:effectLst/>
            </a:endParaRPr>
          </a:p>
          <a:p>
            <a:pPr lvl="0"/>
            <a:endParaRPr lang="en-US" sz="1200" kern="1200" dirty="0">
              <a:solidFill>
                <a:schemeClr val="tx1"/>
              </a:solidFill>
              <a:effectLst/>
              <a:latin typeface="+mn-lt"/>
              <a:ea typeface="+mn-ea"/>
              <a:cs typeface="+mn-cs"/>
            </a:endParaRPr>
          </a:p>
          <a:p>
            <a:pPr algn="l"/>
            <a:endParaRPr lang="en-US" sz="10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376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New for the M2 106 and M2-112is a new grill and air intake opening cover. The design</a:t>
            </a:r>
            <a:r>
              <a:rPr lang="en-US" sz="1200" kern="1200" baseline="0" dirty="0">
                <a:solidFill>
                  <a:schemeClr val="tx1"/>
                </a:solidFill>
                <a:effectLst/>
                <a:latin typeface="+mn-lt"/>
                <a:ea typeface="+mn-ea"/>
                <a:cs typeface="+mn-cs"/>
              </a:rPr>
              <a:t> takes</a:t>
            </a:r>
            <a:r>
              <a:rPr lang="en-US" sz="1200" kern="1200" dirty="0">
                <a:solidFill>
                  <a:schemeClr val="tx1"/>
                </a:solidFill>
                <a:effectLst/>
                <a:latin typeface="+mn-lt"/>
                <a:ea typeface="+mn-ea"/>
                <a:cs typeface="+mn-cs"/>
              </a:rPr>
              <a:t> styling cues from the Freightliner Cascadia on highway</a:t>
            </a:r>
            <a:r>
              <a:rPr lang="en-US" sz="1200" kern="1200" baseline="0" dirty="0">
                <a:solidFill>
                  <a:schemeClr val="tx1"/>
                </a:solidFill>
                <a:effectLst/>
                <a:latin typeface="+mn-lt"/>
                <a:ea typeface="+mn-ea"/>
                <a:cs typeface="+mn-cs"/>
              </a:rPr>
              <a:t> product</a:t>
            </a:r>
            <a:r>
              <a:rPr lang="en-US" sz="1200" kern="1200" dirty="0">
                <a:solidFill>
                  <a:schemeClr val="tx1"/>
                </a:solidFill>
                <a:effectLst/>
                <a:latin typeface="+mn-lt"/>
                <a:ea typeface="+mn-ea"/>
                <a:cs typeface="+mn-cs"/>
              </a:rPr>
              <a:t>. This incorporation of the Freightliner family styling insures recognition of our strong brand on and off the highway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 grill and air intake is Available in mold in black color, bright finish, or painted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7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Lets start with Comfort and Productivity</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Freightliner M2 Plus and SD Plus delivers a stylish new interior that is designed with driver comfort, upfit and productivity in mind. The interior of the cab includes a modern dash with an improved easy-to-read driver command center, vocational programmable switches, and a steering wheel with integrated controls. Drivers will find that the new Plus series concept will increase their comfort while effortlessly making them more efficient and productive.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Let’s talk about the highlights to this enhanced design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All-new trim levels designed for customer preference and applications;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With that</a:t>
            </a:r>
            <a:r>
              <a:rPr lang="en-US" sz="1200" kern="1200" baseline="0" dirty="0">
                <a:solidFill>
                  <a:schemeClr val="tx1"/>
                </a:solidFill>
                <a:effectLst/>
                <a:latin typeface="+mn-lt"/>
                <a:ea typeface="+mn-ea"/>
                <a:cs typeface="+mn-cs"/>
              </a:rPr>
              <a:t> you also get </a:t>
            </a:r>
            <a:r>
              <a:rPr lang="en-US" sz="1200" kern="1200" dirty="0">
                <a:solidFill>
                  <a:schemeClr val="tx1"/>
                </a:solidFill>
                <a:effectLst/>
                <a:latin typeface="+mn-lt"/>
                <a:ea typeface="+mn-ea"/>
                <a:cs typeface="+mn-cs"/>
              </a:rPr>
              <a:t>improved insulation that reduces exterior noise and at</a:t>
            </a:r>
            <a:r>
              <a:rPr lang="en-US" sz="1200" kern="1200" baseline="0" dirty="0">
                <a:solidFill>
                  <a:schemeClr val="tx1"/>
                </a:solidFill>
                <a:effectLst/>
                <a:latin typeface="+mn-lt"/>
                <a:ea typeface="+mn-ea"/>
                <a:cs typeface="+mn-cs"/>
              </a:rPr>
              <a:t> the same time </a:t>
            </a:r>
            <a:r>
              <a:rPr lang="en-US" sz="1200" kern="1200" dirty="0">
                <a:solidFill>
                  <a:schemeClr val="tx1"/>
                </a:solidFill>
                <a:effectLst/>
                <a:latin typeface="+mn-lt"/>
                <a:ea typeface="+mn-ea"/>
                <a:cs typeface="+mn-cs"/>
              </a:rPr>
              <a:t>provides greater thermal efficiency.</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The Dash material has been upgraded</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TPO “Thermoplastic </a:t>
            </a:r>
            <a:r>
              <a:rPr lang="en-US" sz="1200" kern="1200" dirty="0" err="1">
                <a:solidFill>
                  <a:schemeClr val="tx1"/>
                </a:solidFill>
                <a:effectLst/>
                <a:latin typeface="+mn-lt"/>
                <a:ea typeface="+mn-ea"/>
                <a:cs typeface="+mn-cs"/>
              </a:rPr>
              <a:t>Polyolefins</a:t>
            </a:r>
            <a:r>
              <a:rPr lang="en-US" sz="1200" kern="1200" dirty="0">
                <a:solidFill>
                  <a:schemeClr val="tx1"/>
                </a:solidFill>
                <a:effectLst/>
                <a:latin typeface="+mn-lt"/>
                <a:ea typeface="+mn-ea"/>
                <a:cs typeface="+mn-cs"/>
              </a:rPr>
              <a:t> … same materials used</a:t>
            </a:r>
            <a:r>
              <a:rPr lang="en-US" sz="1200" kern="1200" baseline="0" dirty="0">
                <a:solidFill>
                  <a:schemeClr val="tx1"/>
                </a:solidFill>
                <a:effectLst/>
                <a:latin typeface="+mn-lt"/>
                <a:ea typeface="+mn-ea"/>
                <a:cs typeface="+mn-cs"/>
              </a:rPr>
              <a:t> other DTNA</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TPO is less susceptible to BSR “Buzz Squeak Rattle”</a:t>
            </a:r>
            <a:r>
              <a:rPr lang="en-US" sz="1200" kern="1200" baseline="0" dirty="0">
                <a:solidFill>
                  <a:schemeClr val="tx1"/>
                </a:solidFill>
                <a:effectLst/>
                <a:latin typeface="+mn-lt"/>
                <a:ea typeface="+mn-ea"/>
                <a:cs typeface="+mn-cs"/>
              </a:rPr>
              <a:t> this provides for better driver comfort, a quieter cab </a:t>
            </a:r>
            <a:r>
              <a:rPr lang="en-US" sz="1200" kern="1200" dirty="0">
                <a:solidFill>
                  <a:schemeClr val="tx1"/>
                </a:solidFill>
                <a:effectLst/>
                <a:latin typeface="+mn-lt"/>
                <a:ea typeface="+mn-ea"/>
                <a:cs typeface="+mn-cs"/>
              </a:rPr>
              <a:t>and has better chemical resistance (durability).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new interior has Driver-centric dash with an easy-to-read driver information center.</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fully customizable switch layout.</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Comfortable steering wheel with integrated controls.</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easy-to-use transmission control stalk that allows automated manual and automatic shifting and also includes engine braking functions from the column, for safe and easy operation of the vehicle.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Configurable dash panel now featuring 2.5X more space for truck equipment manufacturers to utilize.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relocated speaker</a:t>
            </a:r>
            <a:r>
              <a:rPr lang="en-US" sz="1200" kern="1200" baseline="0" dirty="0">
                <a:solidFill>
                  <a:schemeClr val="tx1"/>
                </a:solidFill>
                <a:effectLst/>
                <a:latin typeface="+mn-lt"/>
                <a:ea typeface="+mn-ea"/>
                <a:cs typeface="+mn-cs"/>
              </a:rPr>
              <a:t> from the dash to the door for improved sound – source of customer complaints!</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Ergonomic seats with precise adjustability for improved driver comfort and to reduce fatigue.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are using better foam and did a lot of research on other</a:t>
            </a:r>
            <a:r>
              <a:rPr lang="en-US" sz="1200" kern="1200" baseline="0" dirty="0">
                <a:solidFill>
                  <a:schemeClr val="tx1"/>
                </a:solidFill>
                <a:effectLst/>
                <a:latin typeface="+mn-lt"/>
                <a:ea typeface="+mn-ea"/>
                <a:cs typeface="+mn-cs"/>
              </a:rPr>
              <a:t> DTNA trucks</a:t>
            </a:r>
            <a:r>
              <a:rPr lang="en-US" sz="1200" kern="1200" dirty="0">
                <a:solidFill>
                  <a:schemeClr val="tx1"/>
                </a:solidFill>
                <a:effectLst/>
                <a:latin typeface="+mn-lt"/>
                <a:ea typeface="+mn-ea"/>
                <a:cs typeface="+mn-cs"/>
              </a:rPr>
              <a:t> to find an optimum contour.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Advantages are not just in the seat but also using the seat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Improved seat Articulation</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Improved driver</a:t>
            </a:r>
            <a:r>
              <a:rPr lang="en-US" sz="1200" kern="1200" baseline="0" dirty="0">
                <a:solidFill>
                  <a:schemeClr val="tx1"/>
                </a:solidFill>
                <a:effectLst/>
                <a:latin typeface="+mn-lt"/>
                <a:ea typeface="+mn-ea"/>
                <a:cs typeface="+mn-cs"/>
              </a:rPr>
              <a:t> and operator experience – spend hours in their truck</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199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One of the first things our customers will notice with the new Plus series trucks is the improved fit and finish. The new trucks feature all new dash and door panel materials – Thermoplastic </a:t>
            </a:r>
            <a:r>
              <a:rPr kumimoji="0" lang="en-US" sz="1200" b="0" i="0" u="none" strike="noStrike" kern="1200" cap="none" spc="0" normalizeH="0" baseline="0" noProof="0" dirty="0" err="1">
                <a:ln>
                  <a:noFill/>
                </a:ln>
                <a:solidFill>
                  <a:prstClr val="black"/>
                </a:solidFill>
                <a:effectLst/>
                <a:uLnTx/>
                <a:uFillTx/>
                <a:latin typeface="+mn-lt"/>
                <a:ea typeface="+mn-ea"/>
                <a:cs typeface="+mn-cs"/>
              </a:rPr>
              <a:t>Polyolefins</a:t>
            </a:r>
            <a:r>
              <a:rPr kumimoji="0" lang="en-US" sz="1200" b="0" i="0" u="none" strike="noStrike" kern="1200" cap="none" spc="0" normalizeH="0" baseline="0" noProof="0" dirty="0">
                <a:ln>
                  <a:noFill/>
                </a:ln>
                <a:solidFill>
                  <a:prstClr val="black"/>
                </a:solidFill>
                <a:effectLst/>
                <a:uLnTx/>
                <a:uFillTx/>
                <a:latin typeface="+mn-lt"/>
                <a:ea typeface="+mn-ea"/>
                <a:cs typeface="+mn-cs"/>
              </a:rPr>
              <a:t> (TPO) – for reduced squeaks and rattles this provides for better driver comfort, a quieter cab and has better chemical resistance (durability).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Overhead Console – more than twice the storage and more customizable, potential for optional a CB, remote radio, an RP1226 connection or up to 24 additional switches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Headliner, &amp; </a:t>
            </a:r>
            <a:r>
              <a:rPr kumimoji="0" lang="en-US" sz="1200" b="0" i="0" u="none" strike="noStrike" kern="1200" cap="none" spc="0" normalizeH="0" baseline="0" noProof="0" dirty="0" err="1">
                <a:ln>
                  <a:noFill/>
                </a:ln>
                <a:solidFill>
                  <a:prstClr val="white"/>
                </a:solidFill>
                <a:effectLst/>
                <a:uLnTx/>
                <a:uFillTx/>
                <a:latin typeface="CorpoS"/>
                <a:ea typeface="+mn-ea"/>
                <a:cs typeface="Daimler CS"/>
              </a:rPr>
              <a:t>Backwall</a:t>
            </a:r>
            <a:r>
              <a:rPr kumimoji="0" lang="en-US" sz="1200" b="0" i="0" u="none" strike="noStrike" kern="1200" cap="none" spc="0" normalizeH="0" baseline="0" noProof="0" dirty="0">
                <a:ln>
                  <a:noFill/>
                </a:ln>
                <a:solidFill>
                  <a:prstClr val="white"/>
                </a:solidFill>
                <a:effectLst/>
                <a:uLnTx/>
                <a:uFillTx/>
                <a:latin typeface="CorpoS"/>
                <a:ea typeface="+mn-ea"/>
                <a:cs typeface="Daimler CS"/>
              </a:rPr>
              <a:t>- now available in the Rugged trim configuration with vinyl for both the headliner and </a:t>
            </a:r>
            <a:r>
              <a:rPr kumimoji="0" lang="en-US" sz="1200" b="0" i="0" u="none" strike="noStrike" kern="1200" cap="none" spc="0" normalizeH="0" baseline="0" noProof="0" dirty="0" err="1">
                <a:ln>
                  <a:noFill/>
                </a:ln>
                <a:solidFill>
                  <a:prstClr val="white"/>
                </a:solidFill>
                <a:effectLst/>
                <a:uLnTx/>
                <a:uFillTx/>
                <a:latin typeface="CorpoS"/>
                <a:ea typeface="+mn-ea"/>
                <a:cs typeface="Daimler CS"/>
              </a:rPr>
              <a:t>backwall</a:t>
            </a:r>
            <a:r>
              <a:rPr kumimoji="0" lang="en-US" sz="1200" b="0" i="0" u="none" strike="noStrike" kern="1200" cap="none" spc="0" normalizeH="0" baseline="0" noProof="0" dirty="0">
                <a:ln>
                  <a:noFill/>
                </a:ln>
                <a:solidFill>
                  <a:prstClr val="white"/>
                </a:solidFill>
                <a:effectLst/>
                <a:uLnTx/>
                <a:uFillTx/>
                <a:latin typeface="CorpoS"/>
                <a:ea typeface="+mn-ea"/>
                <a:cs typeface="Daimler CS"/>
              </a:rPr>
              <a:t> for those environments where it is difficult to keep those areas clean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LED lighting  - LED lighting provides better lighting in the cab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Detroit Assurance with ABA, Side guard assist and adaptive cruise control is now available in the Freightliner medium duty product, more details on that later in the presentation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Now standard on the Plus series is electric windows and door locks, these controls have been relocated to the door for easier to reach and to free up more room on the dash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New Headlight switch – when the truck is spec with DA it will come with intelligent high beam control where the system will recognize another vehicle and adjust your high beams accordingly. Auto headlight / auto wipers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New steering wheel controls and New instrument cluster with a 5” driver display screen. The steering wheel can control the radio a blue tooth phone and is used to control the menu’s of the driver display.  In this menu you can select things such as pre-set PTO speeds, critical to some applications where the PTO needs to be operated at different rpms depending on the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Other controls at the drivers fingertips is the transmission stalk shifter and engine brake control. Not only is this a convenience to the driver but frees up critical dash space.  As shown in the picture we still offer t-shifter configurations for the transmissions that need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New air vents were created for the Plus series to improve air flow through the cab and vent adjustment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On top of the DASH is a mounting slot for your telephone or </a:t>
            </a:r>
            <a:r>
              <a:rPr kumimoji="0" lang="en-US" sz="1200" b="0" i="0" u="none" strike="noStrike" kern="1200" cap="none" spc="0" normalizeH="0" baseline="0" noProof="0" dirty="0" err="1">
                <a:ln>
                  <a:noFill/>
                </a:ln>
                <a:solidFill>
                  <a:prstClr val="white"/>
                </a:solidFill>
                <a:effectLst/>
                <a:uLnTx/>
                <a:uFillTx/>
                <a:latin typeface="CorpoS"/>
                <a:ea typeface="+mn-ea"/>
                <a:cs typeface="Daimler CS"/>
              </a:rPr>
              <a:t>ipad</a:t>
            </a:r>
            <a:r>
              <a:rPr kumimoji="0" lang="en-US" sz="1200" b="0" i="0" u="none" strike="noStrike" kern="1200" cap="none" spc="0" normalizeH="0" baseline="0" noProof="0" dirty="0">
                <a:ln>
                  <a:noFill/>
                </a:ln>
                <a:solidFill>
                  <a:prstClr val="white"/>
                </a:solidFill>
                <a:effectLst/>
                <a:uLnTx/>
                <a:uFillTx/>
                <a:latin typeface="CorpoS"/>
                <a:ea typeface="+mn-ea"/>
                <a:cs typeface="Daimler CS"/>
              </a:rPr>
              <a:t> and an are for an optional RAM mount, there is also  optional RP1226 connector access in this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orpoS"/>
                <a:ea typeface="+mn-ea"/>
                <a:cs typeface="Daimler CS"/>
              </a:rPr>
              <a:t>The new dash allows for </a:t>
            </a:r>
            <a:r>
              <a:rPr kumimoji="0" lang="en-US" sz="1200" b="0" i="0" u="none" strike="noStrike" kern="1200" cap="none" spc="0" normalizeH="0" baseline="0" noProof="0" dirty="0">
                <a:ln>
                  <a:noFill/>
                </a:ln>
                <a:solidFill>
                  <a:prstClr val="black"/>
                </a:solidFill>
                <a:effectLst/>
                <a:uLnTx/>
                <a:uFillTx/>
                <a:latin typeface="+mn-lt"/>
                <a:ea typeface="+mn-ea"/>
                <a:cs typeface="+mn-cs"/>
              </a:rPr>
              <a:t>The main b-panel to offer up to 16 programmable switches, with up to 24 additional switches being available in the overhead console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new dash comes in three new trim levels: Pro, Rugged and Elite, we will discuss some of those features on a further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new door panels are constructed of the same durable and quiet material as the dash and now include a pocket that doubles that has been to tested to the weight of a fully certified door handle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lower B-panel includes new deeper cup holder to insure your coffee stays where its suppose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Also new on the Plus series is standard door step/ puddle lights and option LED floor lighting </a:t>
            </a:r>
            <a:endParaRPr kumimoji="0" lang="en-US" sz="1200" b="0" i="0" u="none" strike="noStrike" kern="1200" cap="none" spc="0" normalizeH="0" baseline="0" noProof="0" dirty="0">
              <a:ln>
                <a:noFill/>
              </a:ln>
              <a:solidFill>
                <a:prstClr val="white"/>
              </a:solidFill>
              <a:effectLst/>
              <a:uLnTx/>
              <a:uFillTx/>
              <a:latin typeface="CorpoS"/>
              <a:ea typeface="+mn-ea"/>
              <a:cs typeface="Daimler 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CorpoS"/>
              <a:ea typeface="+mn-ea"/>
              <a:cs typeface="Daimler CS"/>
            </a:endParaRPr>
          </a:p>
          <a:p>
            <a:endParaRPr lang="en-US" dirty="0"/>
          </a:p>
        </p:txBody>
      </p:sp>
      <p:sp>
        <p:nvSpPr>
          <p:cNvPr id="4" name="Slide Number Placeholder 3"/>
          <p:cNvSpPr>
            <a:spLocks noGrp="1"/>
          </p:cNvSpPr>
          <p:nvPr>
            <p:ph type="sldNum" sz="quarter" idx="10"/>
          </p:nvPr>
        </p:nvSpPr>
        <p:spPr/>
        <p:txBody>
          <a:bodyPr/>
          <a:lstStyle/>
          <a:p>
            <a:fld id="{7C295433-4B28-4B71-B326-0F29A41842CE}" type="slidenum">
              <a:rPr lang="en-US" smtClean="0"/>
              <a:t>13</a:t>
            </a:fld>
            <a:endParaRPr lang="en-US"/>
          </a:p>
        </p:txBody>
      </p:sp>
    </p:spTree>
    <p:extLst>
      <p:ext uri="{BB962C8B-B14F-4D97-AF65-F5344CB8AC3E}">
        <p14:creationId xmlns:p14="http://schemas.microsoft.com/office/powerpoint/2010/main" val="950174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baseline="0" dirty="0"/>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DASH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enhanced Freightliner M2 Plus and SD Plus series ergonomic and modern dash (680-029) features an intuitive and highly functional layout. The dash can be customized with multiple switch and gauge combinations or configured to provide additional storage (Mod 734). The flexibility in its design creates an optimal driving experience no matter the medium duty or vocational application. Standard on the top center of the Plus series dash is a unique integrated support mount (Mod 1U1) for tablets or smartphones. This well-thought-out feature gives drivers access to their own customer-supplied map and traffic applications.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center instrument panel in the b-panel to the right of the driver, is fully customizable to support a combination of switches and gauges and customer or TEM supplied devices such as a backup camera monitor.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b-panel provides easy to reach and customizable space for additional backlit switches and gauges. The Freightliner heavy-duty vocational switches (Mods 329/4C0/4C1/4C2/4C3/4C4/44V) feature intelligent LED backlighting, durable and long lasting laser-etched graphics, and the flexibility for custom programming. These rugged switches can be easily operated with a gloved hand and are both dust and water-resistant. Additional switches are available for order using the Custom Switch Selector in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SpecPro</a:t>
            </a:r>
            <a:r>
              <a:rPr lang="en-US" sz="1200" dirty="0">
                <a:effectLst/>
                <a:latin typeface="Calibri" panose="020F0502020204030204" pitchFamily="34" charset="0"/>
                <a:ea typeface="Calibri" panose="020F0502020204030204" pitchFamily="34" charset="0"/>
                <a:cs typeface="Times New Roman" panose="02020603050405020304" pitchFamily="18" charset="0"/>
              </a:rPr>
              <a:t> (Mods 35M/48C/4CG/4CH/4E1). The custom switches offer flexibility and can be configured with the QuickFit logic using the CHEC tool. When fewer switches are needed, the extra dash space can be fitted with storage pockets to give the driver additional easy-to-reach storage or a camera monitor. Creating your own custom layout or configuration from the factory, is available through the CHEC tool, prior to the trucks’ build date. Refer to Electrical Architecture and Quickfit System sell sheet for additional information on switches.</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center-mounted dash console contains the HVAC temperature controls and also the new extra-deep cup holders. When the vehicle is spec’d with a column shifter (Mod 345), optional center-console dash storage is available (Mod 734). Additional storage options such as floor or back-wall mounted consoles can be selected in order to meet driver storage needs (Mod 696).</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t>The new dash also includes an all new vent design which significantly improves air flow circulation through the cab keeping the driver more</a:t>
            </a:r>
            <a:r>
              <a:rPr lang="en-US" baseline="0" dirty="0"/>
              <a:t> comfortable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959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Freightliner M2 Plus and SD Plus series are available with three distinct trim level packages - Professional, Elite, or Rugged – to optimize the interior depending on application or styling preference. </a:t>
            </a:r>
          </a:p>
          <a:p>
            <a:endParaRPr lang="en-US" dirty="0"/>
          </a:p>
          <a:p>
            <a:r>
              <a:rPr lang="en-US" dirty="0"/>
              <a:t>The Professional trim level package (055-017), standard on the M2 Plus models, and optional on SD Plus, has standard LED cab lighting, multi-function black steering wheel, black switch and gauge bezels, factory installed radio with Bluetooth and USB inputs, carbon black hard trim accents, cloth headliner, cloth back wall, vinyl seats, and black floor mats.</a:t>
            </a:r>
          </a:p>
        </p:txBody>
      </p:sp>
      <p:sp>
        <p:nvSpPr>
          <p:cNvPr id="4" name="Slide Number Placeholder 3"/>
          <p:cNvSpPr>
            <a:spLocks noGrp="1"/>
          </p:cNvSpPr>
          <p:nvPr>
            <p:ph type="sldNum" sz="quarter" idx="10"/>
          </p:nvPr>
        </p:nvSpPr>
        <p:spPr/>
        <p:txBody>
          <a:bodyPr/>
          <a:lstStyle/>
          <a:p>
            <a:fld id="{7C295433-4B28-4B71-B326-0F29A41842CE}" type="slidenum">
              <a:rPr lang="en-US" smtClean="0"/>
              <a:t>15</a:t>
            </a:fld>
            <a:endParaRPr lang="en-US"/>
          </a:p>
        </p:txBody>
      </p:sp>
    </p:spTree>
    <p:extLst>
      <p:ext uri="{BB962C8B-B14F-4D97-AF65-F5344CB8AC3E}">
        <p14:creationId xmlns:p14="http://schemas.microsoft.com/office/powerpoint/2010/main" val="2029300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Rugged interior trim level (055-019) is standard with the 108SD Plus and 114SD Plus and optional with the M2 Plus models. Designed with vocational applications in mind, the Rugged trim level features a vinyl headliner and vinyl back-wall providing an easy-to-clean surface after a long day on a muddy job site. This package also offers standard LED cab lighting, leather wrapped multi-function steering wheel, bright switch and gauge bezels, factory installed radio with Bluetooth and USB inputs, gunmetal hard trim accents, two-tone MF50 Rugged cloth seats, and black floor mats.</a:t>
            </a:r>
          </a:p>
        </p:txBody>
      </p:sp>
      <p:sp>
        <p:nvSpPr>
          <p:cNvPr id="4" name="Slide Number Placeholder 3"/>
          <p:cNvSpPr>
            <a:spLocks noGrp="1"/>
          </p:cNvSpPr>
          <p:nvPr>
            <p:ph type="sldNum" sz="quarter" idx="10"/>
          </p:nvPr>
        </p:nvSpPr>
        <p:spPr/>
        <p:txBody>
          <a:bodyPr/>
          <a:lstStyle/>
          <a:p>
            <a:fld id="{7C295433-4B28-4B71-B326-0F29A41842CE}" type="slidenum">
              <a:rPr lang="en-US" smtClean="0"/>
              <a:t>16</a:t>
            </a:fld>
            <a:endParaRPr lang="en-US"/>
          </a:p>
        </p:txBody>
      </p:sp>
    </p:spTree>
    <p:extLst>
      <p:ext uri="{BB962C8B-B14F-4D97-AF65-F5344CB8AC3E}">
        <p14:creationId xmlns:p14="http://schemas.microsoft.com/office/powerpoint/2010/main" val="2968856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fleets that want a bit more style in their truck interiors, the Elite trim level (055-018), optional on all Plus series models, offers standard LED cab lighting. This package also features a leather wrapped multi-function steering wheel, bright switch and gauge bezels, factory installed radio with Bluetooth and USB inputs, ash grey woodgrain hard trim accents, cloth headliner, vinyl back wall, two-tone </a:t>
            </a:r>
            <a:r>
              <a:rPr lang="en-US" dirty="0" err="1"/>
              <a:t>Mordura</a:t>
            </a:r>
            <a:r>
              <a:rPr lang="en-US" dirty="0"/>
              <a:t> cloth seats, and black floor mats.</a:t>
            </a:r>
          </a:p>
        </p:txBody>
      </p:sp>
      <p:sp>
        <p:nvSpPr>
          <p:cNvPr id="4" name="Slide Number Placeholder 3"/>
          <p:cNvSpPr>
            <a:spLocks noGrp="1"/>
          </p:cNvSpPr>
          <p:nvPr>
            <p:ph type="sldNum" sz="quarter" idx="10"/>
          </p:nvPr>
        </p:nvSpPr>
        <p:spPr/>
        <p:txBody>
          <a:bodyPr/>
          <a:lstStyle/>
          <a:p>
            <a:fld id="{7C295433-4B28-4B71-B326-0F29A41842CE}" type="slidenum">
              <a:rPr lang="en-US" smtClean="0"/>
              <a:t>17</a:t>
            </a:fld>
            <a:endParaRPr lang="en-US"/>
          </a:p>
        </p:txBody>
      </p:sp>
    </p:spTree>
    <p:extLst>
      <p:ext uri="{BB962C8B-B14F-4D97-AF65-F5344CB8AC3E}">
        <p14:creationId xmlns:p14="http://schemas.microsoft.com/office/powerpoint/2010/main" val="1269441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DOOR PANELS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M2 Plus and SD Plus series door panels feature the same upgraded TPO interior materials as the dash, to reduce noise and provide superior fit and finish (Mod 693). The door panels feature a large map pocket for storage, or an optional metal kick-plate for long lasting durability. The large map pocket includes a reinforced lip for additional grab support that meets the standard FMCSR 399.207(b)(9), for safer entry and exit from the vehicle. There is also a Fresnel window option to increase passenger side visibility. Doors on the Plus series come standard with full power windows, locks, and mirrors with controls ergonomically located on the door arm-rests. The new M2 Plus and SD Plus series door panels now include door-mounted speakers that provide better sound quality and improved driver experience.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DOOR LOCKS AND WINDOW CONTROLS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M2 Plus and SD Plus series are equipped with standard full electric door and window controls which are located on door arm rests, however two additional options, full manual and manual with mirror heat, are available to meet the needs of other applications. (Mods 654,655,744,743,787).</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7C295433-4B28-4B71-B326-0F29A41842CE}" type="slidenum">
              <a:rPr lang="en-US" smtClean="0"/>
              <a:t>18</a:t>
            </a:fld>
            <a:endParaRPr lang="en-US"/>
          </a:p>
        </p:txBody>
      </p:sp>
    </p:spTree>
    <p:extLst>
      <p:ext uri="{BB962C8B-B14F-4D97-AF65-F5344CB8AC3E}">
        <p14:creationId xmlns:p14="http://schemas.microsoft.com/office/powerpoint/2010/main" val="1547438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New seat design</a:t>
            </a:r>
          </a:p>
          <a:p>
            <a:pPr marL="0" marR="0">
              <a:lnSpc>
                <a:spcPct val="107000"/>
              </a:lnSpc>
              <a:spcBef>
                <a:spcPts val="0"/>
              </a:spcBef>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 new seat design is based on long haul designs to insure drivers comfort and support through out long days in a vehicle.  </a:t>
            </a:r>
          </a:p>
          <a:p>
            <a:pPr marL="0" marR="0">
              <a:lnSpc>
                <a:spcPct val="107000"/>
              </a:lnSpc>
              <a:spcBef>
                <a:spcPts val="0"/>
              </a:spcBef>
              <a:spcAft>
                <a:spcPts val="800"/>
              </a:spcAft>
            </a:pP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It includes new support contours, new materials, and more </a:t>
            </a:r>
            <a:r>
              <a:rPr lang="en-US" sz="1200" b="0" baseline="0" dirty="0" err="1">
                <a:effectLst/>
                <a:latin typeface="Calibri" panose="020F0502020204030204" pitchFamily="34" charset="0"/>
                <a:ea typeface="Calibri" panose="020F0502020204030204" pitchFamily="34" charset="0"/>
                <a:cs typeface="Times New Roman" panose="02020603050405020304" pitchFamily="18" charset="0"/>
              </a:rPr>
              <a:t>flexability</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 in seat position allowing for more horizontal adjustment and reclining positions.</a:t>
            </a: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SEAT OPTIONS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Freightliner features a number of comfortable driver (Module 756) and passenger (Module 760) seat options, including Basic, Premium, or Elite packages, designed to meet the operator’s comfort and safety requirements.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 Basic high-back non-suspension seat is standard for the driver seat.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 Premium high-back 3-chamber lumbar air suspension seat includes an integrated cushion extension and adjustable shock absorber for added support and comfort.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 Elite high-back 3-chamber lumbar air suspension seat includes an integrated cushion extension, adjustable shock absorber, forward and rear cushion tilt and heat, providing optimum driver comfort.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 mid-back non-suspension passenger seat is available for the M2 Plus and SD Plus series with a variety of passenger side under seat storage options or headrests.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SEATS INC 911 driver and passenger seats, in black or grey, for fire and emergency applications, are available as either mid or high back and include compliant seat sensors and passenger side self-contained breathing apparatus (SCBA).</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3 point high visibility driver and passenger seatbelts (Mod 763) are available with optional seat belt status indicators and audible alarms.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 optional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RollTek</a:t>
            </a:r>
            <a:r>
              <a:rPr lang="en-US" sz="1200" dirty="0">
                <a:effectLst/>
                <a:latin typeface="Calibri" panose="020F0502020204030204" pitchFamily="34" charset="0"/>
                <a:ea typeface="Calibri" panose="020F0502020204030204" pitchFamily="34" charset="0"/>
                <a:cs typeface="Times New Roman" panose="02020603050405020304" pitchFamily="18" charset="0"/>
              </a:rPr>
              <a:t> high back 3-chamber lumbar air suspension seat (756-296) includes active bolsters, six-position front and rear cushion adjustment, and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BackCycler</a:t>
            </a:r>
            <a:r>
              <a:rPr lang="en-US" sz="1200" dirty="0">
                <a:effectLst/>
                <a:latin typeface="Calibri" panose="020F0502020204030204" pitchFamily="34" charset="0"/>
                <a:ea typeface="Calibri" panose="020F0502020204030204" pitchFamily="34" charset="0"/>
                <a:cs typeface="Times New Roman" panose="02020603050405020304" pitchFamily="18" charset="0"/>
              </a:rPr>
              <a:t> system for maximum driver comfort.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BackCycler</a:t>
            </a:r>
            <a:r>
              <a:rPr lang="en-US" sz="1200" dirty="0">
                <a:effectLst/>
                <a:latin typeface="Calibri" panose="020F0502020204030204" pitchFamily="34" charset="0"/>
                <a:ea typeface="Calibri" panose="020F0502020204030204" pitchFamily="34" charset="0"/>
                <a:cs typeface="Times New Roman" panose="02020603050405020304" pitchFamily="18" charset="0"/>
              </a:rPr>
              <a:t> system inflates and deflates an air bladder in the lumbar area providing lower back support. The Rolltek seat is designed to inflate side-impact airbags, tighten seat belts, and compress air suspension seats to the lowest position to prevent serious injuries in the unlikely event of a rollover.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02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DTNA strives to create the most efficient, safest, and dependable trucks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at a 11am EST on all our social</a:t>
            </a:r>
            <a:r>
              <a:rPr lang="en-US" sz="1200" kern="1200" baseline="0" dirty="0">
                <a:solidFill>
                  <a:schemeClr val="tx1"/>
                </a:solidFill>
                <a:effectLst/>
                <a:latin typeface="+mn-lt"/>
                <a:ea typeface="+mn-ea"/>
                <a:cs typeface="+mn-cs"/>
              </a:rPr>
              <a:t> media platforms </a:t>
            </a:r>
            <a:r>
              <a:rPr lang="en-US" sz="1200" kern="1200" dirty="0">
                <a:solidFill>
                  <a:schemeClr val="tx1"/>
                </a:solidFill>
                <a:effectLst/>
                <a:latin typeface="+mn-lt"/>
                <a:ea typeface="+mn-ea"/>
                <a:cs typeface="+mn-cs"/>
              </a:rPr>
              <a:t>we are excited to introduce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new Plus series </a:t>
            </a:r>
            <a:r>
              <a:rPr lang="en-US" sz="1200" kern="1200" baseline="0" dirty="0">
                <a:solidFill>
                  <a:schemeClr val="tx1"/>
                </a:solidFill>
                <a:effectLst/>
                <a:latin typeface="+mn-lt"/>
                <a:ea typeface="+mn-ea"/>
                <a:cs typeface="+mn-cs"/>
              </a:rPr>
              <a:t>Freightliner medium duty and vocational products: </a:t>
            </a:r>
            <a:r>
              <a:rPr lang="en-US" sz="1200" strike="sngStrike" kern="1200" baseline="0" dirty="0">
                <a:solidFill>
                  <a:schemeClr val="tx1"/>
                </a:solidFill>
                <a:effectLst/>
                <a:latin typeface="+mn-lt"/>
                <a:ea typeface="+mn-ea"/>
                <a:cs typeface="+mn-cs"/>
              </a:rPr>
              <a:t>M2 106 Plus, M2 112 Plus, 108SD Plus, 114SD Plus.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Designed to create business advantages for our customers that build their bottom line. Today and into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listened to fleet owners and drivers, and redesigned one of the most widely-trusted medium-duty trucks.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like to say Freightliner Medium</a:t>
            </a:r>
            <a:r>
              <a:rPr lang="en-US" sz="1200" kern="1200" baseline="0" dirty="0">
                <a:solidFill>
                  <a:schemeClr val="tx1"/>
                </a:solidFill>
                <a:effectLst/>
                <a:latin typeface="+mn-lt"/>
                <a:ea typeface="+mn-ea"/>
                <a:cs typeface="+mn-cs"/>
              </a:rPr>
              <a:t> Duty trucks</a:t>
            </a:r>
            <a:r>
              <a:rPr lang="en-US" sz="1200" kern="1200" dirty="0">
                <a:solidFill>
                  <a:schemeClr val="tx1"/>
                </a:solidFill>
                <a:effectLst/>
                <a:latin typeface="+mn-lt"/>
                <a:ea typeface="+mn-ea"/>
                <a:cs typeface="+mn-cs"/>
              </a:rPr>
              <a:t>. The best just got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algn="l"/>
            <a:endParaRPr lang="en-US" sz="1200" b="0" cap="none" spc="0" dirty="0">
              <a:ln w="22225">
                <a:solidFill>
                  <a:schemeClr val="accent2"/>
                </a:solidFill>
                <a:prstDash val="solid"/>
              </a:ln>
              <a:solidFill>
                <a:schemeClr val="accent2">
                  <a:lumMod val="40000"/>
                  <a:lumOff val="60000"/>
                </a:schemeClr>
              </a:solidFill>
              <a:effectLst/>
            </a:endParaRPr>
          </a:p>
          <a:p>
            <a:pPr algn="l"/>
            <a:endParaRPr lang="en-US" sz="1200" b="0" cap="none" spc="0" dirty="0">
              <a:ln w="22225">
                <a:solidFill>
                  <a:schemeClr val="accent2"/>
                </a:solidFill>
                <a:prstDash val="solid"/>
              </a:ln>
              <a:solidFill>
                <a:schemeClr val="accent2">
                  <a:lumMod val="40000"/>
                  <a:lumOff val="60000"/>
                </a:schemeClr>
              </a:solidFill>
              <a:effectLst/>
            </a:endParaRPr>
          </a:p>
          <a:p>
            <a:pPr algn="l"/>
            <a:endParaRPr lang="en-US" sz="1200" b="0" cap="none" spc="0" dirty="0">
              <a:ln w="22225">
                <a:solidFill>
                  <a:schemeClr val="accent2"/>
                </a:solidFill>
                <a:prstDash val="solid"/>
              </a:ln>
              <a:solidFill>
                <a:schemeClr val="accent2">
                  <a:lumMod val="40000"/>
                  <a:lumOff val="60000"/>
                </a:schemeClr>
              </a:solidFill>
              <a:effectLst/>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C295433-4B28-4B71-B326-0F29A41842CE}" type="slidenum">
              <a:rPr lang="en-US" smtClean="0"/>
              <a:t>2</a:t>
            </a:fld>
            <a:endParaRPr lang="en-US"/>
          </a:p>
        </p:txBody>
      </p:sp>
    </p:spTree>
    <p:extLst>
      <p:ext uri="{BB962C8B-B14F-4D97-AF65-F5344CB8AC3E}">
        <p14:creationId xmlns:p14="http://schemas.microsoft.com/office/powerpoint/2010/main" val="2986602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standard package offers insulation in the roof and in the dash around the steering column, absorbing noise coming through the front wall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Premium insulation package (739-034) includes higher performance material and added insulation in the back wall and dash around the steering column, top dash and lower cover around cup holders and passenger 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INSULATION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Plus series features all new insulation material that provides improved noise reduction compared to legacy M2 and SD products today. The new standard package offers insulation in the roof and in the dash around the steering column, absorbing noise coming through the front wall.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premium insulation package (739-034) is also available and offers a higher performance material compared to the standard offering. The premium package provides insulation in the back wall and around the steering column, cup holders, and passenger side of the dash, provides further noise mitigation and improved cab comfort.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05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DRIVER-FRIENDLY STEERING WHEEL and CONTROLS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M2 Plus and SD Plus series multi-function steering wheel features integrated push button pads that engage with functions such as cruise control, marker interrupt, radio, Bluetooth®-connected mobile phone, and the Driver Command Center. Steering wheel controls assist in reducing the space needed on the dash and keep the most commonly used controls at the drivers’ finger tips, allowing them to keep their hands on the wheel and their eyes on the road. With the steering wheel controls and the Driver Command Center, operators are able to quickly and easily select information on vehicle performance, maintenance, and infotainment categories, as well as additional menu options. Being able to initiate a digital regeneration or controlling the engine in PTO mode are just a couple of examples of operations available with the multi-function steering wheel that maximize driver comfort and productivity.</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Freightliner Plus series offers a premium 4-spoke 18 inch leather-wrapped steering wheel with bright bezels standard in the Rugged and Elite interior trim packages, to provide a comfortable grip and enhance the look of the vehicle.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Freightliner M2 Plus and SD Plus series comes standard with a quick release adjustable steering column providing a full range of motion for driver comfort as well as making entry and exit from the vehicle easier. Located on the steering column are multiple control stalks that include an integrated wiper control on the left-hand side and an optional column-mounted transmission shifter on the right-hand side. The column-mounted transmission shifter, available with all automated manual and automatic transmission options, includes RND for shifting, and 3 stalk positions for engine braking controls. Having these engine and transmission functions within easy access allows the driver to keep his focus on the road.</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Depending on the transmission configuration, push button shifters (Mod 345) are also available. For Allison 1000/2000 series transmissions, T handle shifters are required.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DRIVER COMMAND CENTER: 5-INCH DISPLAY SCREEN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Driver Command Center with a 5-inch display screen is center mounted and provides critical information and timely and accurate alerts to the driver in an easy to read format.  The display screen is navigable using steering wheel controls, keeping the driver’s hands on the wheel and eyes on the road ahead, and information relevant to the health and performance of the truck at their fingertips. The driver display screen is broken up into three areas: a navigable menu at the top of the screen, the display area (with a screen indicator if there is more than one page), and a static display at the bottom of the screen.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00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892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orpoS"/>
                <a:cs typeface="Daimler CS"/>
              </a:rPr>
              <a:t>The column-mounted transmission shifter, available with all automated manual and automatic transmission options, includes RND for shifting, and 3 stalk positions for engine braking controls. Having these engine and transmission functions within easy access allows the driver to keep his focus on the road.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CorpoS"/>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Freightliner M2 Plus and SD Plus series comes standard with a quick release adjustable steering column providing a full range of motion for driver comfort as well as making entry and exit from the vehicle easier. Located on the steering column are multiple control stalks that include an integrated wiper control on the left-hand side and an optional column-mounted transmission shifter on the right-hand side. The column-mounted transmission shifter, available with all automated manual and automatic transmission options, includes RND for shifting, and 3 stalk positions for engine braking controls. Having these engine and transmission functions within easy access allows the driver to keep his focus on the road.</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Depending on the transmission configuration, push button shifters (Mod 345) are also available. For Allison 1000/2000 series transmissions, T handle shifters are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406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200" b="0" i="0" u="none" strike="noStrike" kern="1200" dirty="0">
                <a:solidFill>
                  <a:srgbClr val="FFFFFF"/>
                </a:solidFill>
                <a:effectLst/>
                <a:latin typeface="Franklin Gothic Book" panose="020B0503020102020204" pitchFamily="34" charset="0"/>
              </a:rPr>
              <a:t>Modules</a:t>
            </a:r>
          </a:p>
          <a:p>
            <a:pPr marL="0" algn="l" rtl="0" eaLnBrk="1" fontAlgn="t" latinLnBrk="0" hangingPunct="1">
              <a:spcBef>
                <a:spcPts val="0"/>
              </a:spcBef>
              <a:spcAft>
                <a:spcPts val="0"/>
              </a:spcAft>
            </a:pPr>
            <a:r>
              <a:rPr lang="en-US" sz="1200" b="0" i="0" u="none" strike="noStrike" kern="1200" dirty="0">
                <a:solidFill>
                  <a:srgbClr val="FFFFFF"/>
                </a:solidFill>
                <a:effectLst/>
                <a:latin typeface="Franklin Gothic Book" panose="020B0503020102020204" pitchFamily="34" charset="0"/>
              </a:rPr>
              <a:t>329    Number of extra hardwire switches</a:t>
            </a: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200" b="0" i="0" u="none" strike="noStrike" kern="1200" dirty="0">
                <a:solidFill>
                  <a:srgbClr val="000000"/>
                </a:solidFill>
                <a:effectLst/>
                <a:latin typeface="Franklin Gothic Book" panose="020B0503020102020204" pitchFamily="34" charset="0"/>
              </a:rPr>
              <a:t>4C1 through</a:t>
            </a:r>
            <a:r>
              <a:rPr lang="en-US" sz="1200" b="0" i="0" u="none" strike="noStrike" kern="1200" baseline="0" dirty="0">
                <a:solidFill>
                  <a:srgbClr val="000000"/>
                </a:solidFill>
                <a:effectLst/>
                <a:latin typeface="Franklin Gothic Book" panose="020B0503020102020204" pitchFamily="34" charset="0"/>
              </a:rPr>
              <a:t> 4C4 -</a:t>
            </a:r>
            <a:r>
              <a:rPr lang="en-US" sz="1200" b="0" i="0" u="none" strike="noStrike" kern="1200" dirty="0">
                <a:solidFill>
                  <a:srgbClr val="000000"/>
                </a:solidFill>
                <a:effectLst/>
                <a:latin typeface="Franklin Gothic Book" panose="020B0503020102020204" pitchFamily="34" charset="0"/>
              </a:rPr>
              <a:t>Switch</a:t>
            </a:r>
            <a:r>
              <a:rPr lang="en-US" sz="1200" b="0" i="0" u="none" strike="noStrike" kern="1200" baseline="0" dirty="0">
                <a:solidFill>
                  <a:srgbClr val="000000"/>
                </a:solidFill>
                <a:effectLst/>
                <a:latin typeface="Franklin Gothic Book" panose="020B0503020102020204" pitchFamily="34" charset="0"/>
              </a:rPr>
              <a:t> location, type, amperage, and wiring</a:t>
            </a: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200" b="0" i="0" u="none" strike="noStrike" kern="1200" dirty="0">
                <a:solidFill>
                  <a:srgbClr val="000000"/>
                </a:solidFill>
                <a:effectLst/>
                <a:latin typeface="Franklin Gothic Book" panose="020B0503020102020204" pitchFamily="34" charset="0"/>
              </a:rPr>
              <a:t>4CH-In</a:t>
            </a:r>
            <a:r>
              <a:rPr lang="en-US" sz="1200" b="0" i="0" u="none" strike="noStrike" kern="1200" baseline="0" dirty="0">
                <a:solidFill>
                  <a:srgbClr val="000000"/>
                </a:solidFill>
                <a:effectLst/>
                <a:latin typeface="Franklin Gothic Book" panose="020B0503020102020204" pitchFamily="34" charset="0"/>
              </a:rPr>
              <a:t> Dash Programmable Switches – up to 16</a:t>
            </a: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200" b="0" i="0" u="none" strike="noStrike" kern="1200" dirty="0">
                <a:solidFill>
                  <a:srgbClr val="000000"/>
                </a:solidFill>
                <a:effectLst/>
                <a:latin typeface="Franklin Gothic Book" panose="020B0503020102020204" pitchFamily="34" charset="0"/>
              </a:rPr>
              <a:t>4CG -Overhead Programmable Switches – up to 24</a:t>
            </a: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200" b="0" i="0" u="none" strike="noStrike" kern="1200" dirty="0">
                <a:solidFill>
                  <a:srgbClr val="000000"/>
                </a:solidFill>
                <a:effectLst/>
                <a:latin typeface="Franklin Gothic Book" panose="020B0503020102020204" pitchFamily="34" charset="0"/>
              </a:rPr>
              <a:t>4E1-Overhead Switch</a:t>
            </a:r>
            <a:r>
              <a:rPr lang="en-US" sz="1200" b="0" i="0" u="none" strike="noStrike" kern="1200" baseline="0" dirty="0">
                <a:solidFill>
                  <a:srgbClr val="000000"/>
                </a:solidFill>
                <a:effectLst/>
                <a:latin typeface="Franklin Gothic Book" panose="020B0503020102020204" pitchFamily="34" charset="0"/>
              </a:rPr>
              <a:t> location</a:t>
            </a:r>
            <a:endParaRPr lang="en-US" sz="1600" b="0" i="0" u="none" strike="noStrike" dirty="0">
              <a:effectLst/>
              <a:latin typeface="Arial" panose="020B0604020202020204" pitchFamily="34" charset="0"/>
            </a:endParaRPr>
          </a:p>
          <a:p>
            <a:endParaRPr lang="en-US" dirty="0"/>
          </a:p>
          <a:p>
            <a:endParaRPr lang="en-US" dirty="0"/>
          </a:p>
          <a:p>
            <a:r>
              <a:rPr lang="en-US" dirty="0"/>
              <a:t>Up to 4 Hardwire Switches </a:t>
            </a:r>
          </a:p>
          <a:p>
            <a:r>
              <a:rPr lang="en-US" dirty="0"/>
              <a:t>Dash or Overhead Programmable Switches (16 Dash, 24 OH Console) switches are also "smart" switches, they can be interlocked with all of the areas of the truck and the body.  If a customer wants to ensure that the boom on an outrigger can't be extended until the parking brake is set, the truck can be easily programmed that way using the CHEC Tool.</a:t>
            </a:r>
          </a:p>
          <a:p>
            <a:r>
              <a:rPr lang="en-US" dirty="0"/>
              <a:t>Existing or custom graphics</a:t>
            </a:r>
          </a:p>
          <a:p>
            <a:r>
              <a:rPr lang="en-US" dirty="0"/>
              <a:t>New switch caps provide tactile feel</a:t>
            </a:r>
          </a:p>
          <a:p>
            <a:r>
              <a:rPr lang="en-US" dirty="0"/>
              <a:t>Brighter backlighting with dim control</a:t>
            </a:r>
          </a:p>
          <a:p>
            <a:r>
              <a:rPr lang="en-US" dirty="0"/>
              <a:t>Switches graphics &amp; location can be place in vehicle by customer using CHEC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t>
            </a:r>
            <a:r>
              <a:rPr lang="en-US" sz="1200" dirty="0"/>
              <a:t>New deeper cup holders with optional configurations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05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4CG -Overhead Programmable Switches – up to 24</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4E1-Overhead Switch location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Optional RAM Mount (1U1-005)</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OVERHEAD AND STORAGE OPTIONS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Freightliner M2 Plus and SD Plus series overhead compartment offers two times more overhead storage (Mod 691) than the previous models and many options to customize the truck for your application. Some of the optional configurations offered include a center mounted overhead CB provision (Mod 749), remote radio mounting (Mod 746/747/748), and locations for additional switches (Mods 4CG/4E1). The retention lip on all storage shelves is sloped to prevent articles from migrating towards the driver. The Plus series offers multiple overhead configurations to ensure the truck has the ability to meet the requirements of any application and to maximize driver and vehicle productivity. </a:t>
            </a:r>
          </a:p>
          <a:p>
            <a:endParaRPr lang="en-US" dirty="0"/>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TELEMATICS PRE-WIRE AND MOUNTING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Freightliner M2 Plus and SD Plus series offers RAM mount (1U1-001 and 1U1-005) and RP1226 connectors (Module 6TS) in multiple dash and overhead locations in order to provide J1939 network connection for devices from a variety of telematics service providers. It was designed for telematics but can be used for camera controls, other service providers, etc. The RP1226 output connector is available in the overhead console (6TS-006,-008), passenger side dash, (6TS-005,-008,-009), or the passenger side back wall baggage compartment (6TS-007,-009), providing an easy and cost effective upfit and increasing the bottom line.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203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orpoS"/>
                <a:cs typeface="Daimler CS"/>
              </a:rPr>
              <a:t>BATTERY DISCONECT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orpoS"/>
                <a:cs typeface="Daimler CS"/>
              </a:rPr>
              <a:t>New for the M2 Plus and SD Plus series is the Smart Battery Shut-Off disconnect option (293-077). The Smart Battery Shut-Off disconnects the batteries to specific high current loads to prevent battery drain, but continues to allow minimum power for the vehicle computers to ensure the integrity of those systems for battery shutoff and pre-trip lamp inspection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CorpoS"/>
              <a:cs typeface="Daimler 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orpoS"/>
                <a:cs typeface="Daimler CS"/>
              </a:rPr>
              <a:t>These switches are located at lower b-pillar floor for</a:t>
            </a:r>
            <a:r>
              <a:rPr lang="en-US" sz="1200" baseline="0" dirty="0">
                <a:solidFill>
                  <a:prstClr val="black"/>
                </a:solidFill>
                <a:latin typeface="CorpoS"/>
                <a:cs typeface="Daimler CS"/>
              </a:rPr>
              <a:t> easy driver access without entering the truck to improve productivity of pre-trip inspections.</a:t>
            </a:r>
            <a:endParaRPr lang="en-US" sz="1200" dirty="0">
              <a:solidFill>
                <a:prstClr val="black"/>
              </a:solidFill>
              <a:latin typeface="CorpoS"/>
              <a:cs typeface="Daimler 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882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Plus series of trucks is available with a variety of engines to give our customers both choice and</a:t>
            </a:r>
            <a:r>
              <a:rPr lang="en-US" baseline="0" dirty="0"/>
              <a:t> </a:t>
            </a:r>
            <a:r>
              <a:rPr lang="en-US" dirty="0"/>
              <a:t>flexibility in how they configure the vehicle for different</a:t>
            </a:r>
            <a:r>
              <a:rPr lang="en-US" baseline="0" dirty="0"/>
              <a:t> applications</a:t>
            </a:r>
            <a:r>
              <a:rPr lang="en-US" dirty="0"/>
              <a:t>  </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62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in the 114SD and M2-112 is the</a:t>
            </a:r>
            <a:r>
              <a:rPr lang="en-US" baseline="0" dirty="0"/>
              <a:t> new DD13 Gen 5 engine </a:t>
            </a:r>
          </a:p>
          <a:p>
            <a:endParaRPr lang="en-US" baseline="0" dirty="0"/>
          </a:p>
          <a:p>
            <a:pPr marL="0" marR="0"/>
            <a:r>
              <a:rPr lang="en-US" sz="1200" b="1" dirty="0">
                <a:solidFill>
                  <a:srgbClr val="323232"/>
                </a:solidFill>
                <a:effectLst/>
                <a:latin typeface="Helvetica" panose="020B0604020202020204" pitchFamily="34" charset="0"/>
                <a:ea typeface="Times New Roman" panose="02020603050405020304" pitchFamily="18" charset="0"/>
              </a:rPr>
              <a:t>DETROIT DD13 GEN 5</a:t>
            </a:r>
            <a:endParaRPr lang="en-US" sz="1800" dirty="0">
              <a:effectLst/>
              <a:latin typeface="Times New Roman" panose="02020603050405020304" pitchFamily="18" charset="0"/>
              <a:ea typeface="Times New Roman" panose="02020603050405020304" pitchFamily="18" charset="0"/>
            </a:endParaRPr>
          </a:p>
          <a:p>
            <a:pPr marL="0" marR="0"/>
            <a:r>
              <a:rPr lang="en-US" sz="1200" dirty="0">
                <a:solidFill>
                  <a:srgbClr val="323232"/>
                </a:solidFill>
                <a:effectLst/>
                <a:latin typeface="Helvetica" panose="020B0604020202020204" pitchFamily="34" charset="0"/>
                <a:ea typeface="Times New Roman" panose="02020603050405020304" pitchFamily="18" charset="0"/>
              </a:rPr>
              <a:t>-The newly enhanced DD13 Gen 5 features new ratings, superior combustion, performance, and reliability improvements to the industry- leading DD13 platform. New ratings, from 370-525 </a:t>
            </a:r>
            <a:r>
              <a:rPr lang="en-US" sz="1200" dirty="0" err="1">
                <a:solidFill>
                  <a:srgbClr val="323232"/>
                </a:solidFill>
                <a:effectLst/>
                <a:latin typeface="Helvetica" panose="020B0604020202020204" pitchFamily="34" charset="0"/>
                <a:ea typeface="Times New Roman" panose="02020603050405020304" pitchFamily="18" charset="0"/>
              </a:rPr>
              <a:t>hp</a:t>
            </a:r>
            <a:r>
              <a:rPr lang="en-US" sz="1200" dirty="0">
                <a:solidFill>
                  <a:srgbClr val="323232"/>
                </a:solidFill>
                <a:effectLst/>
                <a:latin typeface="Helvetica" panose="020B0604020202020204" pitchFamily="34" charset="0"/>
                <a:ea typeface="Times New Roman" panose="02020603050405020304" pitchFamily="18" charset="0"/>
              </a:rPr>
              <a:t>, and 1250-1850 </a:t>
            </a:r>
            <a:r>
              <a:rPr lang="en-US" sz="1200" dirty="0" err="1">
                <a:solidFill>
                  <a:srgbClr val="323232"/>
                </a:solidFill>
                <a:effectLst/>
                <a:latin typeface="Helvetica" panose="020B0604020202020204" pitchFamily="34" charset="0"/>
                <a:ea typeface="Times New Roman" panose="02020603050405020304" pitchFamily="18" charset="0"/>
              </a:rPr>
              <a:t>lb-ft</a:t>
            </a:r>
            <a:r>
              <a:rPr lang="en-US" sz="1200" dirty="0">
                <a:solidFill>
                  <a:srgbClr val="323232"/>
                </a:solidFill>
                <a:effectLst/>
                <a:latin typeface="Helvetica" panose="020B0604020202020204" pitchFamily="34" charset="0"/>
                <a:ea typeface="Times New Roman" panose="02020603050405020304" pitchFamily="18" charset="0"/>
              </a:rPr>
              <a:t> will have higher additional power at the upper end of the RPM band and more torque at the low end compared to the current DD13. </a:t>
            </a:r>
          </a:p>
          <a:p>
            <a:pPr marL="0" marR="0"/>
            <a:r>
              <a:rPr lang="en-US" sz="1200" dirty="0">
                <a:solidFill>
                  <a:srgbClr val="323232"/>
                </a:solidFill>
                <a:effectLst/>
                <a:latin typeface="Helvetica" panose="020B0604020202020204" pitchFamily="34" charset="0"/>
                <a:ea typeface="Times New Roman" panose="02020603050405020304" pitchFamily="18" charset="0"/>
              </a:rPr>
              <a:t>-The DD13 Gen 5 has been strengthened to handle higher compression ratios while the new swirl piston design will improve combustion. </a:t>
            </a:r>
          </a:p>
          <a:p>
            <a:pPr marL="0" marR="0"/>
            <a:r>
              <a:rPr lang="en-US" sz="1200" dirty="0">
                <a:solidFill>
                  <a:srgbClr val="323232"/>
                </a:solidFill>
                <a:effectLst/>
                <a:latin typeface="Helvetica" panose="020B0604020202020204" pitchFamily="34" charset="0"/>
                <a:ea typeface="Times New Roman" panose="02020603050405020304" pitchFamily="18" charset="0"/>
              </a:rPr>
              <a:t>-</a:t>
            </a:r>
          </a:p>
          <a:p>
            <a:pPr marL="381000" marR="0"/>
            <a:r>
              <a:rPr lang="en-US" sz="1200" b="1" dirty="0">
                <a:solidFill>
                  <a:srgbClr val="323232"/>
                </a:solidFill>
                <a:effectLst/>
                <a:latin typeface="Helvetica" panose="020B0604020202020204" pitchFamily="34" charset="0"/>
                <a:ea typeface="Times New Roman" panose="02020603050405020304" pitchFamily="18" charset="0"/>
              </a:rPr>
              <a:t>Asymmetric Injection at Idle </a:t>
            </a:r>
            <a:r>
              <a:rPr lang="en-US" sz="1200" dirty="0">
                <a:solidFill>
                  <a:srgbClr val="323232"/>
                </a:solidFill>
                <a:effectLst/>
                <a:latin typeface="Helvetica" panose="020B0604020202020204" pitchFamily="34" charset="0"/>
                <a:ea typeface="Times New Roman" panose="02020603050405020304" pitchFamily="18" charset="0"/>
              </a:rPr>
              <a:t>– While not a new technology for Detroit, this feature will assist with regens. It activates during idling to increase temperatures going into the after treatment at times where harmful hydrocarbons build up. This feature will disable fuel going into select cylinders while fueling others at higher rates to increase loads and temperatures and improve ATS performance.</a:t>
            </a:r>
            <a:endParaRPr lang="en-US" sz="1800" dirty="0">
              <a:effectLst/>
              <a:latin typeface="Times New Roman" panose="02020603050405020304" pitchFamily="18" charset="0"/>
              <a:ea typeface="Times New Roman" panose="02020603050405020304" pitchFamily="18" charset="0"/>
            </a:endParaRPr>
          </a:p>
          <a:p>
            <a:pPr marL="381000" marR="0"/>
            <a:r>
              <a:rPr lang="en-US" sz="1200" b="1" dirty="0">
                <a:solidFill>
                  <a:srgbClr val="323232"/>
                </a:solidFill>
                <a:effectLst/>
                <a:latin typeface="Helvetica" panose="020B0604020202020204" pitchFamily="34" charset="0"/>
                <a:ea typeface="Times New Roman" panose="02020603050405020304" pitchFamily="18" charset="0"/>
              </a:rPr>
              <a:t>Engine Brake Strategy </a:t>
            </a:r>
            <a:r>
              <a:rPr lang="en-US" sz="1200" dirty="0">
                <a:solidFill>
                  <a:srgbClr val="323232"/>
                </a:solidFill>
                <a:effectLst/>
                <a:latin typeface="Helvetica" panose="020B0604020202020204" pitchFamily="34" charset="0"/>
                <a:ea typeface="Times New Roman" panose="02020603050405020304" pitchFamily="18" charset="0"/>
              </a:rPr>
              <a:t>– New with DD13 Gen 5, the engine brakes will now use the 3 rear cylinders to brake while on the low and medium setting instead of the front 3 like previous versions. This will increase downstream temperatures and contribute to improved ATS performance. Standard engine braking remains as powerful as ever.</a:t>
            </a:r>
            <a:endParaRPr lang="en-US" sz="1800" dirty="0">
              <a:effectLst/>
              <a:latin typeface="Times New Roman" panose="02020603050405020304" pitchFamily="18" charset="0"/>
              <a:ea typeface="Times New Roman" panose="02020603050405020304" pitchFamily="18" charset="0"/>
            </a:endParaRPr>
          </a:p>
          <a:p>
            <a:pPr marL="381000" marR="0"/>
            <a:r>
              <a:rPr lang="en-US" sz="1200" b="1" dirty="0" err="1">
                <a:solidFill>
                  <a:srgbClr val="323232"/>
                </a:solidFill>
                <a:effectLst/>
                <a:latin typeface="Helvetica" panose="020B0604020202020204" pitchFamily="34" charset="0"/>
                <a:ea typeface="Times New Roman" panose="02020603050405020304" pitchFamily="18" charset="0"/>
              </a:rPr>
              <a:t>Thermocoasting</a:t>
            </a:r>
            <a:r>
              <a:rPr lang="en-US" sz="1200" dirty="0">
                <a:solidFill>
                  <a:srgbClr val="323232"/>
                </a:solidFill>
                <a:effectLst/>
                <a:latin typeface="Helvetica" panose="020B0604020202020204" pitchFamily="34" charset="0"/>
                <a:ea typeface="Times New Roman" panose="02020603050405020304" pitchFamily="18" charset="0"/>
              </a:rPr>
              <a:t> – New with the DD13 Gen 5 this feature will activate the engine brakes during a driving regen to reduce the temperature drops that are associated with coasting. When a truck begins to coast it removes load and heat at a fast rate and an ATS needs heat to perform at optimum levels especially during a regen. </a:t>
            </a:r>
            <a:r>
              <a:rPr lang="en-US" sz="1200" dirty="0" err="1">
                <a:solidFill>
                  <a:srgbClr val="323232"/>
                </a:solidFill>
                <a:effectLst/>
                <a:latin typeface="Helvetica" panose="020B0604020202020204" pitchFamily="34" charset="0"/>
                <a:ea typeface="Times New Roman" panose="02020603050405020304" pitchFamily="18" charset="0"/>
              </a:rPr>
              <a:t>Thermocoasting</a:t>
            </a:r>
            <a:r>
              <a:rPr lang="en-US" sz="1200" dirty="0">
                <a:solidFill>
                  <a:srgbClr val="323232"/>
                </a:solidFill>
                <a:effectLst/>
                <a:latin typeface="Helvetica" panose="020B0604020202020204" pitchFamily="34" charset="0"/>
                <a:ea typeface="Times New Roman" panose="02020603050405020304" pitchFamily="18" charset="0"/>
              </a:rPr>
              <a:t> will activate the engine brakes when a driver begins to coast even if they engine brakes are not enabled, continuing to power at the same time and therefore not slowing the vehicle down any further. The result is a more complete regen and likely for a shorter duration. </a:t>
            </a:r>
            <a:endParaRPr lang="en-US" sz="1800" dirty="0">
              <a:effectLst/>
              <a:latin typeface="Times New Roman" panose="02020603050405020304" pitchFamily="18" charset="0"/>
              <a:ea typeface="Times New Roman" panose="02020603050405020304" pitchFamily="18" charset="0"/>
            </a:endParaRPr>
          </a:p>
          <a:p>
            <a:pPr marL="381000" marR="0"/>
            <a:r>
              <a:rPr lang="en-US" sz="1200" b="1" dirty="0">
                <a:solidFill>
                  <a:srgbClr val="323232"/>
                </a:solidFill>
                <a:effectLst/>
                <a:latin typeface="Helvetica" panose="020B0604020202020204" pitchFamily="34" charset="0"/>
                <a:ea typeface="Times New Roman" panose="02020603050405020304" pitchFamily="18" charset="0"/>
              </a:rPr>
              <a:t>Thermal Control Value</a:t>
            </a:r>
            <a:r>
              <a:rPr lang="en-US" sz="1200" dirty="0">
                <a:solidFill>
                  <a:srgbClr val="323232"/>
                </a:solidFill>
                <a:effectLst/>
                <a:latin typeface="Helvetica" panose="020B0604020202020204" pitchFamily="34" charset="0"/>
                <a:ea typeface="Times New Roman" panose="02020603050405020304" pitchFamily="18" charset="0"/>
              </a:rPr>
              <a:t> – New with the DD13 Gen 5, the Thermal Control Valve provides optimal heat to the new </a:t>
            </a:r>
            <a:r>
              <a:rPr lang="en-US" sz="1200" dirty="0" err="1">
                <a:solidFill>
                  <a:srgbClr val="323232"/>
                </a:solidFill>
                <a:effectLst/>
                <a:latin typeface="Helvetica" panose="020B0604020202020204" pitchFamily="34" charset="0"/>
                <a:ea typeface="Times New Roman" panose="02020603050405020304" pitchFamily="18" charset="0"/>
              </a:rPr>
              <a:t>Aftertreatment</a:t>
            </a:r>
            <a:r>
              <a:rPr lang="en-US" sz="1200" dirty="0">
                <a:solidFill>
                  <a:srgbClr val="323232"/>
                </a:solidFill>
                <a:effectLst/>
                <a:latin typeface="Helvetica" panose="020B0604020202020204" pitchFamily="34" charset="0"/>
                <a:ea typeface="Times New Roman" panose="02020603050405020304" pitchFamily="18" charset="0"/>
              </a:rPr>
              <a:t> System for fewer parked regens. By modulating back pressure in low load or high idle situations, the TCV forces the engine to generate more heat, effectively maintaining the ATS under all operating conditions. The TCV requires no driver input and offers smooth quiet operation. The TCV also works with the DD13s integrated Jacob’s Engine Brakes to further increase braking power.</a:t>
            </a:r>
            <a:endParaRPr lang="en-US" sz="1800" dirty="0">
              <a:effectLst/>
              <a:latin typeface="Times New Roman" panose="02020603050405020304" pitchFamily="18" charset="0"/>
              <a:ea typeface="Times New Roman" panose="02020603050405020304" pitchFamily="18" charset="0"/>
            </a:endParaRPr>
          </a:p>
          <a:p>
            <a:pPr marL="0" marR="0"/>
            <a:endParaRPr lang="en-US" sz="1200" dirty="0">
              <a:solidFill>
                <a:srgbClr val="323232"/>
              </a:solidFill>
              <a:effectLst/>
              <a:latin typeface="Helvetica" panose="020B0604020202020204" pitchFamily="34" charset="0"/>
              <a:ea typeface="Times New Roman" panose="02020603050405020304" pitchFamily="18" charset="0"/>
            </a:endParaRPr>
          </a:p>
          <a:p>
            <a:pPr marL="0" marR="0"/>
            <a:r>
              <a:rPr lang="en-US" sz="1200" dirty="0">
                <a:solidFill>
                  <a:srgbClr val="323232"/>
                </a:solidFill>
                <a:effectLst/>
                <a:latin typeface="Helvetica" panose="020B0604020202020204" pitchFamily="34" charset="0"/>
                <a:ea typeface="Times New Roman" panose="02020603050405020304" pitchFamily="18" charset="0"/>
              </a:rPr>
              <a:t>These updates result in the ability to maintain optimal </a:t>
            </a:r>
            <a:r>
              <a:rPr lang="en-US" sz="1200" dirty="0" err="1">
                <a:solidFill>
                  <a:srgbClr val="323232"/>
                </a:solidFill>
                <a:effectLst/>
                <a:latin typeface="Helvetica" panose="020B0604020202020204" pitchFamily="34" charset="0"/>
                <a:ea typeface="Times New Roman" panose="02020603050405020304" pitchFamily="18" charset="0"/>
              </a:rPr>
              <a:t>aftertreatment</a:t>
            </a:r>
            <a:r>
              <a:rPr lang="en-US" sz="1200" dirty="0">
                <a:solidFill>
                  <a:srgbClr val="323232"/>
                </a:solidFill>
                <a:effectLst/>
                <a:latin typeface="Helvetica" panose="020B0604020202020204" pitchFamily="34" charset="0"/>
                <a:ea typeface="Times New Roman" panose="02020603050405020304" pitchFamily="18" charset="0"/>
              </a:rPr>
              <a:t> performance in nearly all operating conditions, including extended low-load PTO operation. The new DD13 Gen 5 is ideal applications such as: construction and utility.</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200" dirty="0">
                <a:solidFill>
                  <a:srgbClr val="323232"/>
                </a:solidFill>
                <a:effectLst/>
                <a:latin typeface="Helvetica" panose="020B0604020202020204" pitchFamily="34" charset="0"/>
                <a:ea typeface="Times New Roman" panose="02020603050405020304" pitchFamily="18" charset="0"/>
              </a:rPr>
              <a:t>-Additionally, the new after treatment system will extend the DPF cleaning intervals, reduce the overall vehicle weight by 60 </a:t>
            </a:r>
            <a:r>
              <a:rPr lang="en-US" sz="1200" dirty="0" err="1">
                <a:solidFill>
                  <a:srgbClr val="323232"/>
                </a:solidFill>
                <a:effectLst/>
                <a:latin typeface="Helvetica" panose="020B0604020202020204" pitchFamily="34" charset="0"/>
                <a:ea typeface="Times New Roman" panose="02020603050405020304" pitchFamily="18" charset="0"/>
              </a:rPr>
              <a:t>lbs</a:t>
            </a:r>
            <a:r>
              <a:rPr lang="en-US" sz="1200" dirty="0">
                <a:solidFill>
                  <a:srgbClr val="323232"/>
                </a:solidFill>
                <a:effectLst/>
                <a:latin typeface="Helvetica" panose="020B0604020202020204" pitchFamily="34" charset="0"/>
                <a:ea typeface="Times New Roman" panose="02020603050405020304" pitchFamily="18" charset="0"/>
              </a:rPr>
              <a:t>, and create improved SCR performance.</a:t>
            </a:r>
            <a:endParaRPr lang="en-US" sz="1800" dirty="0">
              <a:effectLst/>
              <a:latin typeface="Times New Roman" panose="02020603050405020304" pitchFamily="18" charset="0"/>
              <a:ea typeface="Times New Roman" panose="02020603050405020304" pitchFamily="18" charset="0"/>
            </a:endParaRPr>
          </a:p>
          <a:p>
            <a:endParaRPr lang="en-US" baseline="0" dirty="0"/>
          </a:p>
          <a:p>
            <a:r>
              <a:rPr lang="en-US" dirty="0" err="1"/>
              <a:t>ThermoCoasting</a:t>
            </a:r>
            <a:r>
              <a:rPr lang="en-US" dirty="0"/>
              <a:t> – when paired with a DT12 transmission, the engine powers on 3 cylinders and brakes on 3, reducing temperature drops associated w/ coasting while keeping zero torque at the flywheel, resulting in more completed driving regens</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686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Plus series of trucks is available with a variety of transmissions to give our customers both choice and flexibility in how they configure the vehicle for different applications </a:t>
            </a:r>
          </a:p>
        </p:txBody>
      </p:sp>
      <p:sp>
        <p:nvSpPr>
          <p:cNvPr id="4" name="Slide Number Placeholder 3"/>
          <p:cNvSpPr>
            <a:spLocks noGrp="1"/>
          </p:cNvSpPr>
          <p:nvPr>
            <p:ph type="sldNum" sz="quarter" idx="10"/>
          </p:nvPr>
        </p:nvSpPr>
        <p:spPr/>
        <p:txBody>
          <a:bodyPr/>
          <a:lstStyle/>
          <a:p>
            <a:fld id="{7C295433-4B28-4B71-B326-0F29A41842CE}" type="slidenum">
              <a:rPr lang="en-US" smtClean="0"/>
              <a:t>29</a:t>
            </a:fld>
            <a:endParaRPr lang="en-US"/>
          </a:p>
        </p:txBody>
      </p:sp>
    </p:spTree>
    <p:extLst>
      <p:ext uri="{BB962C8B-B14F-4D97-AF65-F5344CB8AC3E}">
        <p14:creationId xmlns:p14="http://schemas.microsoft.com/office/powerpoint/2010/main" val="76082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Freightliner medium duty trucks are the best selling and most durable products in the market, but our customers asked us for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Better driver comfort more in-line with some of the new DTNA products, better fit and finish, better ergonomics, nicer seats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Better driver experience- quieter cabs, more familiar feel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More Safety – DTNA is known for the best safety system in the industry and the medium duty market has become familiar with the importance and value of safety systems not only there equipment and drivers but to the overall bottom line of the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New drivetrain options – adaptation of drivetrain options for medium duty from the DTNA family, bring the best in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Upfit – Commonality, each product required different tools to interface with and different systems to create controls for.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295433-4B28-4B71-B326-0F29A41842CE}" type="slidenum">
              <a:rPr lang="en-US" smtClean="0"/>
              <a:t>3</a:t>
            </a:fld>
            <a:endParaRPr lang="en-US"/>
          </a:p>
        </p:txBody>
      </p:sp>
    </p:spTree>
    <p:extLst>
      <p:ext uri="{BB962C8B-B14F-4D97-AF65-F5344CB8AC3E}">
        <p14:creationId xmlns:p14="http://schemas.microsoft.com/office/powerpoint/2010/main" val="427167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dirty="0">
                <a:effectLst/>
                <a:latin typeface="Times New Roman" panose="02020603050405020304" pitchFamily="18" charset="0"/>
                <a:ea typeface="Times New Roman" panose="02020603050405020304" pitchFamily="18" charset="0"/>
              </a:rPr>
              <a:t>The new Detroit DT12 transmissions are now offered to support both on-highway and vocational applications. The DT12-V vocational series includes enhancement features such as </a:t>
            </a:r>
            <a:r>
              <a:rPr lang="en-US" sz="1200" dirty="0" err="1">
                <a:effectLst/>
                <a:latin typeface="Times New Roman" panose="02020603050405020304" pitchFamily="18" charset="0"/>
                <a:ea typeface="Times New Roman" panose="02020603050405020304" pitchFamily="18" charset="0"/>
              </a:rPr>
              <a:t>Offroad</a:t>
            </a:r>
            <a:r>
              <a:rPr lang="en-US" sz="1200" dirty="0">
                <a:effectLst/>
                <a:latin typeface="Times New Roman" panose="02020603050405020304" pitchFamily="18" charset="0"/>
                <a:ea typeface="Times New Roman" panose="02020603050405020304" pitchFamily="18" charset="0"/>
              </a:rPr>
              <a:t> Mode, Rock Free Mode, and Paver Mode to help get the job done. The DT12-HE is the on-highway series with improved ratios and oil system, reduced parasitic losses, maximizing fuel efficiency, and increasing the bottom line.</a:t>
            </a:r>
          </a:p>
          <a:p>
            <a:pPr marL="0" marR="0"/>
            <a:r>
              <a:rPr lang="en-US" sz="1200" dirty="0">
                <a:effectLst/>
                <a:latin typeface="Times New Roman" panose="02020603050405020304" pitchFamily="18" charset="0"/>
                <a:ea typeface="Times New Roman" panose="02020603050405020304" pitchFamily="18" charset="0"/>
              </a:rPr>
              <a:t> </a:t>
            </a:r>
          </a:p>
          <a:p>
            <a:pPr marL="0" marR="0"/>
            <a:r>
              <a:rPr lang="en-US" sz="1200" b="1" dirty="0">
                <a:effectLst/>
                <a:latin typeface="Times New Roman" panose="02020603050405020304" pitchFamily="18" charset="0"/>
                <a:ea typeface="Times New Roman" panose="02020603050405020304" pitchFamily="18" charset="0"/>
              </a:rPr>
              <a:t>DETROIT DT12-V VOCATIONAL TRANSMISSION</a:t>
            </a:r>
            <a:endParaRPr lang="en-US" sz="1200" dirty="0">
              <a:effectLst/>
              <a:latin typeface="Times New Roman" panose="02020603050405020304" pitchFamily="18" charset="0"/>
              <a:ea typeface="Times New Roman" panose="02020603050405020304" pitchFamily="18" charset="0"/>
            </a:endParaRPr>
          </a:p>
          <a:p>
            <a:pPr marL="0" marR="0"/>
            <a:r>
              <a:rPr lang="en-US" sz="1200" dirty="0">
                <a:effectLst/>
                <a:latin typeface="Times New Roman" panose="02020603050405020304" pitchFamily="18" charset="0"/>
                <a:ea typeface="Times New Roman" panose="02020603050405020304" pitchFamily="18" charset="0"/>
              </a:rPr>
              <a:t>The new vocational DT12 automated manual transmissions, identified DT12-V and DT12-VX, have large robust planetary gears and a new gear set design that improves GCW ratings and torque inputs with wider overall ratios, promoting improved </a:t>
            </a:r>
            <a:r>
              <a:rPr lang="en-US" sz="1200" dirty="0" err="1">
                <a:effectLst/>
                <a:latin typeface="Times New Roman" panose="02020603050405020304" pitchFamily="18" charset="0"/>
                <a:ea typeface="Times New Roman" panose="02020603050405020304" pitchFamily="18" charset="0"/>
              </a:rPr>
              <a:t>startability</a:t>
            </a:r>
            <a:r>
              <a:rPr lang="en-US" sz="1200" dirty="0">
                <a:effectLst/>
                <a:latin typeface="Times New Roman" panose="02020603050405020304" pitchFamily="18" charset="0"/>
                <a:ea typeface="Times New Roman" panose="02020603050405020304" pitchFamily="18" charset="0"/>
              </a:rPr>
              <a:t> and low speed maneuverability.  The vocational transmissions are designed with a bottom mount PTO and the ability to take on more demanding jobs, maximizing durability and productivity.</a:t>
            </a:r>
          </a:p>
          <a:p>
            <a:pPr marL="0" marR="0"/>
            <a:r>
              <a:rPr lang="en-US" sz="1200" dirty="0">
                <a:effectLst/>
                <a:latin typeface="Times New Roman" panose="02020603050405020304" pitchFamily="18" charset="0"/>
                <a:ea typeface="Times New Roman" panose="02020603050405020304" pitchFamily="18" charset="0"/>
              </a:rPr>
              <a:t> </a:t>
            </a:r>
          </a:p>
          <a:p>
            <a:pPr marL="0" marR="0"/>
            <a:r>
              <a:rPr lang="en-US" sz="1200" dirty="0">
                <a:effectLst/>
                <a:latin typeface="Times New Roman" panose="02020603050405020304" pitchFamily="18" charset="0"/>
                <a:ea typeface="Times New Roman" panose="02020603050405020304" pitchFamily="18" charset="0"/>
              </a:rPr>
              <a:t>DT12-V 160,000 </a:t>
            </a:r>
            <a:r>
              <a:rPr lang="en-US" sz="1200" dirty="0" err="1">
                <a:effectLst/>
                <a:latin typeface="Times New Roman" panose="02020603050405020304" pitchFamily="18" charset="0"/>
                <a:ea typeface="Times New Roman" panose="02020603050405020304" pitchFamily="18" charset="0"/>
              </a:rPr>
              <a:t>lbs</a:t>
            </a:r>
            <a:r>
              <a:rPr lang="en-US" sz="1200" dirty="0">
                <a:effectLst/>
                <a:latin typeface="Times New Roman" panose="02020603050405020304" pitchFamily="18" charset="0"/>
                <a:ea typeface="Times New Roman" panose="02020603050405020304" pitchFamily="18" charset="0"/>
              </a:rPr>
              <a:t> GCW</a:t>
            </a:r>
          </a:p>
          <a:p>
            <a:pPr marL="0" marR="0"/>
            <a:r>
              <a:rPr lang="en-US" sz="1200" dirty="0">
                <a:effectLst/>
                <a:latin typeface="Times New Roman" panose="02020603050405020304" pitchFamily="18" charset="0"/>
                <a:ea typeface="Times New Roman" panose="02020603050405020304" pitchFamily="18" charset="0"/>
              </a:rPr>
              <a:t>DT12-VX 330,000 </a:t>
            </a:r>
            <a:r>
              <a:rPr lang="en-US" sz="1200" dirty="0" err="1">
                <a:effectLst/>
                <a:latin typeface="Times New Roman" panose="02020603050405020304" pitchFamily="18" charset="0"/>
                <a:ea typeface="Times New Roman" panose="02020603050405020304" pitchFamily="18" charset="0"/>
              </a:rPr>
              <a:t>lbs</a:t>
            </a:r>
            <a:r>
              <a:rPr lang="en-US" sz="1200" dirty="0">
                <a:effectLst/>
                <a:latin typeface="Times New Roman" panose="02020603050405020304" pitchFamily="18" charset="0"/>
                <a:ea typeface="Times New Roman" panose="02020603050405020304" pitchFamily="18" charset="0"/>
              </a:rPr>
              <a:t> GCW</a:t>
            </a:r>
          </a:p>
          <a:p>
            <a:pPr marL="0" marR="0"/>
            <a:r>
              <a:rPr lang="en-US" sz="1200" dirty="0">
                <a:effectLst/>
                <a:latin typeface="Times New Roman" panose="02020603050405020304" pitchFamily="18" charset="0"/>
                <a:ea typeface="Times New Roman" panose="02020603050405020304" pitchFamily="18" charset="0"/>
              </a:rPr>
              <a:t> </a:t>
            </a:r>
          </a:p>
          <a:p>
            <a:pPr marL="0" marR="0"/>
            <a:r>
              <a:rPr lang="en-US" sz="1200" b="1" dirty="0">
                <a:effectLst/>
                <a:latin typeface="Times New Roman" panose="02020603050405020304" pitchFamily="18" charset="0"/>
                <a:ea typeface="Times New Roman" panose="02020603050405020304" pitchFamily="18" charset="0"/>
              </a:rPr>
              <a:t>AUTOMATED MANUAL TRANSMISSION</a:t>
            </a:r>
            <a:endParaRPr lang="en-US" sz="1200" dirty="0">
              <a:effectLst/>
              <a:latin typeface="Times New Roman" panose="02020603050405020304" pitchFamily="18" charset="0"/>
              <a:ea typeface="Times New Roman" panose="02020603050405020304" pitchFamily="18" charset="0"/>
            </a:endParaRPr>
          </a:p>
          <a:p>
            <a:pPr marL="0" marR="0"/>
            <a:r>
              <a:rPr lang="en-US" sz="1200" dirty="0">
                <a:effectLst/>
                <a:latin typeface="Times New Roman" panose="02020603050405020304" pitchFamily="18" charset="0"/>
                <a:ea typeface="Times New Roman" panose="02020603050405020304" pitchFamily="18" charset="0"/>
              </a:rPr>
              <a:t>The DT12 is an automated manual transmission, offering the benefits of both a manual and an automatic transmission.  It is lightweight like a manual with an efficient clutch instead of a torque converter. And like an automatic transmission, automatic shifting or clutch engagement is handled by a computer controlled air system. In addition, the transmission is controlled by a column mounted stalk (DC 345-078), which also controls the engine brake, and is easily within reach so drivers do not have to remove their eyes from the road. A novice driver can jump behind the wheel and quickly get to work, providing maximum productivity.</a:t>
            </a:r>
          </a:p>
          <a:p>
            <a:pPr marL="0" marR="0"/>
            <a:r>
              <a:rPr lang="en-US" sz="1200" dirty="0">
                <a:effectLst/>
                <a:latin typeface="Times New Roman" panose="02020603050405020304" pitchFamily="18" charset="0"/>
                <a:ea typeface="Times New Roman" panose="02020603050405020304" pitchFamily="18" charset="0"/>
              </a:rPr>
              <a:t> </a:t>
            </a:r>
          </a:p>
          <a:p>
            <a:pPr marL="0" marR="0"/>
            <a:r>
              <a:rPr lang="en-US" sz="1200" b="1" dirty="0">
                <a:effectLst/>
                <a:latin typeface="Times New Roman" panose="02020603050405020304" pitchFamily="18" charset="0"/>
                <a:ea typeface="Times New Roman" panose="02020603050405020304" pitchFamily="18" charset="0"/>
              </a:rPr>
              <a:t>TRANSMISSION OIL DISTRIBUTION AND THERMAL CONTROL</a:t>
            </a:r>
            <a:endParaRPr lang="en-US" sz="1200" dirty="0">
              <a:effectLst/>
              <a:latin typeface="Times New Roman" panose="02020603050405020304" pitchFamily="18" charset="0"/>
              <a:ea typeface="Times New Roman" panose="02020603050405020304" pitchFamily="18" charset="0"/>
            </a:endParaRPr>
          </a:p>
          <a:p>
            <a:pPr marL="0" marR="0"/>
            <a:r>
              <a:rPr lang="en-US" sz="1200" dirty="0">
                <a:effectLst/>
                <a:latin typeface="Times New Roman" panose="02020603050405020304" pitchFamily="18" charset="0"/>
                <a:ea typeface="Times New Roman" panose="02020603050405020304" pitchFamily="18" charset="0"/>
              </a:rPr>
              <a:t>The DT12’s new oil pump provides a more continuous flow of oil at all speeds and in all operating conditions. The DT12’s bottom-mounted oil intake allows the oil to be picked up at the lowest level and recirculated by spraying it onto the gear mesh, ensuring ample lubrication in tough conditions, resulting in less parasitic loss due to oil splash. Oil is cooled when diverted to the adaptive bypass to maintain oil at an optimal temperature for any running application. The oil system allows the transmission to warm up faster providing increased performance with less risk of damage. </a:t>
            </a:r>
          </a:p>
          <a:p>
            <a:pPr marL="0" marR="0"/>
            <a:r>
              <a:rPr lang="en-US" sz="1200" dirty="0">
                <a:effectLst/>
                <a:latin typeface="Times New Roman" panose="02020603050405020304" pitchFamily="18" charset="0"/>
                <a:ea typeface="Times New Roman" panose="02020603050405020304" pitchFamily="18" charset="0"/>
              </a:rPr>
              <a:t> </a:t>
            </a:r>
          </a:p>
          <a:p>
            <a:pPr marL="0" marR="0"/>
            <a:r>
              <a:rPr lang="en-US" sz="1200" b="1" dirty="0">
                <a:effectLst/>
                <a:latin typeface="Times New Roman" panose="02020603050405020304" pitchFamily="18" charset="0"/>
                <a:ea typeface="Times New Roman" panose="02020603050405020304" pitchFamily="18" charset="0"/>
              </a:rPr>
              <a:t>POWER TAKE-OFF (PTO) </a:t>
            </a:r>
            <a:endParaRPr lang="en-US" sz="1200" dirty="0">
              <a:effectLst/>
              <a:latin typeface="Times New Roman" panose="02020603050405020304" pitchFamily="18" charset="0"/>
              <a:ea typeface="Times New Roman" panose="02020603050405020304" pitchFamily="18" charset="0"/>
            </a:endParaRPr>
          </a:p>
          <a:p>
            <a:pPr marL="0" marR="0"/>
            <a:r>
              <a:rPr lang="en-US" sz="1200" dirty="0">
                <a:effectLst/>
                <a:latin typeface="Times New Roman" panose="02020603050405020304" pitchFamily="18" charset="0"/>
                <a:ea typeface="Times New Roman" panose="02020603050405020304" pitchFamily="18" charset="0"/>
              </a:rPr>
              <a:t>DT12-HE, DT12-V, and DT12-VX offer an 8-bolt bottom PTO opening, providing dependable performance for heavy haul, logging, construction, farm, mining, and oil field applications.  Allowing dual PTO usage further increases job flexibility and application coverage with a bottom, 7 o’clock position PTO opening to accommodate third party Chelsea and Muncie PTOs, increasing application coverage and flexibility in vocational applications.</a:t>
            </a:r>
          </a:p>
          <a:p>
            <a:pPr marL="0" marR="0"/>
            <a:r>
              <a:rPr lang="en-US" sz="1200" dirty="0">
                <a:effectLst/>
                <a:latin typeface="Times New Roman" panose="02020603050405020304" pitchFamily="18" charset="0"/>
                <a:ea typeface="Times New Roman" panose="02020603050405020304" pitchFamily="18" charset="0"/>
              </a:rPr>
              <a:t>The DT12 also offers a rear mounted, 4 o’clock position power take-off (PTO), ideal for bulk-haul tractor applications that load/unload while stationary.  The PTO can accept a direct mounted pump for wet kits, or a flanged driveshaft for blowers or remote pumps. </a:t>
            </a:r>
          </a:p>
          <a:p>
            <a:pPr marL="0" marR="0"/>
            <a:r>
              <a:rPr lang="en-US" sz="1200" dirty="0">
                <a:effectLst/>
                <a:latin typeface="Times New Roman" panose="02020603050405020304" pitchFamily="18" charset="0"/>
                <a:ea typeface="Times New Roman" panose="02020603050405020304" pitchFamily="18" charset="0"/>
              </a:rPr>
              <a:t>With ratios ranging from 1:1 to 1:1.76 the PTO can adapt to several applications from fuel tankers to walking floor trailers.</a:t>
            </a:r>
          </a:p>
          <a:p>
            <a:pPr marL="0" marR="0"/>
            <a:r>
              <a:rPr lang="en-US" sz="1200" dirty="0">
                <a:effectLst/>
                <a:latin typeface="Times New Roman" panose="02020603050405020304" pitchFamily="18" charset="0"/>
                <a:ea typeface="Times New Roman" panose="02020603050405020304" pitchFamily="18" charset="0"/>
              </a:rPr>
              <a:t> </a:t>
            </a:r>
          </a:p>
          <a:p>
            <a:pPr marL="0" marR="0"/>
            <a:r>
              <a:rPr lang="en-US" sz="1200" b="1" dirty="0">
                <a:effectLst/>
                <a:latin typeface="Times New Roman" panose="02020603050405020304" pitchFamily="18" charset="0"/>
                <a:ea typeface="Times New Roman" panose="02020603050405020304" pitchFamily="18" charset="0"/>
              </a:rPr>
              <a:t>ACTIVE DRIVELINE PROTECTION</a:t>
            </a:r>
            <a:endParaRPr lang="en-US" sz="1200" dirty="0">
              <a:effectLst/>
              <a:latin typeface="Times New Roman" panose="02020603050405020304" pitchFamily="18" charset="0"/>
              <a:ea typeface="Times New Roman" panose="02020603050405020304" pitchFamily="18" charset="0"/>
            </a:endParaRPr>
          </a:p>
          <a:p>
            <a:pPr marL="0" marR="0"/>
            <a:r>
              <a:rPr lang="en-US" sz="1200" dirty="0">
                <a:effectLst/>
                <a:latin typeface="Times New Roman" panose="02020603050405020304" pitchFamily="18" charset="0"/>
                <a:ea typeface="Times New Roman" panose="02020603050405020304" pitchFamily="18" charset="0"/>
              </a:rPr>
              <a:t>The Transmission Control Module calculates the torque wind-up in the driveline and regulates the engine torque control, reducing or eliminating cab jerking or rocking, maximizing driver comfort. Smooth reapplication and/or removal of driveline torque during shift control protects critical driveline components from damage or excessive wear, reducing maintenance costs and increasing the bottom line.</a:t>
            </a:r>
          </a:p>
          <a:p>
            <a:pPr marL="0" marR="0"/>
            <a:r>
              <a:rPr lang="en-US" sz="1200" dirty="0">
                <a:effectLst/>
                <a:latin typeface="Times New Roman" panose="02020603050405020304" pitchFamily="18" charset="0"/>
                <a:ea typeface="Times New Roman" panose="02020603050405020304" pitchFamily="18" charset="0"/>
              </a:rPr>
              <a:t> </a:t>
            </a:r>
          </a:p>
          <a:p>
            <a:pPr marL="0" marR="0"/>
            <a:r>
              <a:rPr lang="en-US" sz="1200" b="1" dirty="0">
                <a:effectLst/>
                <a:latin typeface="Times New Roman" panose="02020603050405020304" pitchFamily="18" charset="0"/>
                <a:ea typeface="Times New Roman" panose="02020603050405020304" pitchFamily="18" charset="0"/>
              </a:rPr>
              <a:t>AUTO NEUTRAL</a:t>
            </a:r>
            <a:endParaRPr lang="en-US" sz="1200" dirty="0">
              <a:effectLst/>
              <a:latin typeface="Times New Roman" panose="02020603050405020304" pitchFamily="18" charset="0"/>
              <a:ea typeface="Times New Roman" panose="02020603050405020304" pitchFamily="18" charset="0"/>
            </a:endParaRPr>
          </a:p>
          <a:p>
            <a:pPr marL="0" marR="0"/>
            <a:r>
              <a:rPr lang="en-US" sz="1200" dirty="0">
                <a:effectLst/>
                <a:latin typeface="Times New Roman" panose="02020603050405020304" pitchFamily="18" charset="0"/>
                <a:ea typeface="Times New Roman" panose="02020603050405020304" pitchFamily="18" charset="0"/>
              </a:rPr>
              <a:t>If the engine is shut off or the parking brake is applied, with the transmission still in gear, the DT12 will sound an alarm and automatically shift to neutral. Auto neutral is a standard feature on all DT12 transmissions minimizing the risk of transmission damage and safety concerns.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7C295433-4B28-4B71-B326-0F29A41842CE}" type="slidenum">
              <a:rPr lang="en-US" smtClean="0"/>
              <a:t>30</a:t>
            </a:fld>
            <a:endParaRPr lang="en-US"/>
          </a:p>
        </p:txBody>
      </p:sp>
    </p:spTree>
    <p:extLst>
      <p:ext uri="{BB962C8B-B14F-4D97-AF65-F5344CB8AC3E}">
        <p14:creationId xmlns:p14="http://schemas.microsoft.com/office/powerpoint/2010/main" val="3455363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understand even </a:t>
            </a:r>
            <a:r>
              <a:rPr lang="en-US" sz="1200" b="1" kern="1200" baseline="0" dirty="0">
                <a:solidFill>
                  <a:schemeClr val="tx1"/>
                </a:solidFill>
                <a:effectLst/>
                <a:latin typeface="+mn-lt"/>
                <a:ea typeface="+mn-ea"/>
                <a:cs typeface="+mn-cs"/>
              </a:rPr>
              <a:t>minor damage </a:t>
            </a:r>
            <a:r>
              <a:rPr lang="en-US" sz="1200" kern="1200" baseline="0" dirty="0">
                <a:solidFill>
                  <a:schemeClr val="tx1"/>
                </a:solidFill>
                <a:effectLst/>
                <a:latin typeface="+mn-lt"/>
                <a:ea typeface="+mn-ea"/>
                <a:cs typeface="+mn-cs"/>
              </a:rPr>
              <a:t>to a truck can be expensive in </a:t>
            </a:r>
            <a:r>
              <a:rPr lang="en-US" sz="1200" b="1" kern="1200" baseline="0" dirty="0">
                <a:solidFill>
                  <a:schemeClr val="tx1"/>
                </a:solidFill>
                <a:effectLst/>
                <a:latin typeface="+mn-lt"/>
                <a:ea typeface="+mn-ea"/>
                <a:cs typeface="+mn-cs"/>
              </a:rPr>
              <a:t>lost revenue</a:t>
            </a:r>
            <a:r>
              <a:rPr lang="en-US" sz="1200" kern="1200" baseline="0" dirty="0">
                <a:solidFill>
                  <a:schemeClr val="tx1"/>
                </a:solidFill>
                <a:effectLst/>
                <a:latin typeface="+mn-lt"/>
                <a:ea typeface="+mn-ea"/>
                <a:cs typeface="+mn-cs"/>
              </a:rPr>
              <a:t>, down</a:t>
            </a:r>
            <a:r>
              <a:rPr lang="en-US" sz="1200" b="1" kern="1200" baseline="0" dirty="0">
                <a:solidFill>
                  <a:schemeClr val="tx1"/>
                </a:solidFill>
                <a:effectLst/>
                <a:latin typeface="+mn-lt"/>
                <a:ea typeface="+mn-ea"/>
                <a:cs typeface="+mn-cs"/>
              </a:rPr>
              <a:t>time</a:t>
            </a:r>
            <a:r>
              <a:rPr lang="en-US" sz="1200" kern="1200" baseline="0" dirty="0">
                <a:solidFill>
                  <a:schemeClr val="tx1"/>
                </a:solidFill>
                <a:effectLst/>
                <a:latin typeface="+mn-lt"/>
                <a:ea typeface="+mn-ea"/>
                <a:cs typeface="+mn-cs"/>
              </a:rPr>
              <a:t> waiting for parts, </a:t>
            </a:r>
            <a:r>
              <a:rPr lang="en-US" sz="1200" b="1" kern="1200" baseline="0" dirty="0">
                <a:solidFill>
                  <a:schemeClr val="tx1"/>
                </a:solidFill>
                <a:effectLst/>
                <a:latin typeface="+mn-lt"/>
                <a:ea typeface="+mn-ea"/>
                <a:cs typeface="+mn-cs"/>
              </a:rPr>
              <a:t>cost of </a:t>
            </a:r>
            <a:r>
              <a:rPr lang="en-US" sz="1200" kern="1200" baseline="0" dirty="0">
                <a:solidFill>
                  <a:schemeClr val="tx1"/>
                </a:solidFill>
                <a:effectLst/>
                <a:latin typeface="+mn-lt"/>
                <a:ea typeface="+mn-ea"/>
                <a:cs typeface="+mn-cs"/>
              </a:rPr>
              <a:t>parts and </a:t>
            </a:r>
            <a:r>
              <a:rPr lang="en-US" sz="1200" b="1" kern="1200" baseline="0" dirty="0">
                <a:solidFill>
                  <a:schemeClr val="tx1"/>
                </a:solidFill>
                <a:effectLst/>
                <a:latin typeface="+mn-lt"/>
                <a:ea typeface="+mn-ea"/>
                <a:cs typeface="+mn-cs"/>
              </a:rPr>
              <a:t>renta</a:t>
            </a:r>
            <a:r>
              <a:rPr lang="en-US" sz="1200" kern="1200" baseline="0" dirty="0">
                <a:solidFill>
                  <a:schemeClr val="tx1"/>
                </a:solidFill>
                <a:effectLst/>
                <a:latin typeface="+mn-lt"/>
                <a:ea typeface="+mn-ea"/>
                <a:cs typeface="+mn-cs"/>
              </a:rPr>
              <a:t>l replacements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Plus series comes with all new electrical architecture, common with other DTNA products</a:t>
            </a:r>
            <a:r>
              <a:rPr lang="en-US" sz="1200" kern="1200" baseline="0" dirty="0">
                <a:solidFill>
                  <a:schemeClr val="tx1"/>
                </a:solidFill>
                <a:effectLst/>
                <a:latin typeface="+mn-lt"/>
                <a:ea typeface="+mn-ea"/>
                <a:cs typeface="+mn-cs"/>
              </a:rPr>
              <a:t> which now</a:t>
            </a:r>
            <a:r>
              <a:rPr lang="en-US" sz="1200" kern="1200" dirty="0">
                <a:solidFill>
                  <a:schemeClr val="tx1"/>
                </a:solidFill>
                <a:effectLst/>
                <a:latin typeface="+mn-lt"/>
                <a:ea typeface="+mn-ea"/>
                <a:cs typeface="+mn-cs"/>
              </a:rPr>
              <a:t> gives our medium duty  customers access to the industry-leading Detroit Assurance 5.0 suite of safety systems with Active Break Assist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Customers who select the combination of Detroit engine and DT12 transmission will have access to the Detroit’s best-in-class full suite safety systems. Seen on other DTNA models.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addition to being available with all Detroit engine models, customers will for the first time be able to order certain Detroit Assurance features when spec’ing a Cummins engine. Now, fleets will have access to best in active safety regardless of powertrain option selected.</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Safety features including Active Brake Assist, Lane Departure Warning, and Side Guard Assist allow for increased safety on the road or jobsite. Additional features like Adaptive Cruise Control, which automatically adjusts cruising speed to maintain a safe following distance, will become available with Plus series start of production in Q3 2023.</a:t>
            </a:r>
            <a:br>
              <a:rPr lang="en-US" sz="1200" kern="1200" dirty="0">
                <a:solidFill>
                  <a:schemeClr val="tx1"/>
                </a:solidFill>
                <a:effectLst/>
                <a:latin typeface="+mn-lt"/>
                <a:ea typeface="+mn-ea"/>
                <a:cs typeface="+mn-cs"/>
              </a:rPr>
            </a:b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Available exclusively with Detroit engines and DT12 transmissions, Adaptive Cruise Control (ACC) automatically adjusts the cruising speed to maintain a safe following distance.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Additional safety features include Lane Departure Warning, Side Guard Assist, and more.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Side radar and rear and front cameras allow a 360</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visibility for improved pedestrian detection.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Premiere option of comprehensive and innovative </a:t>
            </a:r>
            <a:r>
              <a:rPr lang="en-US" sz="1200" b="1" kern="1200" dirty="0">
                <a:solidFill>
                  <a:schemeClr val="tx1"/>
                </a:solidFill>
                <a:effectLst/>
                <a:latin typeface="+mn-lt"/>
                <a:ea typeface="+mn-ea"/>
                <a:cs typeface="+mn-cs"/>
              </a:rPr>
              <a:t>Detroit Connect</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Suite of Connectivity Systems </a:t>
            </a:r>
            <a:r>
              <a:rPr lang="en-US" sz="1200" kern="1200" dirty="0">
                <a:solidFill>
                  <a:schemeClr val="tx1"/>
                </a:solidFill>
                <a:effectLst/>
                <a:latin typeface="+mn-lt"/>
                <a:ea typeface="+mn-ea"/>
                <a:cs typeface="+mn-cs"/>
              </a:rPr>
              <a:t>as trusted source for information about vehicle performance that empowers better decision-making for operators and fleet owners is now also available.</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-Within minutes of a fault event, Virtual Technician remote diagnostic service informs fleets of the severity of the fault, and when, where and how to best fix the issue.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-Remote Updates uses secure, over-the-air programming capabilities to make engine parameter and other updates.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-Detroit Connect Analytics provide users with on-demand, automated analysis, identifying behaviors and trends, and providing actionable insights on fuel consumption and safety performance data.</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-Safety Event Viewer enables visibility into driver safety performance, notifying fleets of collision mitigation events. It will show the time, date and location of an event, plus the vehicle speed at the time of the event and duration of the event.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This record keeping allows Detroit Connect users to monitor and track all critical events and take action to increase the safety of trucks on the road and job site (standard with Detroit Assurance with Active Brake Assist 5).</a:t>
            </a:r>
            <a:endParaRPr lang="en-US" sz="11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11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DETROIT CONNECT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rPr>
              <a:t>Detroit Connect is a suite of connected vehicle services designed for vehicles equipped with Detroit engines to access insights into fleet health and performance. Detroit Connect includes: Virtual Technician remote diagnostic service, Remote Updates for powertrain software and access to engine performance (DDEC reports), and the safety event viewer. </a:t>
            </a:r>
          </a:p>
          <a:p>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DETROIT CONNECT PORTAL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rPr>
              <a:t>Included with a Detroit Connect subscription is access to the Detroit Connect portal. The Detroit Connect portal provides an intuitive, easy-to-use interface to access vehicle data history and fault code insights delivered via Virtual Technician, for both Detroit and </a:t>
            </a:r>
            <a:r>
              <a:rPr lang="en-US" sz="1200" b="1" dirty="0">
                <a:effectLst/>
                <a:latin typeface="Times New Roman" panose="02020603050405020304" pitchFamily="18" charset="0"/>
                <a:ea typeface="Calibri" panose="020F0502020204030204" pitchFamily="34" charset="0"/>
              </a:rPr>
              <a:t>Cummins</a:t>
            </a:r>
            <a:r>
              <a:rPr lang="en-US" sz="1200" dirty="0">
                <a:effectLst/>
                <a:latin typeface="Times New Roman" panose="02020603050405020304" pitchFamily="18" charset="0"/>
                <a:ea typeface="Calibri" panose="020F0502020204030204" pitchFamily="34" charset="0"/>
              </a:rPr>
              <a:t> engines. The portal is an easy way to keep tabs on fleet performance to help customers make the best decisions on their vehicles and drivers, ultimately improving the bottom line. </a:t>
            </a:r>
          </a:p>
          <a:p>
            <a:endParaRPr lang="en-US" sz="1200" dirty="0">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VIRTUAL TECHNICIAN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Detroit Connect Virtual Technician is a remote diagnostic service for Freightliner trucks equipped with Detroit engines. Virtual Technician allows operation managers and owner-operators to know within minutes when their vehicles experience powertrain fault events. Information provided includes the severity of the fault, as well as when, where, and how to best fix the issue causing the fault. This helps customers make informed service decisions, allowing them to avoid the added costs incurred with unnecessary trips to a service location.  </a:t>
            </a: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Remote Updates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uses secure, over-the-air programming capabilities and a cellular connection to allow fleets to facilitate select engine parameter changes. Remote Updates enables truck fleets to change select engine parameter settings on one or a hundred trucks, all from a single location, and all at the same time.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a:ea typeface="+mn-ea"/>
                <a:cs typeface="+mn-cs"/>
              </a:rPr>
              <a:t>Note: Detroit-initiated engine and other powertrain-related electronic controller updates can also be delivered remotely.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SAFETY EVENT ANALYTICS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rPr>
              <a:t>The Freightliner M2 Plus and SD Plus models, when spec’d with a Detroit engine and Detroit Assurance, come with the safety event viewer in the Detroit Connect portal. Safety events such as collision mitigation, Electronic Stability Control (ESC) and Roll Stability Control (RSC) alerts, hands-off-wheel alerts, and active speed interventions are displayed in the Portal. Information shown includes the time, date, location, speed and duration of the event. This record keeping allows Detroit Connect users to keep track of critical events, and take action to increase the safety of trucks on the road or jobsite.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546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ea typeface="Calibri" panose="020F0502020204030204" pitchFamily="34" charset="0"/>
              </a:rPr>
              <a:t>882-028- </a:t>
            </a:r>
            <a:r>
              <a:rPr lang="en-US" sz="1200" b="0" i="0" u="none" strike="noStrike" kern="1200" baseline="0" dirty="0">
                <a:solidFill>
                  <a:srgbClr val="000000"/>
                </a:solidFill>
                <a:effectLst/>
                <a:latin typeface="Calibri" panose="020F0502020204030204" pitchFamily="34" charset="0"/>
                <a:ea typeface="Calibri" panose="020F0502020204030204" pitchFamily="34" charset="0"/>
              </a:rPr>
              <a:t>(1) E-</a:t>
            </a:r>
            <a:r>
              <a:rPr lang="en-US" sz="1200" b="0" i="0" u="none" strike="noStrike" kern="1200" dirty="0">
                <a:solidFill>
                  <a:srgbClr val="000000"/>
                </a:solidFill>
                <a:effectLst/>
                <a:latin typeface="Calibri" panose="020F0502020204030204" pitchFamily="34" charset="0"/>
                <a:ea typeface="Calibri" panose="020F0502020204030204" pitchFamily="34" charset="0"/>
              </a:rPr>
              <a:t>PARKING BRAKE SYSTEM WITH WARNING INDICATOR</a:t>
            </a:r>
            <a:endParaRPr lang="en-US" sz="2000" b="0" i="0" u="none" strike="noStrike" dirty="0">
              <a:effectLst/>
              <a:latin typeface="Arial" panose="020B0604020202020204" pitchFamily="34" charset="0"/>
            </a:endParaRPr>
          </a:p>
          <a:p>
            <a:pPr marL="0" marR="0" algn="l" rtl="0" eaLnBrk="1" fontAlgn="ctr"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ea typeface="Calibri" panose="020F0502020204030204" pitchFamily="34" charset="0"/>
              </a:rPr>
              <a:t>882-032 - </a:t>
            </a:r>
            <a:r>
              <a:rPr lang="en-US" sz="1200" b="0" i="0" u="none" strike="noStrike" kern="1200" baseline="0" dirty="0">
                <a:solidFill>
                  <a:srgbClr val="000000"/>
                </a:solidFill>
                <a:effectLst/>
                <a:latin typeface="Calibri" panose="020F0502020204030204" pitchFamily="34" charset="0"/>
                <a:ea typeface="Calibri" panose="020F0502020204030204" pitchFamily="34" charset="0"/>
              </a:rPr>
              <a:t>(2) E-</a:t>
            </a:r>
            <a:r>
              <a:rPr lang="en-US" sz="1200" b="0" i="0" u="none" strike="noStrike" kern="1200" dirty="0">
                <a:solidFill>
                  <a:srgbClr val="000000"/>
                </a:solidFill>
                <a:effectLst/>
                <a:latin typeface="Calibri" panose="020F0502020204030204" pitchFamily="34" charset="0"/>
                <a:ea typeface="Calibri" panose="020F0502020204030204" pitchFamily="34" charset="0"/>
              </a:rPr>
              <a:t>PARKING BRAKE SYSTEM WITH WARNING INDICATOR </a:t>
            </a:r>
            <a:endParaRPr lang="en-US" sz="2000" b="0" i="0" u="none" strike="noStrike" dirty="0">
              <a:effectLst/>
              <a:latin typeface="Arial" panose="020B0604020202020204" pitchFamily="34" charset="0"/>
            </a:endParaRPr>
          </a:p>
          <a:p>
            <a:pPr marL="0" marR="0" algn="l" rtl="0" eaLnBrk="1" fontAlgn="ctr" latinLnBrk="0" hangingPunct="1">
              <a:spcBef>
                <a:spcPts val="0"/>
              </a:spcBef>
              <a:spcAft>
                <a:spcPts val="0"/>
              </a:spcAft>
            </a:pPr>
            <a:r>
              <a:rPr lang="en-US" sz="1200" b="0" i="0" u="none" strike="noStrike" kern="1200" baseline="0" dirty="0">
                <a:solidFill>
                  <a:srgbClr val="000000"/>
                </a:solidFill>
                <a:effectLst/>
                <a:latin typeface="Calibri" panose="020F0502020204030204" pitchFamily="34" charset="0"/>
                <a:ea typeface="Calibri" panose="020F0502020204030204" pitchFamily="34" charset="0"/>
              </a:rPr>
              <a:t>882-029-(1) E-PARKING BRAKE SYSTEM W/ DASH CONTROL AUTONEUTRAL &amp; WARNING INDICATOR</a:t>
            </a:r>
            <a:endParaRPr lang="en-US" sz="2000" b="0" i="0" u="none" strike="noStrike" dirty="0">
              <a:effectLst/>
              <a:latin typeface="Arial" panose="020B0604020202020204" pitchFamily="34" charset="0"/>
            </a:endParaRPr>
          </a:p>
          <a:p>
            <a:pPr marL="0" marR="0" algn="l" rtl="0" eaLnBrk="1" fontAlgn="ctr" latinLnBrk="0" hangingPunct="1">
              <a:spcBef>
                <a:spcPts val="0"/>
              </a:spcBef>
              <a:spcAft>
                <a:spcPts val="0"/>
              </a:spcAft>
            </a:pPr>
            <a:r>
              <a:rPr lang="en-US" sz="1200" b="0" i="0" u="none" strike="noStrike" kern="1200" baseline="0" dirty="0">
                <a:solidFill>
                  <a:srgbClr val="000000"/>
                </a:solidFill>
                <a:effectLst/>
                <a:latin typeface="Calibri" panose="020F0502020204030204" pitchFamily="34" charset="0"/>
                <a:ea typeface="Calibri" panose="020F0502020204030204" pitchFamily="34" charset="0"/>
              </a:rPr>
              <a:t>882-036 -(2) E- PARKING BRAKE SYSTEM W/ DASH CONTROL AUTONEUTRAL &amp; WARNING INDICATOR</a:t>
            </a:r>
            <a:endParaRPr lang="en-US" sz="2000" b="0" i="0" u="none" strike="noStrike" dirty="0">
              <a:effectLst/>
              <a:latin typeface="Arial" panose="020B0604020202020204" pitchFamily="34" charset="0"/>
            </a:endParaRPr>
          </a:p>
          <a:p>
            <a:endParaRPr lang="en-US" dirty="0"/>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INTELLIPARK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M2 and SD Plus series now offer the Bendix Intellipark as an option (Mod 882). Intellipark uses interlocks which can engage the parking brake electronically if the system detects that the driver does not have control over the vehicle and it is not parked. The system will determine the driver does not have control when the ignition power is on, vehicle speed is near zero, the accelerator pedal is below 10%, and the foot brake is not being applied. In that scenario, the rollaway mitigation feature can engage after about 30 seconds and automatically park the vehicle to help mitigate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rollaways</a:t>
            </a:r>
            <a:r>
              <a:rPr lang="en-US" sz="1200" dirty="0">
                <a:effectLst/>
                <a:latin typeface="Calibri" panose="020F0502020204030204" pitchFamily="34" charset="0"/>
                <a:ea typeface="Calibri" panose="020F0502020204030204" pitchFamily="34" charset="0"/>
                <a:cs typeface="Times New Roman" panose="02020603050405020304" pitchFamily="18" charset="0"/>
              </a:rPr>
              <a:t>. With cable shifted Allison 1000/2000K transmissions only, Intellipark Auto-Park will automatically set the Spring Brakes when driver selects Park Brake “PB” on the T-shifter. Intellipark Roll Away Prevention automatically sets the Spring Brakes if the driver opens the door or exits the vehicle without properly setting the parking brakes when interlocks are met.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Intellipark features: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Helps prevent rollaway incidents by automatically setting the spring breaks.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Driver-friendly, as it uses electronic switches that are easy to apply (reducing fatigue) and are illuminated (allowing at-a-glance checks of parking status).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Enhances driver training by providing data, delivered via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SafetyDirect</a:t>
            </a:r>
            <a:r>
              <a:rPr lang="en-US" sz="1200" dirty="0">
                <a:effectLst/>
                <a:latin typeface="Calibri" panose="020F0502020204030204" pitchFamily="34" charset="0"/>
                <a:ea typeface="Calibri" panose="020F0502020204030204" pitchFamily="34" charset="0"/>
                <a:cs typeface="Times New Roman" panose="02020603050405020304" pitchFamily="18" charset="0"/>
              </a:rPr>
              <a:t>® by Bendix, to notify your fleet about close calls, and help your fleet track issues as part of your overall safety program.</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Visit the Bendix website for additional information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796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dirty="0">
                <a:solidFill>
                  <a:srgbClr val="323232"/>
                </a:solidFill>
                <a:effectLst/>
                <a:latin typeface="Helvetica" panose="020B0604020202020204" pitchFamily="34" charset="0"/>
                <a:ea typeface="Times New Roman" panose="02020603050405020304" pitchFamily="18" charset="0"/>
              </a:rPr>
              <a:t>Most electronic control units are now stored in the cab for easy access to key components, without having to use tools.</a:t>
            </a:r>
            <a:r>
              <a:rPr lang="en-US" sz="1200" baseline="0" dirty="0">
                <a:solidFill>
                  <a:srgbClr val="323232"/>
                </a:solidFill>
                <a:effectLst/>
                <a:latin typeface="Helvetica" panose="020B0604020202020204" pitchFamily="34" charset="0"/>
                <a:ea typeface="Times New Roman" panose="02020603050405020304" pitchFamily="18" charset="0"/>
              </a:rPr>
              <a:t> </a:t>
            </a:r>
            <a:r>
              <a:rPr lang="en-US" sz="1200" dirty="0">
                <a:solidFill>
                  <a:srgbClr val="323232"/>
                </a:solidFill>
                <a:effectLst/>
                <a:latin typeface="Helvetica" panose="020B0604020202020204" pitchFamily="34" charset="0"/>
                <a:ea typeface="Times New Roman" panose="02020603050405020304" pitchFamily="18" charset="0"/>
              </a:rPr>
              <a:t>The new packaging provides protection of these vital electronics from the elements improving the</a:t>
            </a:r>
            <a:r>
              <a:rPr lang="en-US" sz="1200" baseline="0" dirty="0">
                <a:solidFill>
                  <a:srgbClr val="323232"/>
                </a:solidFill>
                <a:effectLst/>
                <a:latin typeface="Helvetica" panose="020B0604020202020204" pitchFamily="34" charset="0"/>
                <a:ea typeface="Times New Roman" panose="02020603050405020304" pitchFamily="18" charset="0"/>
              </a:rPr>
              <a:t> longevity of the components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69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666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295433-4B28-4B71-B326-0F29A41842CE}" type="slidenum">
              <a:rPr lang="en-US" smtClean="0"/>
              <a:t>36</a:t>
            </a:fld>
            <a:endParaRPr lang="en-US"/>
          </a:p>
        </p:txBody>
      </p:sp>
    </p:spTree>
    <p:extLst>
      <p:ext uri="{BB962C8B-B14F-4D97-AF65-F5344CB8AC3E}">
        <p14:creationId xmlns:p14="http://schemas.microsoft.com/office/powerpoint/2010/main" val="2920036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Power Distribution model has been moved off the fender and up on the firewall to reduce</a:t>
            </a:r>
            <a:r>
              <a:rPr lang="en-US" baseline="0" dirty="0"/>
              <a:t> the vibration and exposure to the elements</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66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520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dirty="0">
                <a:solidFill>
                  <a:srgbClr val="323232"/>
                </a:solidFill>
                <a:effectLst/>
                <a:latin typeface="Helvetica" panose="020B0604020202020204" pitchFamily="34" charset="0"/>
                <a:ea typeface="Times New Roman" panose="02020603050405020304" pitchFamily="18" charset="0"/>
              </a:rPr>
              <a:t>Freightliner provides abrasion tape wrapped chassis wires (DC 44Z-002) on the Plus series models, keeping them in a tight bundle to prevent them from rubbing and chaffing against each other and also protecting them from harsh road chemicals and debris. Ideal for most applications, the standard abrasion tape used to wrap the exterior harnesses has eliminated the need for convoluted tubing, increasing uptime and productivity.</a:t>
            </a:r>
            <a:br>
              <a:rPr lang="en-US" sz="1200" dirty="0">
                <a:solidFill>
                  <a:srgbClr val="323232"/>
                </a:solidFill>
                <a:effectLst/>
                <a:latin typeface="Helvetica" panose="020B0604020202020204" pitchFamily="34" charset="0"/>
                <a:ea typeface="Times New Roman" panose="02020603050405020304" pitchFamily="18" charset="0"/>
              </a:rPr>
            </a:br>
            <a:br>
              <a:rPr lang="en-US" sz="1200" dirty="0">
                <a:solidFill>
                  <a:srgbClr val="323232"/>
                </a:solidFill>
                <a:effectLst/>
                <a:latin typeface="Helvetica" panose="020B0604020202020204" pitchFamily="34" charset="0"/>
                <a:ea typeface="Times New Roman" panose="02020603050405020304" pitchFamily="18" charset="0"/>
              </a:rPr>
            </a:br>
            <a:r>
              <a:rPr lang="en-US" sz="1200" dirty="0">
                <a:solidFill>
                  <a:srgbClr val="323232"/>
                </a:solidFill>
                <a:effectLst/>
                <a:latin typeface="Helvetica" panose="020B0604020202020204" pitchFamily="34" charset="0"/>
                <a:ea typeface="Times New Roman" panose="02020603050405020304" pitchFamily="18" charset="0"/>
              </a:rPr>
              <a:t>For the toughest applications the Freightliner offers a heavy duty harness protection option to maximize durability and productivity. The heavy duty harness three stage protection (DC 44Z-005) includes abrasion tape, a secondary protection of a spiral twist tube wrapping, and a back shell connector protection to maximize durability. This option is ideal for snow plow, logger, mining, and oil field applications.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C295433-4B28-4B71-B326-0F29A41842CE}" type="slidenum">
              <a:rPr lang="en-US" smtClean="0"/>
              <a:t>39</a:t>
            </a:fld>
            <a:endParaRPr lang="en-US"/>
          </a:p>
        </p:txBody>
      </p:sp>
    </p:spTree>
    <p:extLst>
      <p:ext uri="{BB962C8B-B14F-4D97-AF65-F5344CB8AC3E}">
        <p14:creationId xmlns:p14="http://schemas.microsoft.com/office/powerpoint/2010/main" val="350455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Plus.</a:t>
            </a:r>
          </a:p>
          <a:p>
            <a:endParaRPr lang="en-US" dirty="0"/>
          </a:p>
          <a:p>
            <a:pPr lvl="0"/>
            <a:r>
              <a:rPr lang="en-US" sz="1200" kern="1200" dirty="0">
                <a:solidFill>
                  <a:schemeClr val="tx1"/>
                </a:solidFill>
                <a:effectLst/>
                <a:latin typeface="+mn-lt"/>
                <a:ea typeface="+mn-ea"/>
                <a:cs typeface="+mn-cs"/>
              </a:rPr>
              <a:t>The Plus series trucks are built on the</a:t>
            </a:r>
            <a:r>
              <a:rPr lang="en-US" sz="1200" kern="1200" baseline="0" dirty="0">
                <a:solidFill>
                  <a:schemeClr val="tx1"/>
                </a:solidFill>
                <a:effectLst/>
                <a:latin typeface="+mn-lt"/>
                <a:ea typeface="+mn-ea"/>
                <a:cs typeface="+mn-cs"/>
              </a:rPr>
              <a:t> same</a:t>
            </a:r>
            <a:r>
              <a:rPr lang="en-US" sz="1200" kern="1200" dirty="0">
                <a:solidFill>
                  <a:schemeClr val="tx1"/>
                </a:solidFill>
                <a:effectLst/>
                <a:latin typeface="+mn-lt"/>
                <a:ea typeface="+mn-ea"/>
                <a:cs typeface="+mn-cs"/>
              </a:rPr>
              <a:t> solid reliable platform</a:t>
            </a:r>
            <a:r>
              <a:rPr lang="en-US" sz="1200" kern="1200" baseline="0" dirty="0">
                <a:solidFill>
                  <a:schemeClr val="tx1"/>
                </a:solidFill>
                <a:effectLst/>
                <a:latin typeface="+mn-lt"/>
                <a:ea typeface="+mn-ea"/>
                <a:cs typeface="+mn-cs"/>
              </a:rPr>
              <a:t> with the same </a:t>
            </a:r>
            <a:r>
              <a:rPr lang="en-US" sz="1200" kern="1200" dirty="0">
                <a:solidFill>
                  <a:schemeClr val="tx1"/>
                </a:solidFill>
                <a:effectLst/>
                <a:latin typeface="+mn-lt"/>
                <a:ea typeface="+mn-ea"/>
                <a:cs typeface="+mn-cs"/>
              </a:rPr>
              <a:t>maneuverability and visibility our customers know and has delivered a clear total cost of ownership advantage --</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Plus series adds the additional features our</a:t>
            </a:r>
            <a:r>
              <a:rPr lang="en-US" sz="1200" b="1" kern="1200" baseline="0" dirty="0">
                <a:solidFill>
                  <a:schemeClr val="tx1"/>
                </a:solidFill>
                <a:effectLst/>
                <a:latin typeface="+mn-lt"/>
                <a:ea typeface="+mn-ea"/>
                <a:cs typeface="+mn-cs"/>
              </a:rPr>
              <a:t> customers have asked for</a:t>
            </a: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Improved Comfort and Productivity</a:t>
            </a:r>
          </a:p>
          <a:p>
            <a:r>
              <a:rPr lang="en-US" sz="1200" b="1" kern="1200" dirty="0">
                <a:solidFill>
                  <a:schemeClr val="tx1"/>
                </a:solidFill>
                <a:effectLst/>
                <a:latin typeface="+mn-lt"/>
                <a:ea typeface="+mn-ea"/>
                <a:cs typeface="+mn-cs"/>
              </a:rPr>
              <a:t>The</a:t>
            </a:r>
            <a:r>
              <a:rPr lang="en-US" sz="1200" b="1" kern="1200" baseline="0" dirty="0">
                <a:solidFill>
                  <a:schemeClr val="tx1"/>
                </a:solidFill>
                <a:effectLst/>
                <a:latin typeface="+mn-lt"/>
                <a:ea typeface="+mn-ea"/>
                <a:cs typeface="+mn-cs"/>
              </a:rPr>
              <a:t> best safety systems</a:t>
            </a:r>
          </a:p>
          <a:p>
            <a:r>
              <a:rPr lang="en-US" sz="1200" b="1" kern="1200" baseline="0" dirty="0">
                <a:solidFill>
                  <a:schemeClr val="tx1"/>
                </a:solidFill>
                <a:effectLst/>
                <a:latin typeface="+mn-lt"/>
                <a:ea typeface="+mn-ea"/>
                <a:cs typeface="+mn-cs"/>
              </a:rPr>
              <a:t>More Powertrain options</a:t>
            </a:r>
          </a:p>
          <a:p>
            <a:r>
              <a:rPr lang="en-US" sz="1200" b="1" kern="1200" baseline="0" dirty="0">
                <a:solidFill>
                  <a:schemeClr val="tx1"/>
                </a:solidFill>
                <a:effectLst/>
                <a:latin typeface="+mn-lt"/>
                <a:ea typeface="+mn-ea"/>
                <a:cs typeface="+mn-cs"/>
              </a:rPr>
              <a:t>Easier upfit</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new enhancements include </a:t>
            </a:r>
          </a:p>
          <a:p>
            <a:r>
              <a:rPr lang="en-US" sz="1200" b="1" kern="1200" dirty="0">
                <a:solidFill>
                  <a:schemeClr val="tx1"/>
                </a:solidFill>
                <a:effectLst/>
                <a:latin typeface="+mn-lt"/>
                <a:ea typeface="+mn-ea"/>
                <a:cs typeface="+mn-cs"/>
              </a:rPr>
              <a:t>- an all-new interior that takes Freightliner’s lineup to the next level in driver comfort, and improves ergonomics </a:t>
            </a:r>
            <a:r>
              <a:rPr lang="en-US" sz="1200" b="1" kern="1200" baseline="0" dirty="0">
                <a:solidFill>
                  <a:schemeClr val="tx1"/>
                </a:solidFill>
                <a:effectLst/>
                <a:latin typeface="+mn-lt"/>
                <a:ea typeface="+mn-ea"/>
                <a:cs typeface="+mn-cs"/>
              </a:rPr>
              <a:t>ensuring the job gets done even when those days are long.</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DA suite of safety systems, ensuring driver safety and mitigating equipment damage that</a:t>
            </a:r>
            <a:r>
              <a:rPr lang="en-US" sz="1200" b="1" kern="1200" baseline="0" dirty="0">
                <a:solidFill>
                  <a:schemeClr val="tx1"/>
                </a:solidFill>
                <a:effectLst/>
                <a:latin typeface="+mn-lt"/>
                <a:ea typeface="+mn-ea"/>
                <a:cs typeface="+mn-cs"/>
              </a:rPr>
              <a:t> protect your company's bottom line</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-and enhanced</a:t>
            </a:r>
            <a:r>
              <a:rPr lang="en-US" sz="1200" b="1" kern="1200" baseline="0" dirty="0">
                <a:solidFill>
                  <a:schemeClr val="tx1"/>
                </a:solidFill>
                <a:effectLst/>
                <a:latin typeface="+mn-lt"/>
                <a:ea typeface="+mn-ea"/>
                <a:cs typeface="+mn-cs"/>
              </a:rPr>
              <a:t> productivity features like t</a:t>
            </a:r>
            <a:r>
              <a:rPr lang="en-US" sz="1200" b="1" kern="1200" dirty="0">
                <a:solidFill>
                  <a:schemeClr val="tx1"/>
                </a:solidFill>
                <a:effectLst/>
                <a:latin typeface="+mn-lt"/>
                <a:ea typeface="+mn-ea"/>
                <a:cs typeface="+mn-cs"/>
              </a:rPr>
              <a:t>he new electrical architecture to give our up fitters maximum flexibility on how to</a:t>
            </a:r>
            <a:r>
              <a:rPr lang="en-US" sz="1200" b="1" kern="1200" baseline="0" dirty="0">
                <a:solidFill>
                  <a:schemeClr val="tx1"/>
                </a:solidFill>
                <a:effectLst/>
                <a:latin typeface="+mn-lt"/>
                <a:ea typeface="+mn-ea"/>
                <a:cs typeface="+mn-cs"/>
              </a:rPr>
              <a:t> control and integrate their equipment's, and increased storage for equipment and customization in the cab</a:t>
            </a:r>
          </a:p>
          <a:p>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algn="l"/>
            <a:endParaRPr lang="en-US" sz="1200" b="0" cap="none" spc="0" dirty="0">
              <a:ln w="22225">
                <a:solidFill>
                  <a:schemeClr val="accent2"/>
                </a:solidFill>
                <a:prstDash val="solid"/>
              </a:ln>
              <a:solidFill>
                <a:schemeClr val="accent2">
                  <a:lumMod val="40000"/>
                  <a:lumOff val="60000"/>
                </a:schemeClr>
              </a:solidFill>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177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rPr>
              <a:t>The M2 and SD Plus Series introduces the QuickFit Interface System, an all new electrical architecture designed to make it easier than ever before to integrate truck equipment to the vehicle’s electrical power sources</a:t>
            </a: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QuickFit System provides power and interface connection points on the back-wall behind the driver seat. In addition, an optional extension harness is available for routing through body equipment or the frame as needed.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QuickFit Interface System features an advanced multiplexed electrical architecture designed for easy TEM interface, programming, and access to power. This architecture uses a centralized processer to manage the inputs and outputs over the network, with logic and interlocks added through programming and not wiring or relays. Information travels using the same wire for multiple inputs and outputs, reducing the need for additional harnesses, increasing efficiency and functionality.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56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QuickFit body lighting interface connector (Module 353) is a connector for TEMs, providing signals and power for connections to body lighting and equipment. The QuickFit Connector is a size 24 round connector and is located on the back of cab with blunt cuts or capped circuits or at the end of the frame. Note: it is critical that the wiring not be spliced into and that the TEM uses the body interface connector.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289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839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CUSTOM HARDWARE AND ELECTRONICS CONFIGURATOR (CHEC TOOL)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DTNA’s proprietary CHEC Tool is the interface to the Plus Series’ programmable controllers. It enables TEMs and dealers to view and modify electrical configurations in the Quickfit programmable modules and PTO parameters on the Plus Series, giving them the power to customize inputs and outputs and change parameters within minutes, drastically reducing upfit time.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546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56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TECHNICAL RESOURCE GUIDE (TRG)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Technical Resource Guide is a key resource for dealers and TEMs to learn about technical features, dimensions, and attributes of the M2 and SD Plus Series. The TRG not only covers detailed technical information such as dimensions and connector pin outs but also offers data codes for each option and a new Overview option that assembles introduction and feature pages.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599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0F434-23C2-458A-9497-46FA1A4BC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191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466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training modules</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134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565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818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ABA 5, ACC, LDW,</a:t>
            </a:r>
            <a:r>
              <a:rPr lang="en-US" baseline="0" dirty="0"/>
              <a:t> SGA</a:t>
            </a:r>
            <a:r>
              <a:rPr lang="en-US" dirty="0"/>
              <a:t>  </a:t>
            </a:r>
          </a:p>
          <a:p>
            <a:r>
              <a:rPr lang="en-US" dirty="0"/>
              <a:t>	Adaptive Cruise Control down to 10mph, </a:t>
            </a:r>
          </a:p>
          <a:p>
            <a:r>
              <a:rPr lang="en-US" dirty="0"/>
              <a:t>	Lane Departure Warning, </a:t>
            </a:r>
          </a:p>
          <a:p>
            <a:r>
              <a:rPr lang="en-US" dirty="0"/>
              <a:t>	Intelligent High Beam, </a:t>
            </a:r>
          </a:p>
          <a:p>
            <a:r>
              <a:rPr lang="en-US" dirty="0"/>
              <a:t>	Auto Headlights/Wipers, </a:t>
            </a:r>
          </a:p>
          <a:p>
            <a:r>
              <a:rPr lang="en-US" dirty="0"/>
              <a:t>	Optional Side Guard Assist, Forward Video Capture, and Driver Facing Camera</a:t>
            </a:r>
          </a:p>
          <a:p>
            <a:r>
              <a:rPr lang="en-US" dirty="0"/>
              <a:t>	Additionally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364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95433-4B28-4B71-B326-0F29A4184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553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itchFamily="34" charset="0"/>
            </a:endParaRPr>
          </a:p>
        </p:txBody>
      </p:sp>
      <p:sp>
        <p:nvSpPr>
          <p:cNvPr id="66564" name="Slide Number Placeholder 3"/>
          <p:cNvSpPr>
            <a:spLocks noGrp="1"/>
          </p:cNvSpPr>
          <p:nvPr>
            <p:ph type="sldNum" sz="quarter" idx="5"/>
          </p:nvPr>
        </p:nvSpPr>
        <p:spPr>
          <a:noFill/>
        </p:spPr>
        <p:txBody>
          <a:bodyPr/>
          <a:lstStyle/>
          <a:p>
            <a:fld id="{364F0700-52F9-42C3-B821-68CF3923DA7A}" type="slidenum">
              <a:rPr lang="de-DE" smtClean="0">
                <a:latin typeface="Arial" pitchFamily="34" charset="0"/>
              </a:rPr>
              <a:pPr/>
              <a:t>9</a:t>
            </a:fld>
            <a:endParaRPr lang="de-DE" dirty="0">
              <a:latin typeface="Arial" pitchFamily="34" charset="0"/>
            </a:endParaRPr>
          </a:p>
        </p:txBody>
      </p:sp>
    </p:spTree>
    <p:extLst>
      <p:ext uri="{BB962C8B-B14F-4D97-AF65-F5344CB8AC3E}">
        <p14:creationId xmlns:p14="http://schemas.microsoft.com/office/powerpoint/2010/main" val="3211106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8" Type="http://schemas.openxmlformats.org/officeDocument/2006/relationships/tags" Target="../tags/tag43.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Master" Target="../slideMasters/slideMaster10.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8" Type="http://schemas.openxmlformats.org/officeDocument/2006/relationships/tags" Target="../tags/tag56.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slideMaster" Target="../slideMasters/slideMaster1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17.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17.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slideMaster" Target="../slideMasters/slideMaster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slideMaster" Target="../slideMasters/slideMaster8.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73968"/>
            <a:ext cx="12192000" cy="8131968"/>
          </a:xfrm>
          <a:prstGeom prst="rect">
            <a:avLst/>
          </a:prstGeom>
        </p:spPr>
      </p:pic>
      <p:sp>
        <p:nvSpPr>
          <p:cNvPr id="2" name="Title 1"/>
          <p:cNvSpPr>
            <a:spLocks noGrp="1"/>
          </p:cNvSpPr>
          <p:nvPr>
            <p:ph type="ctrTitle"/>
          </p:nvPr>
        </p:nvSpPr>
        <p:spPr>
          <a:xfrm>
            <a:off x="439479" y="4444408"/>
            <a:ext cx="10405729" cy="1344843"/>
          </a:xfrm>
        </p:spPr>
        <p:txBody>
          <a:bodyPr anchor="b"/>
          <a:lstStyle>
            <a:lvl1pPr algn="l">
              <a:defRPr sz="6000">
                <a:solidFill>
                  <a:schemeClr val="bg2"/>
                </a:solidFill>
                <a:effectLst>
                  <a:outerShdw blurRad="50800" dist="38100" algn="l" rotWithShape="0">
                    <a:prstClr val="black">
                      <a:alpha val="40000"/>
                    </a:prstClr>
                  </a:outerShdw>
                </a:effectLst>
              </a:defRPr>
            </a:lvl1pPr>
          </a:lstStyle>
          <a:p>
            <a:r>
              <a:rPr lang="en-US" dirty="0"/>
              <a:t>Click to edit Master title style</a:t>
            </a:r>
          </a:p>
        </p:txBody>
      </p:sp>
      <p:sp>
        <p:nvSpPr>
          <p:cNvPr id="3" name="Subtitle 2"/>
          <p:cNvSpPr>
            <a:spLocks noGrp="1"/>
          </p:cNvSpPr>
          <p:nvPr>
            <p:ph type="subTitle" idx="1"/>
          </p:nvPr>
        </p:nvSpPr>
        <p:spPr>
          <a:xfrm>
            <a:off x="439479" y="5993440"/>
            <a:ext cx="9144000" cy="568399"/>
          </a:xfrm>
        </p:spPr>
        <p:txBody>
          <a:bodyPr/>
          <a:lstStyle>
            <a:lvl1pPr marL="0" indent="0" algn="l">
              <a:buNone/>
              <a:defRPr sz="2400">
                <a:solidFill>
                  <a:schemeClr val="tx1"/>
                </a:solidFill>
                <a:effectLst>
                  <a:outerShdw blurRad="50800" dist="38100" algn="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7265" y="5923091"/>
            <a:ext cx="1965043" cy="709098"/>
          </a:xfrm>
          <a:prstGeom prst="rect">
            <a:avLst/>
          </a:prstGeom>
        </p:spPr>
      </p:pic>
    </p:spTree>
    <p:extLst>
      <p:ext uri="{BB962C8B-B14F-4D97-AF65-F5344CB8AC3E}">
        <p14:creationId xmlns:p14="http://schemas.microsoft.com/office/powerpoint/2010/main" val="4055908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171" t="1776" b="2197"/>
          <a:stretch/>
        </p:blipFill>
        <p:spPr>
          <a:xfrm>
            <a:off x="0" y="1"/>
            <a:ext cx="5944945" cy="6858000"/>
          </a:xfrm>
          <a:prstGeom prst="rect">
            <a:avLst/>
          </a:prstGeom>
        </p:spPr>
      </p:pic>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5" t="1914" b="1852"/>
          <a:stretch/>
        </p:blipFill>
        <p:spPr>
          <a:xfrm flipH="1">
            <a:off x="5940867" y="1949"/>
            <a:ext cx="6293173" cy="6872749"/>
          </a:xfrm>
          <a:prstGeom prst="rect">
            <a:avLst/>
          </a:prstGeom>
        </p:spPr>
      </p:pic>
      <p:sp>
        <p:nvSpPr>
          <p:cNvPr id="2" name="Rectangle 1"/>
          <p:cNvSpPr/>
          <p:nvPr userDrawn="1"/>
        </p:nvSpPr>
        <p:spPr>
          <a:xfrm>
            <a:off x="-82296" y="-16696"/>
            <a:ext cx="12321593" cy="6898344"/>
          </a:xfrm>
          <a:custGeom>
            <a:avLst/>
            <a:gdLst>
              <a:gd name="connsiteX0" fmla="*/ 0 w 12192000"/>
              <a:gd name="connsiteY0" fmla="*/ 0 h 6872750"/>
              <a:gd name="connsiteX1" fmla="*/ 12192000 w 12192000"/>
              <a:gd name="connsiteY1" fmla="*/ 0 h 6872750"/>
              <a:gd name="connsiteX2" fmla="*/ 12192000 w 12192000"/>
              <a:gd name="connsiteY2" fmla="*/ 6872750 h 6872750"/>
              <a:gd name="connsiteX3" fmla="*/ 0 w 12192000"/>
              <a:gd name="connsiteY3" fmla="*/ 6872750 h 6872750"/>
              <a:gd name="connsiteX4" fmla="*/ 0 w 12192000"/>
              <a:gd name="connsiteY4" fmla="*/ 0 h 6872750"/>
              <a:gd name="connsiteX0" fmla="*/ 0 w 12262945"/>
              <a:gd name="connsiteY0" fmla="*/ 15765 h 6872750"/>
              <a:gd name="connsiteX1" fmla="*/ 12262945 w 12262945"/>
              <a:gd name="connsiteY1" fmla="*/ 0 h 6872750"/>
              <a:gd name="connsiteX2" fmla="*/ 12262945 w 12262945"/>
              <a:gd name="connsiteY2" fmla="*/ 6872750 h 6872750"/>
              <a:gd name="connsiteX3" fmla="*/ 70945 w 12262945"/>
              <a:gd name="connsiteY3" fmla="*/ 6872750 h 6872750"/>
              <a:gd name="connsiteX4" fmla="*/ 0 w 12262945"/>
              <a:gd name="connsiteY4" fmla="*/ 15765 h 6872750"/>
              <a:gd name="connsiteX0" fmla="*/ 0 w 12262945"/>
              <a:gd name="connsiteY0" fmla="*/ 15765 h 6880632"/>
              <a:gd name="connsiteX1" fmla="*/ 12262945 w 12262945"/>
              <a:gd name="connsiteY1" fmla="*/ 0 h 6880632"/>
              <a:gd name="connsiteX2" fmla="*/ 12262945 w 12262945"/>
              <a:gd name="connsiteY2" fmla="*/ 6872750 h 6880632"/>
              <a:gd name="connsiteX3" fmla="*/ 94593 w 12262945"/>
              <a:gd name="connsiteY3" fmla="*/ 6880632 h 6880632"/>
              <a:gd name="connsiteX4" fmla="*/ 70945 w 12262945"/>
              <a:gd name="connsiteY4" fmla="*/ 6872750 h 6880632"/>
              <a:gd name="connsiteX5" fmla="*/ 0 w 12262945"/>
              <a:gd name="connsiteY5" fmla="*/ 15765 h 6880632"/>
              <a:gd name="connsiteX0" fmla="*/ 0 w 12262945"/>
              <a:gd name="connsiteY0" fmla="*/ 15765 h 6880632"/>
              <a:gd name="connsiteX1" fmla="*/ 12262945 w 12262945"/>
              <a:gd name="connsiteY1" fmla="*/ 0 h 6880632"/>
              <a:gd name="connsiteX2" fmla="*/ 12262945 w 12262945"/>
              <a:gd name="connsiteY2" fmla="*/ 6872750 h 6880632"/>
              <a:gd name="connsiteX3" fmla="*/ 94593 w 12262945"/>
              <a:gd name="connsiteY3" fmla="*/ 6880632 h 6880632"/>
              <a:gd name="connsiteX4" fmla="*/ 32444 w 12262945"/>
              <a:gd name="connsiteY4" fmla="*/ 6869541 h 6880632"/>
              <a:gd name="connsiteX5" fmla="*/ 0 w 12262945"/>
              <a:gd name="connsiteY5" fmla="*/ 15765 h 688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2945" h="6880632">
                <a:moveTo>
                  <a:pt x="0" y="15765"/>
                </a:moveTo>
                <a:lnTo>
                  <a:pt x="12262945" y="0"/>
                </a:lnTo>
                <a:lnTo>
                  <a:pt x="12262945" y="6872750"/>
                </a:lnTo>
                <a:lnTo>
                  <a:pt x="94593" y="6880632"/>
                </a:lnTo>
                <a:lnTo>
                  <a:pt x="32444" y="6869541"/>
                </a:lnTo>
                <a:lnTo>
                  <a:pt x="0" y="15765"/>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0553" y="5950316"/>
            <a:ext cx="1965043" cy="709098"/>
          </a:xfrm>
          <a:prstGeom prst="rect">
            <a:avLst/>
          </a:prstGeom>
        </p:spPr>
      </p:pic>
    </p:spTree>
    <p:extLst>
      <p:ext uri="{BB962C8B-B14F-4D97-AF65-F5344CB8AC3E}">
        <p14:creationId xmlns:p14="http://schemas.microsoft.com/office/powerpoint/2010/main" val="18645574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l="1838" t="42398" b="42389"/>
          <a:stretch/>
        </p:blipFill>
        <p:spPr>
          <a:xfrm>
            <a:off x="1" y="6184557"/>
            <a:ext cx="6091872" cy="746595"/>
          </a:xfrm>
          <a:prstGeom prst="rect">
            <a:avLst/>
          </a:prstGeom>
        </p:spPr>
      </p:pic>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t="42398" b="42048"/>
          <a:stretch/>
        </p:blipFill>
        <p:spPr>
          <a:xfrm flipH="1">
            <a:off x="6091871" y="6192659"/>
            <a:ext cx="6205921" cy="763333"/>
          </a:xfrm>
          <a:prstGeom prst="rect">
            <a:avLst/>
          </a:prstGeom>
        </p:spPr>
      </p:pic>
      <p:sp>
        <p:nvSpPr>
          <p:cNvPr id="13" name="Rectangle 4"/>
          <p:cNvSpPr/>
          <p:nvPr userDrawn="1"/>
        </p:nvSpPr>
        <p:spPr>
          <a:xfrm>
            <a:off x="-9002" y="6181459"/>
            <a:ext cx="12282078" cy="787488"/>
          </a:xfrm>
          <a:custGeom>
            <a:avLst/>
            <a:gdLst>
              <a:gd name="connsiteX0" fmla="*/ 0 w 10143733"/>
              <a:gd name="connsiteY0" fmla="*/ 0 h 761356"/>
              <a:gd name="connsiteX1" fmla="*/ 10143733 w 10143733"/>
              <a:gd name="connsiteY1" fmla="*/ 0 h 761356"/>
              <a:gd name="connsiteX2" fmla="*/ 10143733 w 10143733"/>
              <a:gd name="connsiteY2" fmla="*/ 761356 h 761356"/>
              <a:gd name="connsiteX3" fmla="*/ 0 w 10143733"/>
              <a:gd name="connsiteY3" fmla="*/ 761356 h 761356"/>
              <a:gd name="connsiteX4" fmla="*/ 0 w 10143733"/>
              <a:gd name="connsiteY4" fmla="*/ 0 h 761356"/>
              <a:gd name="connsiteX0" fmla="*/ 0 w 10143733"/>
              <a:gd name="connsiteY0" fmla="*/ 0 h 820991"/>
              <a:gd name="connsiteX1" fmla="*/ 10143733 w 10143733"/>
              <a:gd name="connsiteY1" fmla="*/ 0 h 820991"/>
              <a:gd name="connsiteX2" fmla="*/ 10143733 w 10143733"/>
              <a:gd name="connsiteY2" fmla="*/ 761356 h 820991"/>
              <a:gd name="connsiteX3" fmla="*/ 828261 w 10143733"/>
              <a:gd name="connsiteY3" fmla="*/ 820991 h 820991"/>
              <a:gd name="connsiteX4" fmla="*/ 0 w 10143733"/>
              <a:gd name="connsiteY4" fmla="*/ 0 h 820991"/>
              <a:gd name="connsiteX0" fmla="*/ 0 w 10155022"/>
              <a:gd name="connsiteY0" fmla="*/ 0 h 820991"/>
              <a:gd name="connsiteX1" fmla="*/ 10155022 w 10155022"/>
              <a:gd name="connsiteY1" fmla="*/ 0 h 820991"/>
              <a:gd name="connsiteX2" fmla="*/ 10155022 w 10155022"/>
              <a:gd name="connsiteY2" fmla="*/ 761356 h 820991"/>
              <a:gd name="connsiteX3" fmla="*/ 839550 w 10155022"/>
              <a:gd name="connsiteY3" fmla="*/ 820991 h 820991"/>
              <a:gd name="connsiteX4" fmla="*/ 0 w 10155022"/>
              <a:gd name="connsiteY4" fmla="*/ 0 h 820991"/>
              <a:gd name="connsiteX0" fmla="*/ 0 w 10155022"/>
              <a:gd name="connsiteY0" fmla="*/ 0 h 790972"/>
              <a:gd name="connsiteX1" fmla="*/ 10155022 w 10155022"/>
              <a:gd name="connsiteY1" fmla="*/ 0 h 790972"/>
              <a:gd name="connsiteX2" fmla="*/ 10155022 w 10155022"/>
              <a:gd name="connsiteY2" fmla="*/ 761356 h 790972"/>
              <a:gd name="connsiteX3" fmla="*/ 839550 w 10155022"/>
              <a:gd name="connsiteY3" fmla="*/ 790972 h 790972"/>
              <a:gd name="connsiteX4" fmla="*/ 0 w 10155022"/>
              <a:gd name="connsiteY4" fmla="*/ 0 h 790972"/>
              <a:gd name="connsiteX0" fmla="*/ 0 w 10127383"/>
              <a:gd name="connsiteY0" fmla="*/ 0 h 793276"/>
              <a:gd name="connsiteX1" fmla="*/ 10127383 w 10127383"/>
              <a:gd name="connsiteY1" fmla="*/ 2304 h 793276"/>
              <a:gd name="connsiteX2" fmla="*/ 10127383 w 10127383"/>
              <a:gd name="connsiteY2" fmla="*/ 763660 h 793276"/>
              <a:gd name="connsiteX3" fmla="*/ 811911 w 10127383"/>
              <a:gd name="connsiteY3" fmla="*/ 793276 h 793276"/>
              <a:gd name="connsiteX4" fmla="*/ 0 w 10127383"/>
              <a:gd name="connsiteY4" fmla="*/ 0 h 793276"/>
              <a:gd name="connsiteX0" fmla="*/ 198196 w 9315472"/>
              <a:gd name="connsiteY0" fmla="*/ 0 h 810638"/>
              <a:gd name="connsiteX1" fmla="*/ 9315472 w 9315472"/>
              <a:gd name="connsiteY1" fmla="*/ 19666 h 810638"/>
              <a:gd name="connsiteX2" fmla="*/ 9315472 w 9315472"/>
              <a:gd name="connsiteY2" fmla="*/ 781022 h 810638"/>
              <a:gd name="connsiteX3" fmla="*/ 0 w 9315472"/>
              <a:gd name="connsiteY3" fmla="*/ 810638 h 810638"/>
              <a:gd name="connsiteX4" fmla="*/ 198196 w 9315472"/>
              <a:gd name="connsiteY4" fmla="*/ 0 h 810638"/>
              <a:gd name="connsiteX0" fmla="*/ 4771 w 9122047"/>
              <a:gd name="connsiteY0" fmla="*/ 0 h 787488"/>
              <a:gd name="connsiteX1" fmla="*/ 9122047 w 9122047"/>
              <a:gd name="connsiteY1" fmla="*/ 19666 h 787488"/>
              <a:gd name="connsiteX2" fmla="*/ 9122047 w 9122047"/>
              <a:gd name="connsiteY2" fmla="*/ 781022 h 787488"/>
              <a:gd name="connsiteX3" fmla="*/ 0 w 9122047"/>
              <a:gd name="connsiteY3" fmla="*/ 787488 h 787488"/>
              <a:gd name="connsiteX4" fmla="*/ 4771 w 9122047"/>
              <a:gd name="connsiteY4" fmla="*/ 0 h 78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047" h="787488">
                <a:moveTo>
                  <a:pt x="4771" y="0"/>
                </a:moveTo>
                <a:lnTo>
                  <a:pt x="9122047" y="19666"/>
                </a:lnTo>
                <a:lnTo>
                  <a:pt x="9122047" y="781022"/>
                </a:lnTo>
                <a:lnTo>
                  <a:pt x="0" y="787488"/>
                </a:lnTo>
                <a:cubicBezTo>
                  <a:pt x="1590" y="524992"/>
                  <a:pt x="3181" y="262496"/>
                  <a:pt x="4771" y="0"/>
                </a:cubicBezTo>
                <a:close/>
              </a:path>
            </a:pathLst>
          </a:cu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a:solidFill>
                  <a:srgbClr val="F47503"/>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dirty="0"/>
          </a:p>
        </p:txBody>
      </p:sp>
      <p:pic>
        <p:nvPicPr>
          <p:cNvPr id="14" name="Picture 1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28807" y="6368939"/>
            <a:ext cx="1762508" cy="412529"/>
          </a:xfrm>
          <a:prstGeom prst="rect">
            <a:avLst/>
          </a:prstGeom>
        </p:spPr>
      </p:pic>
    </p:spTree>
    <p:extLst>
      <p:ext uri="{BB962C8B-B14F-4D97-AF65-F5344CB8AC3E}">
        <p14:creationId xmlns:p14="http://schemas.microsoft.com/office/powerpoint/2010/main" val="2620339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311EF24B-8AB9-4F81-BFA8-1FEA9FBB4F46}"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62" y="5925894"/>
            <a:ext cx="1965043" cy="709098"/>
          </a:xfrm>
          <a:prstGeom prst="rect">
            <a:avLst/>
          </a:prstGeom>
        </p:spPr>
      </p:pic>
    </p:spTree>
    <p:extLst>
      <p:ext uri="{BB962C8B-B14F-4D97-AF65-F5344CB8AC3E}">
        <p14:creationId xmlns:p14="http://schemas.microsoft.com/office/powerpoint/2010/main" val="30191596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ransi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Presentation Title</a:t>
            </a:r>
          </a:p>
        </p:txBody>
      </p:sp>
      <p:sp>
        <p:nvSpPr>
          <p:cNvPr id="4" name="Slide Number Placeholder 3"/>
          <p:cNvSpPr>
            <a:spLocks noGrp="1"/>
          </p:cNvSpPr>
          <p:nvPr>
            <p:ph type="sldNum" sz="quarter" idx="11"/>
          </p:nvPr>
        </p:nvSpPr>
        <p:spPr/>
        <p:txBody>
          <a:bodyPr/>
          <a:lstStyle/>
          <a:p>
            <a:fld id="{311EF24B-8AB9-4F81-BFA8-1FEA9FBB4F46}" type="slidenum">
              <a:rPr lang="en-US" smtClean="0"/>
              <a:t>‹#›</a:t>
            </a:fld>
            <a:endParaRPr lang="en-US"/>
          </a:p>
        </p:txBody>
      </p:sp>
    </p:spTree>
    <p:extLst>
      <p:ext uri="{BB962C8B-B14F-4D97-AF65-F5344CB8AC3E}">
        <p14:creationId xmlns:p14="http://schemas.microsoft.com/office/powerpoint/2010/main" val="1226245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F47503"/>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311EF24B-8AB9-4F81-BFA8-1FEA9FBB4F46}"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62" y="5925894"/>
            <a:ext cx="1965043" cy="709098"/>
          </a:xfrm>
          <a:prstGeom prst="rect">
            <a:avLst/>
          </a:prstGeom>
        </p:spPr>
      </p:pic>
    </p:spTree>
    <p:extLst>
      <p:ext uri="{BB962C8B-B14F-4D97-AF65-F5344CB8AC3E}">
        <p14:creationId xmlns:p14="http://schemas.microsoft.com/office/powerpoint/2010/main" val="20607556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t="1136" r="19884" b="1763"/>
          <a:stretch/>
        </p:blipFill>
        <p:spPr>
          <a:xfrm>
            <a:off x="5183188" y="-27432"/>
            <a:ext cx="7014907" cy="6885432"/>
          </a:xfrm>
          <a:prstGeom prst="rect">
            <a:avLst/>
          </a:prstGeom>
          <a:ln>
            <a:noFill/>
          </a:ln>
        </p:spPr>
      </p:pic>
      <p:sp>
        <p:nvSpPr>
          <p:cNvPr id="2" name="Title 1"/>
          <p:cNvSpPr>
            <a:spLocks noGrp="1"/>
          </p:cNvSpPr>
          <p:nvPr>
            <p:ph type="title"/>
          </p:nvPr>
        </p:nvSpPr>
        <p:spPr>
          <a:xfrm>
            <a:off x="839788" y="457200"/>
            <a:ext cx="3932237" cy="1600200"/>
          </a:xfrm>
        </p:spPr>
        <p:txBody>
          <a:bodyPr anchor="b"/>
          <a:lstStyle>
            <a:lvl1pPr>
              <a:defRPr sz="3200" baseline="0">
                <a:solidFill>
                  <a:srgbClr val="F47503"/>
                </a:solidFill>
              </a:defRPr>
            </a:lvl1pPr>
          </a:lstStyle>
          <a:p>
            <a:endParaRPr lang="en-US" dirty="0"/>
          </a:p>
        </p:txBody>
      </p:sp>
      <p:sp>
        <p:nvSpPr>
          <p:cNvPr id="4" name="Text Placeholder 3"/>
          <p:cNvSpPr>
            <a:spLocks noGrp="1"/>
          </p:cNvSpPr>
          <p:nvPr>
            <p:ph type="body" sz="half" idx="2"/>
          </p:nvPr>
        </p:nvSpPr>
        <p:spPr>
          <a:xfrm>
            <a:off x="839788" y="2057400"/>
            <a:ext cx="3932237" cy="3712535"/>
          </a:xfrm>
        </p:spPr>
        <p:txBody>
          <a:bodyPr/>
          <a:lstStyle>
            <a:lvl1pPr marL="0" indent="0">
              <a:buNone/>
              <a:defRPr sz="16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7462" y="5925894"/>
            <a:ext cx="1965043" cy="709098"/>
          </a:xfrm>
          <a:prstGeom prst="rect">
            <a:avLst/>
          </a:prstGeom>
        </p:spPr>
      </p:pic>
    </p:spTree>
    <p:extLst>
      <p:ext uri="{BB962C8B-B14F-4D97-AF65-F5344CB8AC3E}">
        <p14:creationId xmlns:p14="http://schemas.microsoft.com/office/powerpoint/2010/main" val="30079615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ext/ content/ Headline 2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p:txBody>
          <a:bodyPr/>
          <a:lstStyle/>
          <a:p>
            <a:r>
              <a:rPr lang="en-GB" dirty="0"/>
              <a:t>Title of presentation / Department / Date</a:t>
            </a:r>
          </a:p>
        </p:txBody>
      </p:sp>
      <p:sp>
        <p:nvSpPr>
          <p:cNvPr id="6" name="Content Placeholder 5"/>
          <p:cNvSpPr>
            <a:spLocks noGrp="1"/>
          </p:cNvSpPr>
          <p:nvPr>
            <p:ph sz="quarter" idx="12" hasCustomPrompt="1"/>
          </p:nvPr>
        </p:nvSpPr>
        <p:spPr>
          <a:xfrm>
            <a:off x="629909" y="1504602"/>
            <a:ext cx="10930594" cy="4983236"/>
          </a:xfrm>
        </p:spPr>
        <p:txBody>
          <a:bodyPr/>
          <a:lstStyle>
            <a:lvl1pPr>
              <a:defRPr baseline="0"/>
            </a:lvl1pPr>
          </a:lstStyle>
          <a:p>
            <a:pPr lvl="0"/>
            <a:r>
              <a:rPr lang="en-GB" noProof="0" dirty="0"/>
              <a:t>Insert content or text in CorpoS (Body) 24 pt. (Mark-ups in Bold) // for conclusion, summary or short highlight: Home // Paragraph// Increase List Level</a:t>
            </a:r>
          </a:p>
          <a:p>
            <a:pPr lvl="1"/>
            <a:r>
              <a:rPr lang="en-GB" dirty="0"/>
              <a:t>Second level</a:t>
            </a:r>
          </a:p>
          <a:p>
            <a:pPr lvl="2"/>
            <a:r>
              <a:rPr lang="en-GB" dirty="0"/>
              <a:t>Third level</a:t>
            </a:r>
          </a:p>
          <a:p>
            <a:pPr lvl="3"/>
            <a:r>
              <a:rPr lang="en-GB" dirty="0"/>
              <a:t>Fourth level (Conclusion, summary or short highlight)</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7"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1675253503"/>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guide id="3" orient="horz" pos="95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vy Duty Mud - Headlin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5548-5A4B-4AFC-992F-CAFCD73A9AC5}"/>
              </a:ext>
            </a:extLst>
          </p:cNvPr>
          <p:cNvSpPr>
            <a:spLocks noGrp="1"/>
          </p:cNvSpPr>
          <p:nvPr>
            <p:ph type="title" hasCustomPrompt="1"/>
          </p:nvPr>
        </p:nvSpPr>
        <p:spPr/>
        <p:txBody>
          <a:bodyPr>
            <a:noAutofit/>
          </a:bodyPr>
          <a:lstStyle>
            <a:lvl1pPr>
              <a:defRPr/>
            </a:lvl1pPr>
          </a:lstStyle>
          <a:p>
            <a:r>
              <a:rPr lang="en-US" dirty="0"/>
              <a:t>HEADLINE IN ARIAL 36 PT.</a:t>
            </a:r>
            <a:br>
              <a:rPr lang="en-US" dirty="0"/>
            </a:br>
            <a:r>
              <a:rPr lang="en-US" dirty="0"/>
              <a:t>IN TWO LINES</a:t>
            </a:r>
          </a:p>
        </p:txBody>
      </p:sp>
      <p:sp>
        <p:nvSpPr>
          <p:cNvPr id="3" name="Content Placeholder 2">
            <a:extLst>
              <a:ext uri="{FF2B5EF4-FFF2-40B4-BE49-F238E27FC236}">
                <a16:creationId xmlns:a16="http://schemas.microsoft.com/office/drawing/2014/main" id="{7C8F94C1-0843-4844-90F7-5E8B0AF51AF3}"/>
              </a:ext>
            </a:extLst>
          </p:cNvPr>
          <p:cNvSpPr>
            <a:spLocks noGrp="1"/>
          </p:cNvSpPr>
          <p:nvPr>
            <p:ph idx="1"/>
          </p:nvPr>
        </p:nvSpPr>
        <p:spPr/>
        <p:txBody>
          <a:bodyPr wrap="square"/>
          <a:lstStyle>
            <a:lvl1pPr marL="228600" indent="-2286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4080B4E-02C5-4394-89B5-6B672F6926C9}"/>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7" name="Footer Placeholder 4">
            <a:extLst>
              <a:ext uri="{FF2B5EF4-FFF2-40B4-BE49-F238E27FC236}">
                <a16:creationId xmlns:a16="http://schemas.microsoft.com/office/drawing/2014/main" id="{3CA2B69D-9EBA-464E-8A5E-F1C9D75C5A9B}"/>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5751916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Heavy Duty Mud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769D-F7F5-438C-9900-B31E07A30103}"/>
              </a:ext>
            </a:extLst>
          </p:cNvPr>
          <p:cNvSpPr>
            <a:spLocks noGrp="1"/>
          </p:cNvSpPr>
          <p:nvPr>
            <p:ph type="title" hasCustomPrompt="1"/>
          </p:nvPr>
        </p:nvSpPr>
        <p:spPr/>
        <p:txBody>
          <a:bodyPr/>
          <a:lstStyle>
            <a:lvl1pPr>
              <a:defRPr/>
            </a:lvl1pPr>
          </a:lstStyle>
          <a:p>
            <a:r>
              <a:rPr lang="en-US" dirty="0"/>
              <a:t>HEADLINE IN ARIAL 36 PT.</a:t>
            </a:r>
            <a:br>
              <a:rPr lang="en-US" dirty="0"/>
            </a:br>
            <a:r>
              <a:rPr lang="en-US" dirty="0"/>
              <a:t>IN TWO LINES</a:t>
            </a:r>
          </a:p>
        </p:txBody>
      </p:sp>
      <p:sp>
        <p:nvSpPr>
          <p:cNvPr id="3" name="Content Placeholder 2">
            <a:extLst>
              <a:ext uri="{FF2B5EF4-FFF2-40B4-BE49-F238E27FC236}">
                <a16:creationId xmlns:a16="http://schemas.microsoft.com/office/drawing/2014/main" id="{2ADD1AF8-C85F-4270-AAD6-9272DEB09783}"/>
              </a:ext>
            </a:extLst>
          </p:cNvPr>
          <p:cNvSpPr>
            <a:spLocks noGrp="1"/>
          </p:cNvSpPr>
          <p:nvPr>
            <p:ph sz="half" idx="1"/>
          </p:nvPr>
        </p:nvSpPr>
        <p:spPr>
          <a:xfrm>
            <a:off x="731520" y="1737360"/>
            <a:ext cx="5202936"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33B98-E229-4840-83D8-4D1E7A6AA1DF}"/>
              </a:ext>
            </a:extLst>
          </p:cNvPr>
          <p:cNvSpPr>
            <a:spLocks noGrp="1"/>
          </p:cNvSpPr>
          <p:nvPr>
            <p:ph sz="half" idx="2"/>
          </p:nvPr>
        </p:nvSpPr>
        <p:spPr>
          <a:xfrm>
            <a:off x="6135624" y="1737360"/>
            <a:ext cx="5202936"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B9A20CA-232C-4717-9DD4-8CBECAA78A01}"/>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9" name="Footer Placeholder 4">
            <a:extLst>
              <a:ext uri="{FF2B5EF4-FFF2-40B4-BE49-F238E27FC236}">
                <a16:creationId xmlns:a16="http://schemas.microsoft.com/office/drawing/2014/main" id="{42277683-7DBD-4003-9BAA-F8CF8CFF3B0E}"/>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39573464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Heavy Duty Mud -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CA5A-BA6F-467E-9EAA-5F9032871C2F}"/>
              </a:ext>
            </a:extLst>
          </p:cNvPr>
          <p:cNvSpPr>
            <a:spLocks noGrp="1"/>
          </p:cNvSpPr>
          <p:nvPr>
            <p:ph type="title" hasCustomPrompt="1"/>
          </p:nvPr>
        </p:nvSpPr>
        <p:spPr>
          <a:xfrm>
            <a:off x="731520" y="457200"/>
            <a:ext cx="10607040" cy="1143000"/>
          </a:xfrm>
        </p:spPr>
        <p:txBody>
          <a:bodyPr/>
          <a:lstStyle>
            <a:lvl1pPr>
              <a:defRPr/>
            </a:lvl1pPr>
          </a:lstStyle>
          <a:p>
            <a:r>
              <a:rPr lang="en-US" dirty="0"/>
              <a:t>HEADLINE IN ARIAL 36 PT.</a:t>
            </a:r>
            <a:br>
              <a:rPr lang="en-US" dirty="0"/>
            </a:br>
            <a:r>
              <a:rPr lang="en-US" dirty="0"/>
              <a:t>IN TWO LINES</a:t>
            </a:r>
          </a:p>
        </p:txBody>
      </p:sp>
      <p:sp>
        <p:nvSpPr>
          <p:cNvPr id="3" name="Text Placeholder 2">
            <a:extLst>
              <a:ext uri="{FF2B5EF4-FFF2-40B4-BE49-F238E27FC236}">
                <a16:creationId xmlns:a16="http://schemas.microsoft.com/office/drawing/2014/main" id="{DC7516A5-E9C4-4F26-8817-607C77374932}"/>
              </a:ext>
            </a:extLst>
          </p:cNvPr>
          <p:cNvSpPr>
            <a:spLocks noGrp="1"/>
          </p:cNvSpPr>
          <p:nvPr>
            <p:ph type="body" idx="1" hasCustomPrompt="1"/>
          </p:nvPr>
        </p:nvSpPr>
        <p:spPr>
          <a:xfrm>
            <a:off x="731519" y="1645920"/>
            <a:ext cx="5202936" cy="731520"/>
          </a:xfrm>
        </p:spPr>
        <p:txBody>
          <a:bodyPr anchor="b"/>
          <a:lstStyle>
            <a:lvl1pPr marL="0" indent="0">
              <a:buNone/>
              <a:defRPr sz="1800" b="1">
                <a:solidFill>
                  <a:srgbClr val="F475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IN ARIAL 18</a:t>
            </a:r>
          </a:p>
        </p:txBody>
      </p:sp>
      <p:sp>
        <p:nvSpPr>
          <p:cNvPr id="4" name="Content Placeholder 3">
            <a:extLst>
              <a:ext uri="{FF2B5EF4-FFF2-40B4-BE49-F238E27FC236}">
                <a16:creationId xmlns:a16="http://schemas.microsoft.com/office/drawing/2014/main" id="{A4A87FFC-CF24-4C66-AFAD-07E776406C76}"/>
              </a:ext>
            </a:extLst>
          </p:cNvPr>
          <p:cNvSpPr>
            <a:spLocks noGrp="1"/>
          </p:cNvSpPr>
          <p:nvPr>
            <p:ph sz="half" idx="2"/>
          </p:nvPr>
        </p:nvSpPr>
        <p:spPr>
          <a:xfrm>
            <a:off x="731519" y="2468880"/>
            <a:ext cx="5202936" cy="3474720"/>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46E1F44-9A09-4AF9-9362-0D2850BBD33E}"/>
              </a:ext>
            </a:extLst>
          </p:cNvPr>
          <p:cNvSpPr>
            <a:spLocks noGrp="1"/>
          </p:cNvSpPr>
          <p:nvPr>
            <p:ph type="body" sz="quarter" idx="3" hasCustomPrompt="1"/>
          </p:nvPr>
        </p:nvSpPr>
        <p:spPr>
          <a:xfrm>
            <a:off x="6135624" y="1645920"/>
            <a:ext cx="5202936" cy="731520"/>
          </a:xfrm>
        </p:spPr>
        <p:txBody>
          <a:bodyPr anchor="b"/>
          <a:lstStyle>
            <a:lvl1pPr marL="0" indent="0">
              <a:buNone/>
              <a:defRPr sz="1800" b="1">
                <a:solidFill>
                  <a:srgbClr val="F475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IN ARIAL 18</a:t>
            </a:r>
          </a:p>
        </p:txBody>
      </p:sp>
      <p:sp>
        <p:nvSpPr>
          <p:cNvPr id="6" name="Content Placeholder 5">
            <a:extLst>
              <a:ext uri="{FF2B5EF4-FFF2-40B4-BE49-F238E27FC236}">
                <a16:creationId xmlns:a16="http://schemas.microsoft.com/office/drawing/2014/main" id="{2252B0FD-C21C-47F9-9089-E06C91810380}"/>
              </a:ext>
            </a:extLst>
          </p:cNvPr>
          <p:cNvSpPr>
            <a:spLocks noGrp="1"/>
          </p:cNvSpPr>
          <p:nvPr>
            <p:ph sz="quarter" idx="4"/>
          </p:nvPr>
        </p:nvSpPr>
        <p:spPr>
          <a:xfrm>
            <a:off x="6135624" y="2468880"/>
            <a:ext cx="5202936" cy="3474720"/>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95A77CA-D012-4A42-8749-A2C4C45F0DD5}"/>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11" name="Footer Placeholder 4">
            <a:extLst>
              <a:ext uri="{FF2B5EF4-FFF2-40B4-BE49-F238E27FC236}">
                <a16:creationId xmlns:a16="http://schemas.microsoft.com/office/drawing/2014/main" id="{ADBE116F-C4F6-4EFE-B751-2F33F23B0487}"/>
              </a:ext>
            </a:extLst>
          </p:cNvPr>
          <p:cNvSpPr>
            <a:spLocks noGrp="1"/>
          </p:cNvSpPr>
          <p:nvPr>
            <p:ph type="ftr" sz="quarter" idx="1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41904904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Heavy Duty Mud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CE05-E8EE-42C0-AD25-77DA3CB662C8}"/>
              </a:ext>
            </a:extLst>
          </p:cNvPr>
          <p:cNvSpPr>
            <a:spLocks noGrp="1"/>
          </p:cNvSpPr>
          <p:nvPr>
            <p:ph type="title" hasCustomPrompt="1"/>
          </p:nvPr>
        </p:nvSpPr>
        <p:spPr/>
        <p:txBody>
          <a:bodyPr/>
          <a:lstStyle>
            <a:lvl1pPr>
              <a:defRPr/>
            </a:lvl1pPr>
          </a:lstStyle>
          <a:p>
            <a:r>
              <a:rPr lang="en-US" dirty="0"/>
              <a:t>HEADLINE IN ARIAL 36 PT.</a:t>
            </a:r>
            <a:br>
              <a:rPr lang="en-US" dirty="0"/>
            </a:br>
            <a:r>
              <a:rPr lang="en-US" dirty="0"/>
              <a:t>IN TWO LINES</a:t>
            </a:r>
          </a:p>
        </p:txBody>
      </p:sp>
      <p:sp>
        <p:nvSpPr>
          <p:cNvPr id="5" name="Slide Number Placeholder 4">
            <a:extLst>
              <a:ext uri="{FF2B5EF4-FFF2-40B4-BE49-F238E27FC236}">
                <a16:creationId xmlns:a16="http://schemas.microsoft.com/office/drawing/2014/main" id="{E2AF5638-036B-4957-8687-2C2B2870F3F8}"/>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6" name="Footer Placeholder 4">
            <a:extLst>
              <a:ext uri="{FF2B5EF4-FFF2-40B4-BE49-F238E27FC236}">
                <a16:creationId xmlns:a16="http://schemas.microsoft.com/office/drawing/2014/main" id="{9B0EDA8E-810D-4816-BDA0-47697E54E9CA}"/>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3423095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F47503"/>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311EF24B-8AB9-4F81-BFA8-1FEA9FBB4F46}"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462" y="5925894"/>
            <a:ext cx="1965043" cy="709098"/>
          </a:xfrm>
          <a:prstGeom prst="rect">
            <a:avLst/>
          </a:prstGeom>
        </p:spPr>
      </p:pic>
    </p:spTree>
    <p:extLst>
      <p:ext uri="{BB962C8B-B14F-4D97-AF65-F5344CB8AC3E}">
        <p14:creationId xmlns:p14="http://schemas.microsoft.com/office/powerpoint/2010/main" val="34877178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Heavy Duty Mud -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F89159-4752-49D2-9C2A-980DAF3BB2DD}"/>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5" name="Footer Placeholder 4">
            <a:extLst>
              <a:ext uri="{FF2B5EF4-FFF2-40B4-BE49-F238E27FC236}">
                <a16:creationId xmlns:a16="http://schemas.microsoft.com/office/drawing/2014/main" id="{BF29EEDE-453C-4E5F-BD1B-DC3E15CD3F64}"/>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12204421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2_Heavy Duty Mud -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F89159-4752-49D2-9C2A-980DAF3BB2DD}"/>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5" name="Footer Placeholder 4">
            <a:extLst>
              <a:ext uri="{FF2B5EF4-FFF2-40B4-BE49-F238E27FC236}">
                <a16:creationId xmlns:a16="http://schemas.microsoft.com/office/drawing/2014/main" id="{BF29EEDE-453C-4E5F-BD1B-DC3E15CD3F64}"/>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pic>
        <p:nvPicPr>
          <p:cNvPr id="6" name="Picture 5"/>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0492"/>
          <a:stretch/>
        </p:blipFill>
        <p:spPr>
          <a:xfrm>
            <a:off x="0" y="1"/>
            <a:ext cx="12192000" cy="6138472"/>
          </a:xfrm>
          <a:prstGeom prst="rect">
            <a:avLst/>
          </a:prstGeom>
        </p:spPr>
      </p:pic>
    </p:spTree>
    <p:extLst>
      <p:ext uri="{BB962C8B-B14F-4D97-AF65-F5344CB8AC3E}">
        <p14:creationId xmlns:p14="http://schemas.microsoft.com/office/powerpoint/2010/main" val="16654045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vy Duty Mud - Summa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056C69-20EF-4395-813A-2CABC409C992}"/>
              </a:ext>
            </a:extLst>
          </p:cNvPr>
          <p:cNvSpPr>
            <a:spLocks noGrp="1"/>
          </p:cNvSpPr>
          <p:nvPr>
            <p:ph type="sldNum" sz="quarter" idx="11"/>
          </p:nvPr>
        </p:nvSpPr>
        <p:spPr/>
        <p:txBody>
          <a:bodyPr/>
          <a:lstStyle/>
          <a:p>
            <a:fld id="{9536B8CE-5F62-416D-92EA-5CF5AD6A88E7}" type="slidenum">
              <a:rPr lang="en-US" smtClean="0"/>
              <a:pPr/>
              <a:t>‹#›</a:t>
            </a:fld>
            <a:endParaRPr lang="en-US" dirty="0"/>
          </a:p>
        </p:txBody>
      </p:sp>
      <p:sp>
        <p:nvSpPr>
          <p:cNvPr id="5" name="Footer Placeholder 4">
            <a:extLst>
              <a:ext uri="{FF2B5EF4-FFF2-40B4-BE49-F238E27FC236}">
                <a16:creationId xmlns:a16="http://schemas.microsoft.com/office/drawing/2014/main" id="{F85AE274-6E3D-433D-8A98-5C41849FF612}"/>
              </a:ext>
            </a:extLst>
          </p:cNvPr>
          <p:cNvSpPr>
            <a:spLocks noGrp="1"/>
          </p:cNvSpPr>
          <p:nvPr>
            <p:ph type="ftr" sz="quarter" idx="12"/>
          </p:nvPr>
        </p:nvSpPr>
        <p:spPr>
          <a:xfrm>
            <a:off x="2560320" y="6291072"/>
            <a:ext cx="8686800" cy="365125"/>
          </a:xfrm>
        </p:spPr>
        <p:txBody>
          <a:bodyPr/>
          <a:lstStyle/>
          <a:p>
            <a:r>
              <a:rPr lang="en-US"/>
              <a:t>Title of Presentation / Department / Date</a:t>
            </a:r>
            <a:endParaRPr lang="en-US" dirty="0"/>
          </a:p>
        </p:txBody>
      </p:sp>
      <p:sp>
        <p:nvSpPr>
          <p:cNvPr id="10" name="Title 1">
            <a:extLst>
              <a:ext uri="{FF2B5EF4-FFF2-40B4-BE49-F238E27FC236}">
                <a16:creationId xmlns:a16="http://schemas.microsoft.com/office/drawing/2014/main" id="{D4F80EA9-A923-4BB5-A6B5-27EF21C25FE3}"/>
              </a:ext>
            </a:extLst>
          </p:cNvPr>
          <p:cNvSpPr txBox="1">
            <a:spLocks/>
          </p:cNvSpPr>
          <p:nvPr userDrawn="1"/>
        </p:nvSpPr>
        <p:spPr>
          <a:xfrm>
            <a:off x="731520" y="584200"/>
            <a:ext cx="6309360" cy="1143000"/>
          </a:xfrm>
          <a:prstGeom prst="rect">
            <a:avLst/>
          </a:prstGeom>
        </p:spPr>
        <p:txBody>
          <a:bodyPr anchor="t" anchorCtr="0"/>
          <a:lstStyle>
            <a:lvl1pPr algn="l" defTabSz="914400" rtl="0" eaLnBrk="1" latinLnBrk="0" hangingPunct="1">
              <a:lnSpc>
                <a:spcPct val="100000"/>
              </a:lnSpc>
              <a:spcBef>
                <a:spcPct val="0"/>
              </a:spcBef>
              <a:buNone/>
              <a:defRPr sz="3600" kern="1200">
                <a:gradFill flip="none" rotWithShape="1">
                  <a:gsLst>
                    <a:gs pos="0">
                      <a:srgbClr val="33647E"/>
                    </a:gs>
                    <a:gs pos="100000">
                      <a:srgbClr val="84A1AF"/>
                    </a:gs>
                  </a:gsLst>
                  <a:lin ang="0" scaled="1"/>
                  <a:tileRect/>
                </a:gradFill>
                <a:latin typeface="+mj-lt"/>
                <a:ea typeface="+mj-ea"/>
                <a:cs typeface="+mj-cs"/>
              </a:defRPr>
            </a:lvl1pPr>
          </a:lstStyle>
          <a:p>
            <a:endParaRPr lang="en-US" dirty="0"/>
          </a:p>
        </p:txBody>
      </p:sp>
      <p:sp>
        <p:nvSpPr>
          <p:cNvPr id="11" name="Text12">
            <a:extLst>
              <a:ext uri="{FF2B5EF4-FFF2-40B4-BE49-F238E27FC236}">
                <a16:creationId xmlns:a16="http://schemas.microsoft.com/office/drawing/2014/main" id="{AFFA152D-81F1-43BB-9C43-35980B3CD9F8}"/>
              </a:ext>
            </a:extLst>
          </p:cNvPr>
          <p:cNvSpPr>
            <a:spLocks noChangeArrowheads="1"/>
          </p:cNvSpPr>
          <p:nvPr userDrawn="1">
            <p:custDataLst>
              <p:tags r:id="rId1"/>
            </p:custDataLst>
          </p:nvPr>
        </p:nvSpPr>
        <p:spPr bwMode="auto">
          <a:xfrm>
            <a:off x="7715066" y="866815"/>
            <a:ext cx="1149949" cy="246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600" b="1" dirty="0">
                <a:solidFill>
                  <a:srgbClr val="000000"/>
                </a:solidFill>
                <a:latin typeface="Arial" panose="020B0604020202020204" pitchFamily="34" charset="0"/>
                <a:ea typeface="PMingLiU" pitchFamily="18" charset="-120"/>
                <a:cs typeface="Arial" panose="020B0604020202020204" pitchFamily="34" charset="0"/>
              </a:rPr>
              <a:t>Meeting</a:t>
            </a:r>
          </a:p>
        </p:txBody>
      </p:sp>
      <p:sp>
        <p:nvSpPr>
          <p:cNvPr id="12" name="Text12">
            <a:extLst>
              <a:ext uri="{FF2B5EF4-FFF2-40B4-BE49-F238E27FC236}">
                <a16:creationId xmlns:a16="http://schemas.microsoft.com/office/drawing/2014/main" id="{3525FD32-EEDD-4D74-ADBF-F754BFAF4492}"/>
              </a:ext>
            </a:extLst>
          </p:cNvPr>
          <p:cNvSpPr>
            <a:spLocks noChangeArrowheads="1"/>
          </p:cNvSpPr>
          <p:nvPr userDrawn="1">
            <p:custDataLst>
              <p:tags r:id="rId2"/>
            </p:custDataLst>
          </p:nvPr>
        </p:nvSpPr>
        <p:spPr bwMode="auto">
          <a:xfrm>
            <a:off x="7715057" y="1207676"/>
            <a:ext cx="1149951" cy="246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600" b="1" dirty="0">
                <a:solidFill>
                  <a:srgbClr val="000000"/>
                </a:solidFill>
                <a:latin typeface="Arial" panose="020B0604020202020204" pitchFamily="34" charset="0"/>
                <a:ea typeface="PMingLiU" pitchFamily="18" charset="-120"/>
                <a:cs typeface="Arial" panose="020B0604020202020204" pitchFamily="34" charset="0"/>
              </a:rPr>
              <a:t>Date</a:t>
            </a:r>
          </a:p>
        </p:txBody>
      </p:sp>
      <p:sp>
        <p:nvSpPr>
          <p:cNvPr id="15" name="Text12">
            <a:extLst>
              <a:ext uri="{FF2B5EF4-FFF2-40B4-BE49-F238E27FC236}">
                <a16:creationId xmlns:a16="http://schemas.microsoft.com/office/drawing/2014/main" id="{62BE6B45-E3EB-4E71-ABCC-97F43A310BEA}"/>
              </a:ext>
            </a:extLst>
          </p:cNvPr>
          <p:cNvSpPr>
            <a:spLocks noChangeArrowheads="1"/>
          </p:cNvSpPr>
          <p:nvPr userDrawn="1">
            <p:custDataLst>
              <p:tags r:id="rId3"/>
            </p:custDataLst>
          </p:nvPr>
        </p:nvSpPr>
        <p:spPr bwMode="auto">
          <a:xfrm>
            <a:off x="1280160" y="1728216"/>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Title of the presentation</a:t>
            </a:r>
          </a:p>
        </p:txBody>
      </p:sp>
      <p:sp>
        <p:nvSpPr>
          <p:cNvPr id="16" name="Rectangle 4">
            <a:extLst>
              <a:ext uri="{FF2B5EF4-FFF2-40B4-BE49-F238E27FC236}">
                <a16:creationId xmlns:a16="http://schemas.microsoft.com/office/drawing/2014/main" id="{D79B3856-4A2D-443C-84AA-522EFDBBFE01}"/>
              </a:ext>
            </a:extLst>
          </p:cNvPr>
          <p:cNvSpPr>
            <a:spLocks noChangeArrowheads="1"/>
          </p:cNvSpPr>
          <p:nvPr userDrawn="1">
            <p:custDataLst>
              <p:tags r:id="rId4"/>
            </p:custDataLst>
          </p:nvPr>
        </p:nvSpPr>
        <p:spPr bwMode="auto">
          <a:xfrm>
            <a:off x="850392" y="1715516"/>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1</a:t>
            </a:r>
          </a:p>
        </p:txBody>
      </p:sp>
      <p:sp>
        <p:nvSpPr>
          <p:cNvPr id="18" name="Text12">
            <a:extLst>
              <a:ext uri="{FF2B5EF4-FFF2-40B4-BE49-F238E27FC236}">
                <a16:creationId xmlns:a16="http://schemas.microsoft.com/office/drawing/2014/main" id="{569A788B-17DD-4291-AEDB-386F5DF54251}"/>
              </a:ext>
            </a:extLst>
          </p:cNvPr>
          <p:cNvSpPr>
            <a:spLocks noChangeArrowheads="1"/>
          </p:cNvSpPr>
          <p:nvPr userDrawn="1">
            <p:custDataLst>
              <p:tags r:id="rId5"/>
            </p:custDataLst>
          </p:nvPr>
        </p:nvSpPr>
        <p:spPr bwMode="auto">
          <a:xfrm>
            <a:off x="1280160" y="2422125"/>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Key messages of the presentation</a:t>
            </a:r>
          </a:p>
        </p:txBody>
      </p:sp>
      <p:sp>
        <p:nvSpPr>
          <p:cNvPr id="19" name="Rectangle 4">
            <a:extLst>
              <a:ext uri="{FF2B5EF4-FFF2-40B4-BE49-F238E27FC236}">
                <a16:creationId xmlns:a16="http://schemas.microsoft.com/office/drawing/2014/main" id="{26EA595E-2706-4F31-973E-D456189D4719}"/>
              </a:ext>
            </a:extLst>
          </p:cNvPr>
          <p:cNvSpPr>
            <a:spLocks noChangeArrowheads="1"/>
          </p:cNvSpPr>
          <p:nvPr userDrawn="1">
            <p:custDataLst>
              <p:tags r:id="rId6"/>
            </p:custDataLst>
          </p:nvPr>
        </p:nvSpPr>
        <p:spPr bwMode="auto">
          <a:xfrm>
            <a:off x="850392" y="2392172"/>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2</a:t>
            </a:r>
          </a:p>
        </p:txBody>
      </p:sp>
      <p:sp>
        <p:nvSpPr>
          <p:cNvPr id="21" name="Text12">
            <a:extLst>
              <a:ext uri="{FF2B5EF4-FFF2-40B4-BE49-F238E27FC236}">
                <a16:creationId xmlns:a16="http://schemas.microsoft.com/office/drawing/2014/main" id="{52C017C7-DAFA-4940-B681-1AEEBE779014}"/>
              </a:ext>
            </a:extLst>
          </p:cNvPr>
          <p:cNvSpPr>
            <a:spLocks noChangeArrowheads="1"/>
          </p:cNvSpPr>
          <p:nvPr userDrawn="1">
            <p:custDataLst>
              <p:tags r:id="rId7"/>
            </p:custDataLst>
          </p:nvPr>
        </p:nvSpPr>
        <p:spPr bwMode="auto">
          <a:xfrm>
            <a:off x="1280160" y="3760680"/>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Recommended decisions</a:t>
            </a:r>
          </a:p>
        </p:txBody>
      </p:sp>
      <p:sp>
        <p:nvSpPr>
          <p:cNvPr id="22" name="Rectangle 4">
            <a:extLst>
              <a:ext uri="{FF2B5EF4-FFF2-40B4-BE49-F238E27FC236}">
                <a16:creationId xmlns:a16="http://schemas.microsoft.com/office/drawing/2014/main" id="{74464038-D14B-4F04-B49E-EB0533F3FA6F}"/>
              </a:ext>
            </a:extLst>
          </p:cNvPr>
          <p:cNvSpPr>
            <a:spLocks noChangeArrowheads="1"/>
          </p:cNvSpPr>
          <p:nvPr userDrawn="1">
            <p:custDataLst>
              <p:tags r:id="rId8"/>
            </p:custDataLst>
          </p:nvPr>
        </p:nvSpPr>
        <p:spPr bwMode="auto">
          <a:xfrm>
            <a:off x="850392" y="3739047"/>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3</a:t>
            </a:r>
          </a:p>
        </p:txBody>
      </p:sp>
      <p:sp>
        <p:nvSpPr>
          <p:cNvPr id="24" name="Text12">
            <a:extLst>
              <a:ext uri="{FF2B5EF4-FFF2-40B4-BE49-F238E27FC236}">
                <a16:creationId xmlns:a16="http://schemas.microsoft.com/office/drawing/2014/main" id="{3E71EC0C-0AB7-4923-9D5E-3D17230E7435}"/>
              </a:ext>
            </a:extLst>
          </p:cNvPr>
          <p:cNvSpPr>
            <a:spLocks noChangeArrowheads="1"/>
          </p:cNvSpPr>
          <p:nvPr userDrawn="1">
            <p:custDataLst>
              <p:tags r:id="rId9"/>
            </p:custDataLst>
          </p:nvPr>
        </p:nvSpPr>
        <p:spPr bwMode="auto">
          <a:xfrm>
            <a:off x="1280160" y="5123879"/>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Possible consequences if decisions are not taken</a:t>
            </a:r>
          </a:p>
        </p:txBody>
      </p:sp>
      <p:sp>
        <p:nvSpPr>
          <p:cNvPr id="25" name="Rectangle 4">
            <a:extLst>
              <a:ext uri="{FF2B5EF4-FFF2-40B4-BE49-F238E27FC236}">
                <a16:creationId xmlns:a16="http://schemas.microsoft.com/office/drawing/2014/main" id="{9A6843C4-A1DE-4EB3-BE3B-BF15EDEE8C05}"/>
              </a:ext>
            </a:extLst>
          </p:cNvPr>
          <p:cNvSpPr>
            <a:spLocks noChangeArrowheads="1"/>
          </p:cNvSpPr>
          <p:nvPr userDrawn="1">
            <p:custDataLst>
              <p:tags r:id="rId10"/>
            </p:custDataLst>
          </p:nvPr>
        </p:nvSpPr>
        <p:spPr bwMode="auto">
          <a:xfrm>
            <a:off x="850392" y="5102246"/>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4</a:t>
            </a:r>
          </a:p>
        </p:txBody>
      </p:sp>
      <p:sp>
        <p:nvSpPr>
          <p:cNvPr id="27" name="Text Box 11">
            <a:extLst>
              <a:ext uri="{FF2B5EF4-FFF2-40B4-BE49-F238E27FC236}">
                <a16:creationId xmlns:a16="http://schemas.microsoft.com/office/drawing/2014/main" id="{F0FCEEDB-0AC2-420E-A032-0013714F8CF8}"/>
              </a:ext>
            </a:extLst>
          </p:cNvPr>
          <p:cNvSpPr txBox="1">
            <a:spLocks noChangeArrowheads="1"/>
          </p:cNvSpPr>
          <p:nvPr userDrawn="1">
            <p:custDataLst>
              <p:tags r:id="rId11"/>
            </p:custDataLst>
          </p:nvPr>
        </p:nvSpPr>
        <p:spPr bwMode="auto">
          <a:xfrm>
            <a:off x="731520" y="457200"/>
            <a:ext cx="6309360" cy="1143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ctr" anchorCtr="0">
            <a:noAutofit/>
          </a:bodyPr>
          <a:lstStyle>
            <a:lvl1pPr marL="342900" indent="-342900" eaLnBrk="0" hangingPunct="0">
              <a:lnSpc>
                <a:spcPct val="108000"/>
              </a:lnSpc>
              <a:spcAft>
                <a:spcPct val="42000"/>
              </a:spcAft>
              <a:buSzPct val="75000"/>
              <a:defRPr sz="2000">
                <a:solidFill>
                  <a:schemeClr val="tx1"/>
                </a:solidFill>
                <a:latin typeface="CorpoS" pitchFamily="2" charset="0"/>
              </a:defRPr>
            </a:lvl1pPr>
            <a:lvl2pPr eaLnBrk="0" hangingPunct="0">
              <a:lnSpc>
                <a:spcPct val="108000"/>
              </a:lnSpc>
              <a:spcAft>
                <a:spcPct val="42000"/>
              </a:spcAft>
              <a:buSzPct val="75000"/>
              <a:buChar char="•"/>
              <a:defRPr sz="2000">
                <a:solidFill>
                  <a:schemeClr val="tx1"/>
                </a:solidFill>
                <a:latin typeface="CorpoS" pitchFamily="2" charset="0"/>
              </a:defRPr>
            </a:lvl2pPr>
            <a:lvl3pPr marL="1143000" indent="-228600" eaLnBrk="0" hangingPunct="0">
              <a:lnSpc>
                <a:spcPct val="108000"/>
              </a:lnSpc>
              <a:spcAft>
                <a:spcPct val="42000"/>
              </a:spcAft>
              <a:buSzPct val="75000"/>
              <a:buChar char="•"/>
              <a:defRPr sz="2000">
                <a:solidFill>
                  <a:schemeClr val="tx1"/>
                </a:solidFill>
                <a:latin typeface="CorpoS" pitchFamily="2" charset="0"/>
              </a:defRPr>
            </a:lvl3pPr>
            <a:lvl4pPr marL="1600200" indent="-228600" eaLnBrk="0" hangingPunct="0">
              <a:lnSpc>
                <a:spcPct val="108000"/>
              </a:lnSpc>
              <a:spcAft>
                <a:spcPct val="42000"/>
              </a:spcAft>
              <a:buSzPct val="75000"/>
              <a:buChar char="•"/>
              <a:defRPr sz="2000">
                <a:solidFill>
                  <a:schemeClr val="tx1"/>
                </a:solidFill>
                <a:latin typeface="CorpoS" pitchFamily="2" charset="0"/>
              </a:defRPr>
            </a:lvl4pPr>
            <a:lvl5pPr marL="2057400" indent="-228600" eaLnBrk="0" hangingPunct="0">
              <a:lnSpc>
                <a:spcPct val="108000"/>
              </a:lnSpc>
              <a:spcAft>
                <a:spcPct val="42000"/>
              </a:spcAft>
              <a:buSzPct val="75000"/>
              <a:buChar char="•"/>
              <a:defRPr sz="2000">
                <a:solidFill>
                  <a:schemeClr val="tx1"/>
                </a:solidFill>
                <a:latin typeface="CorpoS" pitchFamily="2" charset="0"/>
              </a:defRPr>
            </a:lvl5pPr>
            <a:lvl6pPr marL="25146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6pPr>
            <a:lvl7pPr marL="29718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7pPr>
            <a:lvl8pPr marL="34290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8pPr>
            <a:lvl9pPr marL="38862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9pPr>
          </a:lstStyle>
          <a:p>
            <a:pPr marL="0" lvl="1">
              <a:lnSpc>
                <a:spcPct val="100000"/>
              </a:lnSpc>
              <a:spcAft>
                <a:spcPct val="0"/>
              </a:spcAft>
              <a:buClr>
                <a:srgbClr val="3F9AC9"/>
              </a:buClr>
              <a:buSzPct val="120000"/>
              <a:buNone/>
              <a:defRPr/>
            </a:pPr>
            <a:r>
              <a:rPr kumimoji="0" lang="en-US" sz="3600" b="1" i="0" u="none" strike="noStrike" kern="1200" cap="none" spc="0" normalizeH="0" baseline="0" noProof="0" dirty="0">
                <a:ln>
                  <a:noFill/>
                </a:ln>
                <a:solidFill>
                  <a:srgbClr val="666666"/>
                </a:solidFill>
                <a:effectLst/>
                <a:uLnTx/>
                <a:uFillTx/>
                <a:latin typeface="Arial" panose="020B0604020202020204"/>
                <a:ea typeface="+mj-ea"/>
                <a:cs typeface="+mj-cs"/>
              </a:rPr>
              <a:t>Executive Summary</a:t>
            </a:r>
            <a:endParaRPr lang="en-US" altLang="de-DE" sz="1400" b="1" kern="0" dirty="0">
              <a:solidFill>
                <a:srgbClr val="666666"/>
              </a:solidFill>
              <a:latin typeface="Arial" panose="020B0604020202020204" pitchFamily="34" charset="0"/>
              <a:cs typeface="Arial" panose="020B0604020202020204" pitchFamily="34" charset="0"/>
            </a:endParaRPr>
          </a:p>
        </p:txBody>
      </p:sp>
      <p:sp>
        <p:nvSpPr>
          <p:cNvPr id="33" name="Text Placeholder 32">
            <a:extLst>
              <a:ext uri="{FF2B5EF4-FFF2-40B4-BE49-F238E27FC236}">
                <a16:creationId xmlns:a16="http://schemas.microsoft.com/office/drawing/2014/main" id="{FAE69B51-B4CA-4DC7-9199-80D40108A259}"/>
              </a:ext>
            </a:extLst>
          </p:cNvPr>
          <p:cNvSpPr>
            <a:spLocks noGrp="1"/>
          </p:cNvSpPr>
          <p:nvPr>
            <p:ph type="body" sz="quarter" idx="13" hasCustomPrompt="1"/>
          </p:nvPr>
        </p:nvSpPr>
        <p:spPr>
          <a:xfrm>
            <a:off x="8915400" y="1216152"/>
            <a:ext cx="2670048"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Month DD, YEAR</a:t>
            </a:r>
          </a:p>
        </p:txBody>
      </p:sp>
      <p:sp>
        <p:nvSpPr>
          <p:cNvPr id="34" name="Text Placeholder 32">
            <a:extLst>
              <a:ext uri="{FF2B5EF4-FFF2-40B4-BE49-F238E27FC236}">
                <a16:creationId xmlns:a16="http://schemas.microsoft.com/office/drawing/2014/main" id="{97BD819D-D84A-46A2-95DA-502CD6BE95E6}"/>
              </a:ext>
            </a:extLst>
          </p:cNvPr>
          <p:cNvSpPr>
            <a:spLocks noGrp="1"/>
          </p:cNvSpPr>
          <p:nvPr>
            <p:ph type="body" sz="quarter" idx="14" hasCustomPrompt="1"/>
          </p:nvPr>
        </p:nvSpPr>
        <p:spPr>
          <a:xfrm>
            <a:off x="8915400" y="877824"/>
            <a:ext cx="2670048"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32">
            <a:extLst>
              <a:ext uri="{FF2B5EF4-FFF2-40B4-BE49-F238E27FC236}">
                <a16:creationId xmlns:a16="http://schemas.microsoft.com/office/drawing/2014/main" id="{612154B2-0EE1-4007-8204-B6D55D11041E}"/>
              </a:ext>
            </a:extLst>
          </p:cNvPr>
          <p:cNvSpPr>
            <a:spLocks noGrp="1"/>
          </p:cNvSpPr>
          <p:nvPr>
            <p:ph type="body" sz="quarter" idx="15" hasCustomPrompt="1"/>
          </p:nvPr>
        </p:nvSpPr>
        <p:spPr>
          <a:xfrm>
            <a:off x="1280160" y="2057400"/>
            <a:ext cx="10332720"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Title of presentation</a:t>
            </a:r>
          </a:p>
        </p:txBody>
      </p:sp>
      <p:sp>
        <p:nvSpPr>
          <p:cNvPr id="36" name="Text Placeholder 32">
            <a:extLst>
              <a:ext uri="{FF2B5EF4-FFF2-40B4-BE49-F238E27FC236}">
                <a16:creationId xmlns:a16="http://schemas.microsoft.com/office/drawing/2014/main" id="{FA73E098-E9C7-423A-84AC-2A234FDDEAD2}"/>
              </a:ext>
            </a:extLst>
          </p:cNvPr>
          <p:cNvSpPr>
            <a:spLocks noGrp="1"/>
          </p:cNvSpPr>
          <p:nvPr>
            <p:ph type="body" sz="quarter" idx="16" hasCustomPrompt="1"/>
          </p:nvPr>
        </p:nvSpPr>
        <p:spPr>
          <a:xfrm>
            <a:off x="1280160" y="2743200"/>
            <a:ext cx="10332720" cy="914400"/>
          </a:xfrm>
          <a:ln>
            <a:solidFill>
              <a:srgbClr val="B3B3B3"/>
            </a:solidFill>
            <a:miter lim="800000"/>
          </a:ln>
        </p:spPr>
        <p:txBody>
          <a:bodyPr anchor="t" anchorCtr="0"/>
          <a:lstStyle>
            <a:lvl1pPr marL="228600" indent="-228600">
              <a:buFont typeface="Arial" panose="020B0604020202020204" pitchFamily="34" charset="0"/>
              <a:buChar char="•"/>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Key message 1</a:t>
            </a:r>
          </a:p>
        </p:txBody>
      </p:sp>
      <p:sp>
        <p:nvSpPr>
          <p:cNvPr id="37" name="Text Placeholder 32">
            <a:extLst>
              <a:ext uri="{FF2B5EF4-FFF2-40B4-BE49-F238E27FC236}">
                <a16:creationId xmlns:a16="http://schemas.microsoft.com/office/drawing/2014/main" id="{76655367-523B-41B4-A099-4EAC12781DDE}"/>
              </a:ext>
            </a:extLst>
          </p:cNvPr>
          <p:cNvSpPr>
            <a:spLocks noGrp="1"/>
          </p:cNvSpPr>
          <p:nvPr>
            <p:ph type="body" sz="quarter" idx="17" hasCustomPrompt="1"/>
          </p:nvPr>
        </p:nvSpPr>
        <p:spPr>
          <a:xfrm>
            <a:off x="1280160" y="4087368"/>
            <a:ext cx="10332720" cy="914400"/>
          </a:xfrm>
          <a:ln>
            <a:solidFill>
              <a:srgbClr val="B3B3B3"/>
            </a:solidFill>
            <a:miter lim="800000"/>
          </a:ln>
        </p:spPr>
        <p:txBody>
          <a:bodyPr anchor="t" anchorCtr="0"/>
          <a:lstStyle>
            <a:lvl1pPr marL="228600" indent="-228600">
              <a:buFont typeface="Arial" panose="020B0604020202020204" pitchFamily="34" charset="0"/>
              <a:buChar char="•"/>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Decision 1</a:t>
            </a:r>
          </a:p>
        </p:txBody>
      </p:sp>
      <p:sp>
        <p:nvSpPr>
          <p:cNvPr id="38" name="Text Placeholder 32">
            <a:extLst>
              <a:ext uri="{FF2B5EF4-FFF2-40B4-BE49-F238E27FC236}">
                <a16:creationId xmlns:a16="http://schemas.microsoft.com/office/drawing/2014/main" id="{1607D0FA-2CF8-4752-A767-4661E1CBDE52}"/>
              </a:ext>
            </a:extLst>
          </p:cNvPr>
          <p:cNvSpPr>
            <a:spLocks noGrp="1"/>
          </p:cNvSpPr>
          <p:nvPr>
            <p:ph type="body" sz="quarter" idx="18" hasCustomPrompt="1"/>
          </p:nvPr>
        </p:nvSpPr>
        <p:spPr>
          <a:xfrm>
            <a:off x="1280160" y="5449824"/>
            <a:ext cx="10332720" cy="457200"/>
          </a:xfrm>
          <a:ln>
            <a:solidFill>
              <a:srgbClr val="B3B3B3"/>
            </a:solidFill>
            <a:miter lim="800000"/>
          </a:ln>
        </p:spPr>
        <p:txBody>
          <a:bodyPr anchor="t"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Describe consequences</a:t>
            </a:r>
          </a:p>
        </p:txBody>
      </p:sp>
    </p:spTree>
    <p:extLst>
      <p:ext uri="{BB962C8B-B14F-4D97-AF65-F5344CB8AC3E}">
        <p14:creationId xmlns:p14="http://schemas.microsoft.com/office/powerpoint/2010/main" val="5538225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vy Duty Title 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p:txBody>
          <a:bodyPr wrap="none"/>
          <a:lstStyle>
            <a:lvl1pPr>
              <a:defRPr/>
            </a:lvl1pPr>
          </a:lstStyle>
          <a:p>
            <a:r>
              <a:rPr lang="en-US" dirty="0"/>
              <a:t>TITLE SLIDE HEADLINE IN ARIAL 30</a:t>
            </a:r>
          </a:p>
        </p:txBody>
      </p:sp>
      <p:sp>
        <p:nvSpPr>
          <p:cNvPr id="6" name="Footer Placeholder 3">
            <a:extLst>
              <a:ext uri="{FF2B5EF4-FFF2-40B4-BE49-F238E27FC236}">
                <a16:creationId xmlns:a16="http://schemas.microsoft.com/office/drawing/2014/main" id="{AFA024DA-676D-4EB0-BF11-ABF4B0748408}"/>
              </a:ext>
            </a:extLst>
          </p:cNvPr>
          <p:cNvSpPr>
            <a:spLocks noGrp="1"/>
          </p:cNvSpPr>
          <p:nvPr>
            <p:ph type="ftr" sz="quarter" idx="11"/>
          </p:nvPr>
        </p:nvSpPr>
        <p:spPr>
          <a:xfrm>
            <a:off x="685800" y="5687568"/>
            <a:ext cx="7315200" cy="228600"/>
          </a:xfrm>
        </p:spPr>
        <p:txBody>
          <a:bodyPr wrap="none" anchor="ctr" anchorCtr="0"/>
          <a:lstStyle>
            <a:lvl1pPr>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16695042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eavy Duty Title 4">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p:txBody>
          <a:bodyPr wrap="none"/>
          <a:lstStyle>
            <a:lvl1pPr>
              <a:defRPr/>
            </a:lvl1pPr>
          </a:lstStyle>
          <a:p>
            <a:r>
              <a:rPr lang="en-US" dirty="0"/>
              <a:t>TITLE SLIDE HEADLINE IN ARIAL 30</a:t>
            </a:r>
          </a:p>
        </p:txBody>
      </p:sp>
      <p:sp>
        <p:nvSpPr>
          <p:cNvPr id="6" name="Footer Placeholder 3">
            <a:extLst>
              <a:ext uri="{FF2B5EF4-FFF2-40B4-BE49-F238E27FC236}">
                <a16:creationId xmlns:a16="http://schemas.microsoft.com/office/drawing/2014/main" id="{49AEBE98-EFF0-4FC0-9A6C-B6D9704A169D}"/>
              </a:ext>
            </a:extLst>
          </p:cNvPr>
          <p:cNvSpPr>
            <a:spLocks noGrp="1"/>
          </p:cNvSpPr>
          <p:nvPr>
            <p:ph type="ftr" sz="quarter" idx="11"/>
          </p:nvPr>
        </p:nvSpPr>
        <p:spPr>
          <a:xfrm>
            <a:off x="685800" y="5687568"/>
            <a:ext cx="7315200" cy="228600"/>
          </a:xfrm>
        </p:spPr>
        <p:txBody>
          <a:bodyPr wrap="none" anchor="ctr" anchorCtr="0"/>
          <a:lstStyle>
            <a:lvl1pPr>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4765095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eavy Duty Section 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a:xfrm>
            <a:off x="685800" y="1188720"/>
            <a:ext cx="10607040" cy="457200"/>
          </a:xfrm>
        </p:spPr>
        <p:txBody>
          <a:bodyPr wrap="none">
            <a:noAutofit/>
          </a:bodyPr>
          <a:lstStyle>
            <a:lvl1pPr>
              <a:defRPr sz="3000"/>
            </a:lvl1pPr>
          </a:lstStyle>
          <a:p>
            <a:r>
              <a:rPr lang="en-US" dirty="0"/>
              <a:t>SECTION SLIDE HEADLINE IN ARIAL 30</a:t>
            </a:r>
          </a:p>
        </p:txBody>
      </p:sp>
    </p:spTree>
    <p:extLst>
      <p:ext uri="{BB962C8B-B14F-4D97-AF65-F5344CB8AC3E}">
        <p14:creationId xmlns:p14="http://schemas.microsoft.com/office/powerpoint/2010/main" val="7465078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eavy Duty Section 4">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a:xfrm>
            <a:off x="685800" y="1188720"/>
            <a:ext cx="10607040" cy="457200"/>
          </a:xfrm>
        </p:spPr>
        <p:txBody>
          <a:bodyPr wrap="none">
            <a:noAutofit/>
          </a:bodyPr>
          <a:lstStyle>
            <a:lvl1pPr>
              <a:defRPr sz="3000"/>
            </a:lvl1pPr>
          </a:lstStyle>
          <a:p>
            <a:r>
              <a:rPr lang="en-US" dirty="0"/>
              <a:t>SECTION SLIDE HEADLINE IN ARIAL 30</a:t>
            </a:r>
          </a:p>
        </p:txBody>
      </p:sp>
    </p:spTree>
    <p:extLst>
      <p:ext uri="{BB962C8B-B14F-4D97-AF65-F5344CB8AC3E}">
        <p14:creationId xmlns:p14="http://schemas.microsoft.com/office/powerpoint/2010/main" val="7393962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eavy Duty Mud - Headlin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5548-5A4B-4AFC-992F-CAFCD73A9AC5}"/>
              </a:ext>
            </a:extLst>
          </p:cNvPr>
          <p:cNvSpPr>
            <a:spLocks noGrp="1"/>
          </p:cNvSpPr>
          <p:nvPr>
            <p:ph type="title" hasCustomPrompt="1"/>
          </p:nvPr>
        </p:nvSpPr>
        <p:spPr/>
        <p:txBody>
          <a:bodyPr>
            <a:noAutofit/>
          </a:bodyPr>
          <a:lstStyle>
            <a:lvl1pPr>
              <a:defRPr/>
            </a:lvl1pPr>
          </a:lstStyle>
          <a:p>
            <a:r>
              <a:rPr lang="en-US" dirty="0"/>
              <a:t>HEADLINE IN ARIAL 36 PT.</a:t>
            </a:r>
            <a:br>
              <a:rPr lang="en-US" dirty="0"/>
            </a:br>
            <a:r>
              <a:rPr lang="en-US" dirty="0"/>
              <a:t>IN TWO LINES</a:t>
            </a:r>
          </a:p>
        </p:txBody>
      </p:sp>
      <p:sp>
        <p:nvSpPr>
          <p:cNvPr id="3" name="Content Placeholder 2">
            <a:extLst>
              <a:ext uri="{FF2B5EF4-FFF2-40B4-BE49-F238E27FC236}">
                <a16:creationId xmlns:a16="http://schemas.microsoft.com/office/drawing/2014/main" id="{7C8F94C1-0843-4844-90F7-5E8B0AF51AF3}"/>
              </a:ext>
            </a:extLst>
          </p:cNvPr>
          <p:cNvSpPr>
            <a:spLocks noGrp="1"/>
          </p:cNvSpPr>
          <p:nvPr>
            <p:ph idx="1"/>
          </p:nvPr>
        </p:nvSpPr>
        <p:spPr/>
        <p:txBody>
          <a:bodyPr wrap="square"/>
          <a:lstStyle>
            <a:lvl1pPr marL="228600" indent="-2286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4080B4E-02C5-4394-89B5-6B672F6926C9}"/>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7" name="Footer Placeholder 4">
            <a:extLst>
              <a:ext uri="{FF2B5EF4-FFF2-40B4-BE49-F238E27FC236}">
                <a16:creationId xmlns:a16="http://schemas.microsoft.com/office/drawing/2014/main" id="{3CA2B69D-9EBA-464E-8A5E-F1C9D75C5A9B}"/>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2320914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Heavy Duty Mud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769D-F7F5-438C-9900-B31E07A30103}"/>
              </a:ext>
            </a:extLst>
          </p:cNvPr>
          <p:cNvSpPr>
            <a:spLocks noGrp="1"/>
          </p:cNvSpPr>
          <p:nvPr>
            <p:ph type="title" hasCustomPrompt="1"/>
          </p:nvPr>
        </p:nvSpPr>
        <p:spPr/>
        <p:txBody>
          <a:bodyPr/>
          <a:lstStyle>
            <a:lvl1pPr>
              <a:defRPr/>
            </a:lvl1pPr>
          </a:lstStyle>
          <a:p>
            <a:r>
              <a:rPr lang="en-US" dirty="0"/>
              <a:t>HEADLINE IN ARIAL 36 PT.</a:t>
            </a:r>
            <a:br>
              <a:rPr lang="en-US" dirty="0"/>
            </a:br>
            <a:r>
              <a:rPr lang="en-US" dirty="0"/>
              <a:t>IN TWO LINES</a:t>
            </a:r>
          </a:p>
        </p:txBody>
      </p:sp>
      <p:sp>
        <p:nvSpPr>
          <p:cNvPr id="3" name="Content Placeholder 2">
            <a:extLst>
              <a:ext uri="{FF2B5EF4-FFF2-40B4-BE49-F238E27FC236}">
                <a16:creationId xmlns:a16="http://schemas.microsoft.com/office/drawing/2014/main" id="{2ADD1AF8-C85F-4270-AAD6-9272DEB09783}"/>
              </a:ext>
            </a:extLst>
          </p:cNvPr>
          <p:cNvSpPr>
            <a:spLocks noGrp="1"/>
          </p:cNvSpPr>
          <p:nvPr>
            <p:ph sz="half" idx="1"/>
          </p:nvPr>
        </p:nvSpPr>
        <p:spPr>
          <a:xfrm>
            <a:off x="731520" y="1737360"/>
            <a:ext cx="5202936"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33B98-E229-4840-83D8-4D1E7A6AA1DF}"/>
              </a:ext>
            </a:extLst>
          </p:cNvPr>
          <p:cNvSpPr>
            <a:spLocks noGrp="1"/>
          </p:cNvSpPr>
          <p:nvPr>
            <p:ph sz="half" idx="2"/>
          </p:nvPr>
        </p:nvSpPr>
        <p:spPr>
          <a:xfrm>
            <a:off x="6135624" y="1737360"/>
            <a:ext cx="5202936"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B9A20CA-232C-4717-9DD4-8CBECAA78A01}"/>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9" name="Footer Placeholder 4">
            <a:extLst>
              <a:ext uri="{FF2B5EF4-FFF2-40B4-BE49-F238E27FC236}">
                <a16:creationId xmlns:a16="http://schemas.microsoft.com/office/drawing/2014/main" id="{42277683-7DBD-4003-9BAA-F8CF8CFF3B0E}"/>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9803384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Heavy Duty Mud -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CA5A-BA6F-467E-9EAA-5F9032871C2F}"/>
              </a:ext>
            </a:extLst>
          </p:cNvPr>
          <p:cNvSpPr>
            <a:spLocks noGrp="1"/>
          </p:cNvSpPr>
          <p:nvPr>
            <p:ph type="title" hasCustomPrompt="1"/>
          </p:nvPr>
        </p:nvSpPr>
        <p:spPr>
          <a:xfrm>
            <a:off x="731520" y="457200"/>
            <a:ext cx="10607040" cy="1143000"/>
          </a:xfrm>
        </p:spPr>
        <p:txBody>
          <a:bodyPr/>
          <a:lstStyle>
            <a:lvl1pPr>
              <a:defRPr/>
            </a:lvl1pPr>
          </a:lstStyle>
          <a:p>
            <a:r>
              <a:rPr lang="en-US" dirty="0"/>
              <a:t>HEADLINE IN ARIAL 36 PT.</a:t>
            </a:r>
            <a:br>
              <a:rPr lang="en-US" dirty="0"/>
            </a:br>
            <a:r>
              <a:rPr lang="en-US" dirty="0"/>
              <a:t>IN TWO LINES</a:t>
            </a:r>
          </a:p>
        </p:txBody>
      </p:sp>
      <p:sp>
        <p:nvSpPr>
          <p:cNvPr id="3" name="Text Placeholder 2">
            <a:extLst>
              <a:ext uri="{FF2B5EF4-FFF2-40B4-BE49-F238E27FC236}">
                <a16:creationId xmlns:a16="http://schemas.microsoft.com/office/drawing/2014/main" id="{DC7516A5-E9C4-4F26-8817-607C77374932}"/>
              </a:ext>
            </a:extLst>
          </p:cNvPr>
          <p:cNvSpPr>
            <a:spLocks noGrp="1"/>
          </p:cNvSpPr>
          <p:nvPr>
            <p:ph type="body" idx="1" hasCustomPrompt="1"/>
          </p:nvPr>
        </p:nvSpPr>
        <p:spPr>
          <a:xfrm>
            <a:off x="731519" y="1645920"/>
            <a:ext cx="5202936" cy="731520"/>
          </a:xfrm>
        </p:spPr>
        <p:txBody>
          <a:bodyPr anchor="b"/>
          <a:lstStyle>
            <a:lvl1pPr marL="0" indent="0">
              <a:buNone/>
              <a:defRPr sz="1800" b="1">
                <a:solidFill>
                  <a:srgbClr val="F475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IN ARIAL 18</a:t>
            </a:r>
          </a:p>
        </p:txBody>
      </p:sp>
      <p:sp>
        <p:nvSpPr>
          <p:cNvPr id="4" name="Content Placeholder 3">
            <a:extLst>
              <a:ext uri="{FF2B5EF4-FFF2-40B4-BE49-F238E27FC236}">
                <a16:creationId xmlns:a16="http://schemas.microsoft.com/office/drawing/2014/main" id="{A4A87FFC-CF24-4C66-AFAD-07E776406C76}"/>
              </a:ext>
            </a:extLst>
          </p:cNvPr>
          <p:cNvSpPr>
            <a:spLocks noGrp="1"/>
          </p:cNvSpPr>
          <p:nvPr>
            <p:ph sz="half" idx="2"/>
          </p:nvPr>
        </p:nvSpPr>
        <p:spPr>
          <a:xfrm>
            <a:off x="731519" y="2468880"/>
            <a:ext cx="5202936" cy="3474720"/>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46E1F44-9A09-4AF9-9362-0D2850BBD33E}"/>
              </a:ext>
            </a:extLst>
          </p:cNvPr>
          <p:cNvSpPr>
            <a:spLocks noGrp="1"/>
          </p:cNvSpPr>
          <p:nvPr>
            <p:ph type="body" sz="quarter" idx="3" hasCustomPrompt="1"/>
          </p:nvPr>
        </p:nvSpPr>
        <p:spPr>
          <a:xfrm>
            <a:off x="6135624" y="1645920"/>
            <a:ext cx="5202936" cy="731520"/>
          </a:xfrm>
        </p:spPr>
        <p:txBody>
          <a:bodyPr anchor="b"/>
          <a:lstStyle>
            <a:lvl1pPr marL="0" indent="0">
              <a:buNone/>
              <a:defRPr sz="1800" b="1">
                <a:solidFill>
                  <a:srgbClr val="F475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IN ARIAL 18</a:t>
            </a:r>
          </a:p>
        </p:txBody>
      </p:sp>
      <p:sp>
        <p:nvSpPr>
          <p:cNvPr id="6" name="Content Placeholder 5">
            <a:extLst>
              <a:ext uri="{FF2B5EF4-FFF2-40B4-BE49-F238E27FC236}">
                <a16:creationId xmlns:a16="http://schemas.microsoft.com/office/drawing/2014/main" id="{2252B0FD-C21C-47F9-9089-E06C91810380}"/>
              </a:ext>
            </a:extLst>
          </p:cNvPr>
          <p:cNvSpPr>
            <a:spLocks noGrp="1"/>
          </p:cNvSpPr>
          <p:nvPr>
            <p:ph sz="quarter" idx="4"/>
          </p:nvPr>
        </p:nvSpPr>
        <p:spPr>
          <a:xfrm>
            <a:off x="6135624" y="2468880"/>
            <a:ext cx="5202936" cy="3474720"/>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95A77CA-D012-4A42-8749-A2C4C45F0DD5}"/>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11" name="Footer Placeholder 4">
            <a:extLst>
              <a:ext uri="{FF2B5EF4-FFF2-40B4-BE49-F238E27FC236}">
                <a16:creationId xmlns:a16="http://schemas.microsoft.com/office/drawing/2014/main" id="{ADBE116F-C4F6-4EFE-B751-2F33F23B0487}"/>
              </a:ext>
            </a:extLst>
          </p:cNvPr>
          <p:cNvSpPr>
            <a:spLocks noGrp="1"/>
          </p:cNvSpPr>
          <p:nvPr>
            <p:ph type="ftr" sz="quarter" idx="1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3212238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136" r="19884" b="1763"/>
          <a:stretch/>
        </p:blipFill>
        <p:spPr>
          <a:xfrm>
            <a:off x="5183188" y="-27432"/>
            <a:ext cx="7014907" cy="6885432"/>
          </a:xfrm>
          <a:prstGeom prst="rect">
            <a:avLst/>
          </a:prstGeom>
          <a:ln>
            <a:noFill/>
          </a:ln>
        </p:spPr>
      </p:pic>
      <p:sp>
        <p:nvSpPr>
          <p:cNvPr id="2" name="Title 1"/>
          <p:cNvSpPr>
            <a:spLocks noGrp="1"/>
          </p:cNvSpPr>
          <p:nvPr>
            <p:ph type="title"/>
          </p:nvPr>
        </p:nvSpPr>
        <p:spPr>
          <a:xfrm>
            <a:off x="839788" y="457200"/>
            <a:ext cx="3932237" cy="1600200"/>
          </a:xfrm>
        </p:spPr>
        <p:txBody>
          <a:bodyPr anchor="b"/>
          <a:lstStyle>
            <a:lvl1pPr>
              <a:defRPr sz="3200" baseline="0">
                <a:solidFill>
                  <a:srgbClr val="F47503"/>
                </a:solidFill>
              </a:defRPr>
            </a:lvl1pPr>
          </a:lstStyle>
          <a:p>
            <a:endParaRPr lang="en-US" dirty="0"/>
          </a:p>
        </p:txBody>
      </p:sp>
      <p:sp>
        <p:nvSpPr>
          <p:cNvPr id="4" name="Text Placeholder 3"/>
          <p:cNvSpPr>
            <a:spLocks noGrp="1"/>
          </p:cNvSpPr>
          <p:nvPr>
            <p:ph type="body" sz="half" idx="2"/>
          </p:nvPr>
        </p:nvSpPr>
        <p:spPr>
          <a:xfrm>
            <a:off x="839788" y="2057400"/>
            <a:ext cx="3932237" cy="3712535"/>
          </a:xfrm>
        </p:spPr>
        <p:txBody>
          <a:bodyPr/>
          <a:lstStyle>
            <a:lvl1pPr marL="0" indent="0">
              <a:buNone/>
              <a:defRPr sz="16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7462" y="5925894"/>
            <a:ext cx="1965043" cy="709098"/>
          </a:xfrm>
          <a:prstGeom prst="rect">
            <a:avLst/>
          </a:prstGeom>
        </p:spPr>
      </p:pic>
    </p:spTree>
    <p:extLst>
      <p:ext uri="{BB962C8B-B14F-4D97-AF65-F5344CB8AC3E}">
        <p14:creationId xmlns:p14="http://schemas.microsoft.com/office/powerpoint/2010/main" val="35207257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Heavy Duty Mud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CE05-E8EE-42C0-AD25-77DA3CB662C8}"/>
              </a:ext>
            </a:extLst>
          </p:cNvPr>
          <p:cNvSpPr>
            <a:spLocks noGrp="1"/>
          </p:cNvSpPr>
          <p:nvPr>
            <p:ph type="title" hasCustomPrompt="1"/>
          </p:nvPr>
        </p:nvSpPr>
        <p:spPr/>
        <p:txBody>
          <a:bodyPr/>
          <a:lstStyle>
            <a:lvl1pPr>
              <a:defRPr/>
            </a:lvl1pPr>
          </a:lstStyle>
          <a:p>
            <a:r>
              <a:rPr lang="en-US" dirty="0"/>
              <a:t>HEADLINE IN ARIAL 36 PT.</a:t>
            </a:r>
            <a:br>
              <a:rPr lang="en-US" dirty="0"/>
            </a:br>
            <a:r>
              <a:rPr lang="en-US" dirty="0"/>
              <a:t>IN TWO LINES</a:t>
            </a:r>
          </a:p>
        </p:txBody>
      </p:sp>
      <p:sp>
        <p:nvSpPr>
          <p:cNvPr id="5" name="Slide Number Placeholder 4">
            <a:extLst>
              <a:ext uri="{FF2B5EF4-FFF2-40B4-BE49-F238E27FC236}">
                <a16:creationId xmlns:a16="http://schemas.microsoft.com/office/drawing/2014/main" id="{E2AF5638-036B-4957-8687-2C2B2870F3F8}"/>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6" name="Footer Placeholder 4">
            <a:extLst>
              <a:ext uri="{FF2B5EF4-FFF2-40B4-BE49-F238E27FC236}">
                <a16:creationId xmlns:a16="http://schemas.microsoft.com/office/drawing/2014/main" id="{9B0EDA8E-810D-4816-BDA0-47697E54E9CA}"/>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40701080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Heavy Duty Mud -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F89159-4752-49D2-9C2A-980DAF3BB2DD}"/>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5" name="Footer Placeholder 4">
            <a:extLst>
              <a:ext uri="{FF2B5EF4-FFF2-40B4-BE49-F238E27FC236}">
                <a16:creationId xmlns:a16="http://schemas.microsoft.com/office/drawing/2014/main" id="{BF29EEDE-453C-4E5F-BD1B-DC3E15CD3F64}"/>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26189542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eavy Duty Mud - Summa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056C69-20EF-4395-813A-2CABC409C992}"/>
              </a:ext>
            </a:extLst>
          </p:cNvPr>
          <p:cNvSpPr>
            <a:spLocks noGrp="1"/>
          </p:cNvSpPr>
          <p:nvPr>
            <p:ph type="sldNum" sz="quarter" idx="11"/>
          </p:nvPr>
        </p:nvSpPr>
        <p:spPr/>
        <p:txBody>
          <a:bodyPr/>
          <a:lstStyle/>
          <a:p>
            <a:fld id="{9536B8CE-5F62-416D-92EA-5CF5AD6A88E7}" type="slidenum">
              <a:rPr lang="en-US" smtClean="0"/>
              <a:pPr/>
              <a:t>‹#›</a:t>
            </a:fld>
            <a:endParaRPr lang="en-US" dirty="0"/>
          </a:p>
        </p:txBody>
      </p:sp>
      <p:sp>
        <p:nvSpPr>
          <p:cNvPr id="5" name="Footer Placeholder 4">
            <a:extLst>
              <a:ext uri="{FF2B5EF4-FFF2-40B4-BE49-F238E27FC236}">
                <a16:creationId xmlns:a16="http://schemas.microsoft.com/office/drawing/2014/main" id="{F85AE274-6E3D-433D-8A98-5C41849FF612}"/>
              </a:ext>
            </a:extLst>
          </p:cNvPr>
          <p:cNvSpPr>
            <a:spLocks noGrp="1"/>
          </p:cNvSpPr>
          <p:nvPr>
            <p:ph type="ftr" sz="quarter" idx="12"/>
          </p:nvPr>
        </p:nvSpPr>
        <p:spPr>
          <a:xfrm>
            <a:off x="2560320" y="6291072"/>
            <a:ext cx="8686800" cy="365125"/>
          </a:xfrm>
        </p:spPr>
        <p:txBody>
          <a:bodyPr/>
          <a:lstStyle/>
          <a:p>
            <a:r>
              <a:rPr lang="en-US"/>
              <a:t>Title of Presentation / Department / Date</a:t>
            </a:r>
            <a:endParaRPr lang="en-US" dirty="0"/>
          </a:p>
        </p:txBody>
      </p:sp>
      <p:sp>
        <p:nvSpPr>
          <p:cNvPr id="10" name="Title 1">
            <a:extLst>
              <a:ext uri="{FF2B5EF4-FFF2-40B4-BE49-F238E27FC236}">
                <a16:creationId xmlns:a16="http://schemas.microsoft.com/office/drawing/2014/main" id="{D4F80EA9-A923-4BB5-A6B5-27EF21C25FE3}"/>
              </a:ext>
            </a:extLst>
          </p:cNvPr>
          <p:cNvSpPr txBox="1">
            <a:spLocks/>
          </p:cNvSpPr>
          <p:nvPr userDrawn="1"/>
        </p:nvSpPr>
        <p:spPr>
          <a:xfrm>
            <a:off x="731520" y="584200"/>
            <a:ext cx="6309360" cy="1143000"/>
          </a:xfrm>
          <a:prstGeom prst="rect">
            <a:avLst/>
          </a:prstGeom>
        </p:spPr>
        <p:txBody>
          <a:bodyPr anchor="t" anchorCtr="0"/>
          <a:lstStyle>
            <a:lvl1pPr algn="l" defTabSz="914400" rtl="0" eaLnBrk="1" latinLnBrk="0" hangingPunct="1">
              <a:lnSpc>
                <a:spcPct val="100000"/>
              </a:lnSpc>
              <a:spcBef>
                <a:spcPct val="0"/>
              </a:spcBef>
              <a:buNone/>
              <a:defRPr sz="3600" kern="1200">
                <a:gradFill flip="none" rotWithShape="1">
                  <a:gsLst>
                    <a:gs pos="0">
                      <a:srgbClr val="33647E"/>
                    </a:gs>
                    <a:gs pos="100000">
                      <a:srgbClr val="84A1AF"/>
                    </a:gs>
                  </a:gsLst>
                  <a:lin ang="0" scaled="1"/>
                  <a:tileRect/>
                </a:gradFill>
                <a:latin typeface="+mj-lt"/>
                <a:ea typeface="+mj-ea"/>
                <a:cs typeface="+mj-cs"/>
              </a:defRPr>
            </a:lvl1pPr>
          </a:lstStyle>
          <a:p>
            <a:endParaRPr lang="en-US" dirty="0"/>
          </a:p>
        </p:txBody>
      </p:sp>
      <p:sp>
        <p:nvSpPr>
          <p:cNvPr id="11" name="Text12">
            <a:extLst>
              <a:ext uri="{FF2B5EF4-FFF2-40B4-BE49-F238E27FC236}">
                <a16:creationId xmlns:a16="http://schemas.microsoft.com/office/drawing/2014/main" id="{AFFA152D-81F1-43BB-9C43-35980B3CD9F8}"/>
              </a:ext>
            </a:extLst>
          </p:cNvPr>
          <p:cNvSpPr>
            <a:spLocks noChangeArrowheads="1"/>
          </p:cNvSpPr>
          <p:nvPr userDrawn="1">
            <p:custDataLst>
              <p:tags r:id="rId1"/>
            </p:custDataLst>
          </p:nvPr>
        </p:nvSpPr>
        <p:spPr bwMode="auto">
          <a:xfrm>
            <a:off x="7715066" y="866815"/>
            <a:ext cx="1149949" cy="246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600" b="1" dirty="0">
                <a:solidFill>
                  <a:srgbClr val="000000"/>
                </a:solidFill>
                <a:latin typeface="Arial" panose="020B0604020202020204" pitchFamily="34" charset="0"/>
                <a:ea typeface="PMingLiU" pitchFamily="18" charset="-120"/>
                <a:cs typeface="Arial" panose="020B0604020202020204" pitchFamily="34" charset="0"/>
              </a:rPr>
              <a:t>Meeting</a:t>
            </a:r>
          </a:p>
        </p:txBody>
      </p:sp>
      <p:sp>
        <p:nvSpPr>
          <p:cNvPr id="12" name="Text12">
            <a:extLst>
              <a:ext uri="{FF2B5EF4-FFF2-40B4-BE49-F238E27FC236}">
                <a16:creationId xmlns:a16="http://schemas.microsoft.com/office/drawing/2014/main" id="{3525FD32-EEDD-4D74-ADBF-F754BFAF4492}"/>
              </a:ext>
            </a:extLst>
          </p:cNvPr>
          <p:cNvSpPr>
            <a:spLocks noChangeArrowheads="1"/>
          </p:cNvSpPr>
          <p:nvPr userDrawn="1">
            <p:custDataLst>
              <p:tags r:id="rId2"/>
            </p:custDataLst>
          </p:nvPr>
        </p:nvSpPr>
        <p:spPr bwMode="auto">
          <a:xfrm>
            <a:off x="7715057" y="1207676"/>
            <a:ext cx="1149951" cy="246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600" b="1" dirty="0">
                <a:solidFill>
                  <a:srgbClr val="000000"/>
                </a:solidFill>
                <a:latin typeface="Arial" panose="020B0604020202020204" pitchFamily="34" charset="0"/>
                <a:ea typeface="PMingLiU" pitchFamily="18" charset="-120"/>
                <a:cs typeface="Arial" panose="020B0604020202020204" pitchFamily="34" charset="0"/>
              </a:rPr>
              <a:t>Date</a:t>
            </a:r>
          </a:p>
        </p:txBody>
      </p:sp>
      <p:sp>
        <p:nvSpPr>
          <p:cNvPr id="15" name="Text12">
            <a:extLst>
              <a:ext uri="{FF2B5EF4-FFF2-40B4-BE49-F238E27FC236}">
                <a16:creationId xmlns:a16="http://schemas.microsoft.com/office/drawing/2014/main" id="{62BE6B45-E3EB-4E71-ABCC-97F43A310BEA}"/>
              </a:ext>
            </a:extLst>
          </p:cNvPr>
          <p:cNvSpPr>
            <a:spLocks noChangeArrowheads="1"/>
          </p:cNvSpPr>
          <p:nvPr userDrawn="1">
            <p:custDataLst>
              <p:tags r:id="rId3"/>
            </p:custDataLst>
          </p:nvPr>
        </p:nvSpPr>
        <p:spPr bwMode="auto">
          <a:xfrm>
            <a:off x="1280160" y="1728216"/>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Title of the presentation</a:t>
            </a:r>
          </a:p>
        </p:txBody>
      </p:sp>
      <p:sp>
        <p:nvSpPr>
          <p:cNvPr id="16" name="Rectangle 4">
            <a:extLst>
              <a:ext uri="{FF2B5EF4-FFF2-40B4-BE49-F238E27FC236}">
                <a16:creationId xmlns:a16="http://schemas.microsoft.com/office/drawing/2014/main" id="{D79B3856-4A2D-443C-84AA-522EFDBBFE01}"/>
              </a:ext>
            </a:extLst>
          </p:cNvPr>
          <p:cNvSpPr>
            <a:spLocks noChangeArrowheads="1"/>
          </p:cNvSpPr>
          <p:nvPr userDrawn="1">
            <p:custDataLst>
              <p:tags r:id="rId4"/>
            </p:custDataLst>
          </p:nvPr>
        </p:nvSpPr>
        <p:spPr bwMode="auto">
          <a:xfrm>
            <a:off x="850392" y="1715516"/>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1</a:t>
            </a:r>
          </a:p>
        </p:txBody>
      </p:sp>
      <p:sp>
        <p:nvSpPr>
          <p:cNvPr id="18" name="Text12">
            <a:extLst>
              <a:ext uri="{FF2B5EF4-FFF2-40B4-BE49-F238E27FC236}">
                <a16:creationId xmlns:a16="http://schemas.microsoft.com/office/drawing/2014/main" id="{569A788B-17DD-4291-AEDB-386F5DF54251}"/>
              </a:ext>
            </a:extLst>
          </p:cNvPr>
          <p:cNvSpPr>
            <a:spLocks noChangeArrowheads="1"/>
          </p:cNvSpPr>
          <p:nvPr userDrawn="1">
            <p:custDataLst>
              <p:tags r:id="rId5"/>
            </p:custDataLst>
          </p:nvPr>
        </p:nvSpPr>
        <p:spPr bwMode="auto">
          <a:xfrm>
            <a:off x="1280160" y="2422125"/>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Key messages of the presentation</a:t>
            </a:r>
          </a:p>
        </p:txBody>
      </p:sp>
      <p:sp>
        <p:nvSpPr>
          <p:cNvPr id="19" name="Rectangle 4">
            <a:extLst>
              <a:ext uri="{FF2B5EF4-FFF2-40B4-BE49-F238E27FC236}">
                <a16:creationId xmlns:a16="http://schemas.microsoft.com/office/drawing/2014/main" id="{26EA595E-2706-4F31-973E-D456189D4719}"/>
              </a:ext>
            </a:extLst>
          </p:cNvPr>
          <p:cNvSpPr>
            <a:spLocks noChangeArrowheads="1"/>
          </p:cNvSpPr>
          <p:nvPr userDrawn="1">
            <p:custDataLst>
              <p:tags r:id="rId6"/>
            </p:custDataLst>
          </p:nvPr>
        </p:nvSpPr>
        <p:spPr bwMode="auto">
          <a:xfrm>
            <a:off x="850392" y="2392172"/>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2</a:t>
            </a:r>
          </a:p>
        </p:txBody>
      </p:sp>
      <p:sp>
        <p:nvSpPr>
          <p:cNvPr id="21" name="Text12">
            <a:extLst>
              <a:ext uri="{FF2B5EF4-FFF2-40B4-BE49-F238E27FC236}">
                <a16:creationId xmlns:a16="http://schemas.microsoft.com/office/drawing/2014/main" id="{52C017C7-DAFA-4940-B681-1AEEBE779014}"/>
              </a:ext>
            </a:extLst>
          </p:cNvPr>
          <p:cNvSpPr>
            <a:spLocks noChangeArrowheads="1"/>
          </p:cNvSpPr>
          <p:nvPr userDrawn="1">
            <p:custDataLst>
              <p:tags r:id="rId7"/>
            </p:custDataLst>
          </p:nvPr>
        </p:nvSpPr>
        <p:spPr bwMode="auto">
          <a:xfrm>
            <a:off x="1280160" y="3760680"/>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Recommended decisions</a:t>
            </a:r>
          </a:p>
        </p:txBody>
      </p:sp>
      <p:sp>
        <p:nvSpPr>
          <p:cNvPr id="22" name="Rectangle 4">
            <a:extLst>
              <a:ext uri="{FF2B5EF4-FFF2-40B4-BE49-F238E27FC236}">
                <a16:creationId xmlns:a16="http://schemas.microsoft.com/office/drawing/2014/main" id="{74464038-D14B-4F04-B49E-EB0533F3FA6F}"/>
              </a:ext>
            </a:extLst>
          </p:cNvPr>
          <p:cNvSpPr>
            <a:spLocks noChangeArrowheads="1"/>
          </p:cNvSpPr>
          <p:nvPr userDrawn="1">
            <p:custDataLst>
              <p:tags r:id="rId8"/>
            </p:custDataLst>
          </p:nvPr>
        </p:nvSpPr>
        <p:spPr bwMode="auto">
          <a:xfrm>
            <a:off x="850392" y="3739047"/>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3</a:t>
            </a:r>
          </a:p>
        </p:txBody>
      </p:sp>
      <p:sp>
        <p:nvSpPr>
          <p:cNvPr id="24" name="Text12">
            <a:extLst>
              <a:ext uri="{FF2B5EF4-FFF2-40B4-BE49-F238E27FC236}">
                <a16:creationId xmlns:a16="http://schemas.microsoft.com/office/drawing/2014/main" id="{3E71EC0C-0AB7-4923-9D5E-3D17230E7435}"/>
              </a:ext>
            </a:extLst>
          </p:cNvPr>
          <p:cNvSpPr>
            <a:spLocks noChangeArrowheads="1"/>
          </p:cNvSpPr>
          <p:nvPr userDrawn="1">
            <p:custDataLst>
              <p:tags r:id="rId9"/>
            </p:custDataLst>
          </p:nvPr>
        </p:nvSpPr>
        <p:spPr bwMode="auto">
          <a:xfrm>
            <a:off x="1280160" y="5123879"/>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Possible consequences if decisions are not taken</a:t>
            </a:r>
          </a:p>
        </p:txBody>
      </p:sp>
      <p:sp>
        <p:nvSpPr>
          <p:cNvPr id="25" name="Rectangle 4">
            <a:extLst>
              <a:ext uri="{FF2B5EF4-FFF2-40B4-BE49-F238E27FC236}">
                <a16:creationId xmlns:a16="http://schemas.microsoft.com/office/drawing/2014/main" id="{9A6843C4-A1DE-4EB3-BE3B-BF15EDEE8C05}"/>
              </a:ext>
            </a:extLst>
          </p:cNvPr>
          <p:cNvSpPr>
            <a:spLocks noChangeArrowheads="1"/>
          </p:cNvSpPr>
          <p:nvPr userDrawn="1">
            <p:custDataLst>
              <p:tags r:id="rId10"/>
            </p:custDataLst>
          </p:nvPr>
        </p:nvSpPr>
        <p:spPr bwMode="auto">
          <a:xfrm>
            <a:off x="850392" y="5102246"/>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4</a:t>
            </a:r>
          </a:p>
        </p:txBody>
      </p:sp>
      <p:sp>
        <p:nvSpPr>
          <p:cNvPr id="27" name="Text Box 11">
            <a:extLst>
              <a:ext uri="{FF2B5EF4-FFF2-40B4-BE49-F238E27FC236}">
                <a16:creationId xmlns:a16="http://schemas.microsoft.com/office/drawing/2014/main" id="{F0FCEEDB-0AC2-420E-A032-0013714F8CF8}"/>
              </a:ext>
            </a:extLst>
          </p:cNvPr>
          <p:cNvSpPr txBox="1">
            <a:spLocks noChangeArrowheads="1"/>
          </p:cNvSpPr>
          <p:nvPr userDrawn="1">
            <p:custDataLst>
              <p:tags r:id="rId11"/>
            </p:custDataLst>
          </p:nvPr>
        </p:nvSpPr>
        <p:spPr bwMode="auto">
          <a:xfrm>
            <a:off x="731520" y="457200"/>
            <a:ext cx="6309360" cy="1143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ctr" anchorCtr="0">
            <a:noAutofit/>
          </a:bodyPr>
          <a:lstStyle>
            <a:lvl1pPr marL="342900" indent="-342900" eaLnBrk="0" hangingPunct="0">
              <a:lnSpc>
                <a:spcPct val="108000"/>
              </a:lnSpc>
              <a:spcAft>
                <a:spcPct val="42000"/>
              </a:spcAft>
              <a:buSzPct val="75000"/>
              <a:defRPr sz="2000">
                <a:solidFill>
                  <a:schemeClr val="tx1"/>
                </a:solidFill>
                <a:latin typeface="CorpoS" pitchFamily="2" charset="0"/>
              </a:defRPr>
            </a:lvl1pPr>
            <a:lvl2pPr eaLnBrk="0" hangingPunct="0">
              <a:lnSpc>
                <a:spcPct val="108000"/>
              </a:lnSpc>
              <a:spcAft>
                <a:spcPct val="42000"/>
              </a:spcAft>
              <a:buSzPct val="75000"/>
              <a:buChar char="•"/>
              <a:defRPr sz="2000">
                <a:solidFill>
                  <a:schemeClr val="tx1"/>
                </a:solidFill>
                <a:latin typeface="CorpoS" pitchFamily="2" charset="0"/>
              </a:defRPr>
            </a:lvl2pPr>
            <a:lvl3pPr marL="1143000" indent="-228600" eaLnBrk="0" hangingPunct="0">
              <a:lnSpc>
                <a:spcPct val="108000"/>
              </a:lnSpc>
              <a:spcAft>
                <a:spcPct val="42000"/>
              </a:spcAft>
              <a:buSzPct val="75000"/>
              <a:buChar char="•"/>
              <a:defRPr sz="2000">
                <a:solidFill>
                  <a:schemeClr val="tx1"/>
                </a:solidFill>
                <a:latin typeface="CorpoS" pitchFamily="2" charset="0"/>
              </a:defRPr>
            </a:lvl3pPr>
            <a:lvl4pPr marL="1600200" indent="-228600" eaLnBrk="0" hangingPunct="0">
              <a:lnSpc>
                <a:spcPct val="108000"/>
              </a:lnSpc>
              <a:spcAft>
                <a:spcPct val="42000"/>
              </a:spcAft>
              <a:buSzPct val="75000"/>
              <a:buChar char="•"/>
              <a:defRPr sz="2000">
                <a:solidFill>
                  <a:schemeClr val="tx1"/>
                </a:solidFill>
                <a:latin typeface="CorpoS" pitchFamily="2" charset="0"/>
              </a:defRPr>
            </a:lvl4pPr>
            <a:lvl5pPr marL="2057400" indent="-228600" eaLnBrk="0" hangingPunct="0">
              <a:lnSpc>
                <a:spcPct val="108000"/>
              </a:lnSpc>
              <a:spcAft>
                <a:spcPct val="42000"/>
              </a:spcAft>
              <a:buSzPct val="75000"/>
              <a:buChar char="•"/>
              <a:defRPr sz="2000">
                <a:solidFill>
                  <a:schemeClr val="tx1"/>
                </a:solidFill>
                <a:latin typeface="CorpoS" pitchFamily="2" charset="0"/>
              </a:defRPr>
            </a:lvl5pPr>
            <a:lvl6pPr marL="25146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6pPr>
            <a:lvl7pPr marL="29718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7pPr>
            <a:lvl8pPr marL="34290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8pPr>
            <a:lvl9pPr marL="38862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9pPr>
          </a:lstStyle>
          <a:p>
            <a:pPr marL="0" lvl="1">
              <a:lnSpc>
                <a:spcPct val="100000"/>
              </a:lnSpc>
              <a:spcAft>
                <a:spcPct val="0"/>
              </a:spcAft>
              <a:buClr>
                <a:srgbClr val="3F9AC9"/>
              </a:buClr>
              <a:buSzPct val="120000"/>
              <a:buNone/>
              <a:defRPr/>
            </a:pPr>
            <a:r>
              <a:rPr kumimoji="0" lang="en-US" sz="3600" b="1" i="0" u="none" strike="noStrike" kern="1200" cap="none" spc="0" normalizeH="0" baseline="0" noProof="0" dirty="0">
                <a:ln>
                  <a:noFill/>
                </a:ln>
                <a:solidFill>
                  <a:srgbClr val="666666"/>
                </a:solidFill>
                <a:effectLst/>
                <a:uLnTx/>
                <a:uFillTx/>
                <a:latin typeface="Arial" panose="020B0604020202020204"/>
                <a:ea typeface="+mj-ea"/>
                <a:cs typeface="+mj-cs"/>
              </a:rPr>
              <a:t>Executive Summary</a:t>
            </a:r>
            <a:endParaRPr lang="en-US" altLang="de-DE" sz="1400" b="1" kern="0" dirty="0">
              <a:solidFill>
                <a:srgbClr val="666666"/>
              </a:solidFill>
              <a:latin typeface="Arial" panose="020B0604020202020204" pitchFamily="34" charset="0"/>
              <a:cs typeface="Arial" panose="020B0604020202020204" pitchFamily="34" charset="0"/>
            </a:endParaRPr>
          </a:p>
        </p:txBody>
      </p:sp>
      <p:sp>
        <p:nvSpPr>
          <p:cNvPr id="33" name="Text Placeholder 32">
            <a:extLst>
              <a:ext uri="{FF2B5EF4-FFF2-40B4-BE49-F238E27FC236}">
                <a16:creationId xmlns:a16="http://schemas.microsoft.com/office/drawing/2014/main" id="{FAE69B51-B4CA-4DC7-9199-80D40108A259}"/>
              </a:ext>
            </a:extLst>
          </p:cNvPr>
          <p:cNvSpPr>
            <a:spLocks noGrp="1"/>
          </p:cNvSpPr>
          <p:nvPr>
            <p:ph type="body" sz="quarter" idx="13" hasCustomPrompt="1"/>
          </p:nvPr>
        </p:nvSpPr>
        <p:spPr>
          <a:xfrm>
            <a:off x="8915400" y="1216152"/>
            <a:ext cx="2670048"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Month DD, YEAR</a:t>
            </a:r>
          </a:p>
        </p:txBody>
      </p:sp>
      <p:sp>
        <p:nvSpPr>
          <p:cNvPr id="34" name="Text Placeholder 32">
            <a:extLst>
              <a:ext uri="{FF2B5EF4-FFF2-40B4-BE49-F238E27FC236}">
                <a16:creationId xmlns:a16="http://schemas.microsoft.com/office/drawing/2014/main" id="{97BD819D-D84A-46A2-95DA-502CD6BE95E6}"/>
              </a:ext>
            </a:extLst>
          </p:cNvPr>
          <p:cNvSpPr>
            <a:spLocks noGrp="1"/>
          </p:cNvSpPr>
          <p:nvPr>
            <p:ph type="body" sz="quarter" idx="14" hasCustomPrompt="1"/>
          </p:nvPr>
        </p:nvSpPr>
        <p:spPr>
          <a:xfrm>
            <a:off x="8915400" y="877824"/>
            <a:ext cx="2670048"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32">
            <a:extLst>
              <a:ext uri="{FF2B5EF4-FFF2-40B4-BE49-F238E27FC236}">
                <a16:creationId xmlns:a16="http://schemas.microsoft.com/office/drawing/2014/main" id="{612154B2-0EE1-4007-8204-B6D55D11041E}"/>
              </a:ext>
            </a:extLst>
          </p:cNvPr>
          <p:cNvSpPr>
            <a:spLocks noGrp="1"/>
          </p:cNvSpPr>
          <p:nvPr>
            <p:ph type="body" sz="quarter" idx="15" hasCustomPrompt="1"/>
          </p:nvPr>
        </p:nvSpPr>
        <p:spPr>
          <a:xfrm>
            <a:off x="1280160" y="2057400"/>
            <a:ext cx="10332720"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Title of presentation</a:t>
            </a:r>
          </a:p>
        </p:txBody>
      </p:sp>
      <p:sp>
        <p:nvSpPr>
          <p:cNvPr id="36" name="Text Placeholder 32">
            <a:extLst>
              <a:ext uri="{FF2B5EF4-FFF2-40B4-BE49-F238E27FC236}">
                <a16:creationId xmlns:a16="http://schemas.microsoft.com/office/drawing/2014/main" id="{FA73E098-E9C7-423A-84AC-2A234FDDEAD2}"/>
              </a:ext>
            </a:extLst>
          </p:cNvPr>
          <p:cNvSpPr>
            <a:spLocks noGrp="1"/>
          </p:cNvSpPr>
          <p:nvPr>
            <p:ph type="body" sz="quarter" idx="16" hasCustomPrompt="1"/>
          </p:nvPr>
        </p:nvSpPr>
        <p:spPr>
          <a:xfrm>
            <a:off x="1280160" y="2743200"/>
            <a:ext cx="10332720" cy="914400"/>
          </a:xfrm>
          <a:ln>
            <a:solidFill>
              <a:srgbClr val="B3B3B3"/>
            </a:solidFill>
            <a:miter lim="800000"/>
          </a:ln>
        </p:spPr>
        <p:txBody>
          <a:bodyPr anchor="t" anchorCtr="0"/>
          <a:lstStyle>
            <a:lvl1pPr marL="228600" indent="-228600">
              <a:buFont typeface="Arial" panose="020B0604020202020204" pitchFamily="34" charset="0"/>
              <a:buChar char="•"/>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Key message 1</a:t>
            </a:r>
          </a:p>
        </p:txBody>
      </p:sp>
      <p:sp>
        <p:nvSpPr>
          <p:cNvPr id="37" name="Text Placeholder 32">
            <a:extLst>
              <a:ext uri="{FF2B5EF4-FFF2-40B4-BE49-F238E27FC236}">
                <a16:creationId xmlns:a16="http://schemas.microsoft.com/office/drawing/2014/main" id="{76655367-523B-41B4-A099-4EAC12781DDE}"/>
              </a:ext>
            </a:extLst>
          </p:cNvPr>
          <p:cNvSpPr>
            <a:spLocks noGrp="1"/>
          </p:cNvSpPr>
          <p:nvPr>
            <p:ph type="body" sz="quarter" idx="17" hasCustomPrompt="1"/>
          </p:nvPr>
        </p:nvSpPr>
        <p:spPr>
          <a:xfrm>
            <a:off x="1280160" y="4087368"/>
            <a:ext cx="10332720" cy="914400"/>
          </a:xfrm>
          <a:ln>
            <a:solidFill>
              <a:srgbClr val="B3B3B3"/>
            </a:solidFill>
            <a:miter lim="800000"/>
          </a:ln>
        </p:spPr>
        <p:txBody>
          <a:bodyPr anchor="t" anchorCtr="0"/>
          <a:lstStyle>
            <a:lvl1pPr marL="228600" indent="-228600">
              <a:buFont typeface="Arial" panose="020B0604020202020204" pitchFamily="34" charset="0"/>
              <a:buChar char="•"/>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Decision 1</a:t>
            </a:r>
          </a:p>
        </p:txBody>
      </p:sp>
      <p:sp>
        <p:nvSpPr>
          <p:cNvPr id="38" name="Text Placeholder 32">
            <a:extLst>
              <a:ext uri="{FF2B5EF4-FFF2-40B4-BE49-F238E27FC236}">
                <a16:creationId xmlns:a16="http://schemas.microsoft.com/office/drawing/2014/main" id="{1607D0FA-2CF8-4752-A767-4661E1CBDE52}"/>
              </a:ext>
            </a:extLst>
          </p:cNvPr>
          <p:cNvSpPr>
            <a:spLocks noGrp="1"/>
          </p:cNvSpPr>
          <p:nvPr>
            <p:ph type="body" sz="quarter" idx="18" hasCustomPrompt="1"/>
          </p:nvPr>
        </p:nvSpPr>
        <p:spPr>
          <a:xfrm>
            <a:off x="1280160" y="5449824"/>
            <a:ext cx="10332720" cy="457200"/>
          </a:xfrm>
          <a:ln>
            <a:solidFill>
              <a:srgbClr val="B3B3B3"/>
            </a:solidFill>
            <a:miter lim="800000"/>
          </a:ln>
        </p:spPr>
        <p:txBody>
          <a:bodyPr anchor="t"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Describe consequences</a:t>
            </a:r>
          </a:p>
        </p:txBody>
      </p:sp>
    </p:spTree>
    <p:extLst>
      <p:ext uri="{BB962C8B-B14F-4D97-AF65-F5344CB8AC3E}">
        <p14:creationId xmlns:p14="http://schemas.microsoft.com/office/powerpoint/2010/main" val="8244893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eavy Duty Titl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p:txBody>
          <a:bodyPr wrap="none"/>
          <a:lstStyle>
            <a:lvl1pPr>
              <a:defRPr/>
            </a:lvl1pPr>
          </a:lstStyle>
          <a:p>
            <a:r>
              <a:rPr lang="en-US" dirty="0"/>
              <a:t>TITLE SLIDE HEADLINE IN ARIAL 30</a:t>
            </a:r>
          </a:p>
        </p:txBody>
      </p:sp>
      <p:sp>
        <p:nvSpPr>
          <p:cNvPr id="6" name="Footer Placeholder 3">
            <a:extLst>
              <a:ext uri="{FF2B5EF4-FFF2-40B4-BE49-F238E27FC236}">
                <a16:creationId xmlns:a16="http://schemas.microsoft.com/office/drawing/2014/main" id="{AFA024DA-676D-4EB0-BF11-ABF4B0748408}"/>
              </a:ext>
            </a:extLst>
          </p:cNvPr>
          <p:cNvSpPr>
            <a:spLocks noGrp="1"/>
          </p:cNvSpPr>
          <p:nvPr>
            <p:ph type="ftr" sz="quarter" idx="11"/>
          </p:nvPr>
        </p:nvSpPr>
        <p:spPr>
          <a:xfrm>
            <a:off x="685800" y="5687568"/>
            <a:ext cx="7315200" cy="228600"/>
          </a:xfrm>
        </p:spPr>
        <p:txBody>
          <a:bodyPr wrap="none" anchor="ctr" anchorCtr="0"/>
          <a:lstStyle>
            <a:lvl1pPr>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4562198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Heavy Duty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p:txBody>
          <a:bodyPr wrap="none"/>
          <a:lstStyle>
            <a:lvl1pPr>
              <a:defRPr/>
            </a:lvl1pPr>
          </a:lstStyle>
          <a:p>
            <a:r>
              <a:rPr lang="en-US" dirty="0"/>
              <a:t>TITLE SLIDE HEADLINE IN ARIAL 30</a:t>
            </a:r>
          </a:p>
        </p:txBody>
      </p:sp>
      <p:sp>
        <p:nvSpPr>
          <p:cNvPr id="6" name="Footer Placeholder 3">
            <a:extLst>
              <a:ext uri="{FF2B5EF4-FFF2-40B4-BE49-F238E27FC236}">
                <a16:creationId xmlns:a16="http://schemas.microsoft.com/office/drawing/2014/main" id="{18261059-F38C-4CE4-AC8A-DC4C7FFD6555}"/>
              </a:ext>
            </a:extLst>
          </p:cNvPr>
          <p:cNvSpPr>
            <a:spLocks noGrp="1"/>
          </p:cNvSpPr>
          <p:nvPr>
            <p:ph type="ftr" sz="quarter" idx="11"/>
          </p:nvPr>
        </p:nvSpPr>
        <p:spPr>
          <a:xfrm>
            <a:off x="685800" y="5687568"/>
            <a:ext cx="7315200" cy="228600"/>
          </a:xfrm>
        </p:spPr>
        <p:txBody>
          <a:bodyPr wrap="none" anchor="ctr" anchorCtr="0"/>
          <a:lstStyle>
            <a:lvl1pPr>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6009003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Heavy Duty Titl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p:txBody>
          <a:bodyPr wrap="none"/>
          <a:lstStyle>
            <a:lvl1pPr>
              <a:defRPr/>
            </a:lvl1pPr>
          </a:lstStyle>
          <a:p>
            <a:r>
              <a:rPr lang="en-US" dirty="0"/>
              <a:t>TITLE SLIDE HEADLINE IN ARIAL 30</a:t>
            </a:r>
          </a:p>
        </p:txBody>
      </p:sp>
      <p:sp>
        <p:nvSpPr>
          <p:cNvPr id="6" name="Footer Placeholder 3">
            <a:extLst>
              <a:ext uri="{FF2B5EF4-FFF2-40B4-BE49-F238E27FC236}">
                <a16:creationId xmlns:a16="http://schemas.microsoft.com/office/drawing/2014/main" id="{49AEBE98-EFF0-4FC0-9A6C-B6D9704A169D}"/>
              </a:ext>
            </a:extLst>
          </p:cNvPr>
          <p:cNvSpPr>
            <a:spLocks noGrp="1"/>
          </p:cNvSpPr>
          <p:nvPr>
            <p:ph type="ftr" sz="quarter" idx="11"/>
          </p:nvPr>
        </p:nvSpPr>
        <p:spPr>
          <a:xfrm>
            <a:off x="685800" y="5687568"/>
            <a:ext cx="7315200" cy="228600"/>
          </a:xfrm>
        </p:spPr>
        <p:txBody>
          <a:bodyPr wrap="none" anchor="ctr" anchorCtr="0"/>
          <a:lstStyle>
            <a:lvl1pPr>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38659036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Heavy Duty Titl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p:txBody>
          <a:bodyPr wrap="none"/>
          <a:lstStyle>
            <a:lvl1pPr>
              <a:defRPr/>
            </a:lvl1pPr>
          </a:lstStyle>
          <a:p>
            <a:r>
              <a:rPr lang="en-US" dirty="0"/>
              <a:t>TITLE SLIDE HEADLINE IN ARIAL 30</a:t>
            </a:r>
          </a:p>
        </p:txBody>
      </p:sp>
      <p:sp>
        <p:nvSpPr>
          <p:cNvPr id="6" name="Footer Placeholder 3">
            <a:extLst>
              <a:ext uri="{FF2B5EF4-FFF2-40B4-BE49-F238E27FC236}">
                <a16:creationId xmlns:a16="http://schemas.microsoft.com/office/drawing/2014/main" id="{49AEBE98-EFF0-4FC0-9A6C-B6D9704A169D}"/>
              </a:ext>
            </a:extLst>
          </p:cNvPr>
          <p:cNvSpPr>
            <a:spLocks noGrp="1"/>
          </p:cNvSpPr>
          <p:nvPr>
            <p:ph type="ftr" sz="quarter" idx="11"/>
          </p:nvPr>
        </p:nvSpPr>
        <p:spPr>
          <a:xfrm>
            <a:off x="685800" y="5687568"/>
            <a:ext cx="7315200" cy="228600"/>
          </a:xfrm>
        </p:spPr>
        <p:txBody>
          <a:bodyPr wrap="none" anchor="ctr" anchorCtr="0"/>
          <a:lstStyle>
            <a:lvl1pPr>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8169023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Heavy Duty Title 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p:txBody>
          <a:bodyPr wrap="none"/>
          <a:lstStyle>
            <a:lvl1pPr>
              <a:defRPr/>
            </a:lvl1pPr>
          </a:lstStyle>
          <a:p>
            <a:r>
              <a:rPr lang="en-US" dirty="0"/>
              <a:t>TITLE SLIDE HEADLINE IN ARIAL 30</a:t>
            </a:r>
          </a:p>
        </p:txBody>
      </p:sp>
      <p:sp>
        <p:nvSpPr>
          <p:cNvPr id="6" name="Footer Placeholder 3">
            <a:extLst>
              <a:ext uri="{FF2B5EF4-FFF2-40B4-BE49-F238E27FC236}">
                <a16:creationId xmlns:a16="http://schemas.microsoft.com/office/drawing/2014/main" id="{49AEBE98-EFF0-4FC0-9A6C-B6D9704A169D}"/>
              </a:ext>
            </a:extLst>
          </p:cNvPr>
          <p:cNvSpPr>
            <a:spLocks noGrp="1"/>
          </p:cNvSpPr>
          <p:nvPr>
            <p:ph type="ftr" sz="quarter" idx="11"/>
          </p:nvPr>
        </p:nvSpPr>
        <p:spPr>
          <a:xfrm>
            <a:off x="685800" y="5687568"/>
            <a:ext cx="7315200" cy="228600"/>
          </a:xfrm>
        </p:spPr>
        <p:txBody>
          <a:bodyPr wrap="none" anchor="ctr" anchorCtr="0"/>
          <a:lstStyle>
            <a:lvl1pPr>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2906243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eavy Duty Title 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p:txBody>
          <a:bodyPr wrap="none"/>
          <a:lstStyle>
            <a:lvl1pPr>
              <a:defRPr/>
            </a:lvl1pPr>
          </a:lstStyle>
          <a:p>
            <a:r>
              <a:rPr lang="en-US" dirty="0"/>
              <a:t>TITLE SLIDE HEADLINE IN ARIAL 30</a:t>
            </a:r>
          </a:p>
        </p:txBody>
      </p:sp>
      <p:sp>
        <p:nvSpPr>
          <p:cNvPr id="6" name="Footer Placeholder 3">
            <a:extLst>
              <a:ext uri="{FF2B5EF4-FFF2-40B4-BE49-F238E27FC236}">
                <a16:creationId xmlns:a16="http://schemas.microsoft.com/office/drawing/2014/main" id="{49AEBE98-EFF0-4FC0-9A6C-B6D9704A169D}"/>
              </a:ext>
            </a:extLst>
          </p:cNvPr>
          <p:cNvSpPr>
            <a:spLocks noGrp="1"/>
          </p:cNvSpPr>
          <p:nvPr>
            <p:ph type="ftr" sz="quarter" idx="11"/>
          </p:nvPr>
        </p:nvSpPr>
        <p:spPr>
          <a:xfrm>
            <a:off x="685800" y="5687568"/>
            <a:ext cx="7315200" cy="228600"/>
          </a:xfrm>
        </p:spPr>
        <p:txBody>
          <a:bodyPr wrap="none" anchor="ctr" anchorCtr="0"/>
          <a:lstStyle>
            <a:lvl1pPr>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8052913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Heavy Duty Title 7 eM2 10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p:txBody>
          <a:bodyPr wrap="none"/>
          <a:lstStyle>
            <a:lvl1pPr>
              <a:defRPr/>
            </a:lvl1pPr>
          </a:lstStyle>
          <a:p>
            <a:r>
              <a:rPr lang="en-US" dirty="0"/>
              <a:t>TITLE SLIDE HEADLINE IN ARIAL 30</a:t>
            </a:r>
          </a:p>
        </p:txBody>
      </p:sp>
      <p:sp>
        <p:nvSpPr>
          <p:cNvPr id="6" name="Footer Placeholder 3">
            <a:extLst>
              <a:ext uri="{FF2B5EF4-FFF2-40B4-BE49-F238E27FC236}">
                <a16:creationId xmlns:a16="http://schemas.microsoft.com/office/drawing/2014/main" id="{49AEBE98-EFF0-4FC0-9A6C-B6D9704A169D}"/>
              </a:ext>
            </a:extLst>
          </p:cNvPr>
          <p:cNvSpPr>
            <a:spLocks noGrp="1"/>
          </p:cNvSpPr>
          <p:nvPr>
            <p:ph type="ftr" sz="quarter" idx="11"/>
          </p:nvPr>
        </p:nvSpPr>
        <p:spPr>
          <a:xfrm>
            <a:off x="685800" y="5687568"/>
            <a:ext cx="7315200" cy="228600"/>
          </a:xfrm>
        </p:spPr>
        <p:txBody>
          <a:bodyPr wrap="none" anchor="ctr" anchorCtr="0"/>
          <a:lstStyle>
            <a:lvl1pPr>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237408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content/ Headline 2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p:txBody>
          <a:bodyPr/>
          <a:lstStyle/>
          <a:p>
            <a:r>
              <a:rPr lang="en-GB" dirty="0"/>
              <a:t>Title of presentation / Department / Date</a:t>
            </a:r>
          </a:p>
        </p:txBody>
      </p:sp>
      <p:sp>
        <p:nvSpPr>
          <p:cNvPr id="6" name="Content Placeholder 5"/>
          <p:cNvSpPr>
            <a:spLocks noGrp="1"/>
          </p:cNvSpPr>
          <p:nvPr>
            <p:ph sz="quarter" idx="12" hasCustomPrompt="1"/>
          </p:nvPr>
        </p:nvSpPr>
        <p:spPr>
          <a:xfrm>
            <a:off x="629909" y="1504602"/>
            <a:ext cx="10930594" cy="4983236"/>
          </a:xfrm>
        </p:spPr>
        <p:txBody>
          <a:bodyPr/>
          <a:lstStyle>
            <a:lvl1pPr>
              <a:defRPr baseline="0"/>
            </a:lvl1pPr>
          </a:lstStyle>
          <a:p>
            <a:pPr lvl="0"/>
            <a:r>
              <a:rPr lang="en-GB" noProof="0" dirty="0"/>
              <a:t>Insert content or text in CorpoS (Body) 24 pt. (Mark-ups in Bold) // for conclusion, summary or short highlight: Home // Paragraph// Increase List Level</a:t>
            </a:r>
          </a:p>
          <a:p>
            <a:pPr lvl="1"/>
            <a:r>
              <a:rPr lang="en-GB" dirty="0"/>
              <a:t>Second level</a:t>
            </a:r>
          </a:p>
          <a:p>
            <a:pPr lvl="2"/>
            <a:r>
              <a:rPr lang="en-GB" dirty="0"/>
              <a:t>Third level</a:t>
            </a:r>
          </a:p>
          <a:p>
            <a:pPr lvl="3"/>
            <a:r>
              <a:rPr lang="en-GB" dirty="0"/>
              <a:t>Fourth level (Conclusion, summary or short highlight)</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7"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3098807560"/>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guide id="3" orient="horz" pos="95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eavy Duty Section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a:xfrm>
            <a:off x="685800" y="1188720"/>
            <a:ext cx="10607040" cy="457200"/>
          </a:xfrm>
        </p:spPr>
        <p:txBody>
          <a:bodyPr wrap="none">
            <a:noAutofit/>
          </a:bodyPr>
          <a:lstStyle>
            <a:lvl1pPr>
              <a:defRPr sz="3000"/>
            </a:lvl1pPr>
          </a:lstStyle>
          <a:p>
            <a:r>
              <a:rPr lang="en-US" dirty="0"/>
              <a:t>SECTION SLIDE HEADLINE IN ARIAL 30</a:t>
            </a:r>
          </a:p>
        </p:txBody>
      </p:sp>
    </p:spTree>
    <p:extLst>
      <p:ext uri="{BB962C8B-B14F-4D97-AF65-F5344CB8AC3E}">
        <p14:creationId xmlns:p14="http://schemas.microsoft.com/office/powerpoint/2010/main" val="13750062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vy Duty Sec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a:xfrm>
            <a:off x="685800" y="1188720"/>
            <a:ext cx="10607040" cy="457200"/>
          </a:xfrm>
        </p:spPr>
        <p:txBody>
          <a:bodyPr wrap="none">
            <a:noAutofit/>
          </a:bodyPr>
          <a:lstStyle>
            <a:lvl1pPr>
              <a:defRPr sz="3000"/>
            </a:lvl1pPr>
          </a:lstStyle>
          <a:p>
            <a:r>
              <a:rPr lang="en-US" dirty="0"/>
              <a:t>SECTION SLIDE HEADLINE IN ARIAL 30</a:t>
            </a:r>
          </a:p>
        </p:txBody>
      </p:sp>
    </p:spTree>
    <p:extLst>
      <p:ext uri="{BB962C8B-B14F-4D97-AF65-F5344CB8AC3E}">
        <p14:creationId xmlns:p14="http://schemas.microsoft.com/office/powerpoint/2010/main" val="10471121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eavy Duty Section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a:xfrm>
            <a:off x="685800" y="1188720"/>
            <a:ext cx="10607040" cy="457200"/>
          </a:xfrm>
        </p:spPr>
        <p:txBody>
          <a:bodyPr wrap="none">
            <a:noAutofit/>
          </a:bodyPr>
          <a:lstStyle>
            <a:lvl1pPr>
              <a:defRPr sz="3000"/>
            </a:lvl1pPr>
          </a:lstStyle>
          <a:p>
            <a:r>
              <a:rPr lang="en-US" dirty="0"/>
              <a:t>SECTION SLIDE HEADLINE IN ARIAL 30</a:t>
            </a:r>
          </a:p>
        </p:txBody>
      </p:sp>
    </p:spTree>
    <p:extLst>
      <p:ext uri="{BB962C8B-B14F-4D97-AF65-F5344CB8AC3E}">
        <p14:creationId xmlns:p14="http://schemas.microsoft.com/office/powerpoint/2010/main" val="32647105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eavy Duty Section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a:xfrm>
            <a:off x="685800" y="1188720"/>
            <a:ext cx="10607040" cy="457200"/>
          </a:xfrm>
        </p:spPr>
        <p:txBody>
          <a:bodyPr wrap="none">
            <a:noAutofit/>
          </a:bodyPr>
          <a:lstStyle>
            <a:lvl1pPr>
              <a:defRPr sz="3000"/>
            </a:lvl1pPr>
          </a:lstStyle>
          <a:p>
            <a:r>
              <a:rPr lang="en-US" dirty="0"/>
              <a:t>SECTION SLIDE HEADLINE IN ARIAL 30</a:t>
            </a:r>
          </a:p>
        </p:txBody>
      </p:sp>
    </p:spTree>
    <p:extLst>
      <p:ext uri="{BB962C8B-B14F-4D97-AF65-F5344CB8AC3E}">
        <p14:creationId xmlns:p14="http://schemas.microsoft.com/office/powerpoint/2010/main" val="2996193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eavy Duty Section 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a:xfrm>
            <a:off x="685800" y="1188720"/>
            <a:ext cx="10607040" cy="457200"/>
          </a:xfrm>
        </p:spPr>
        <p:txBody>
          <a:bodyPr wrap="none">
            <a:noAutofit/>
          </a:bodyPr>
          <a:lstStyle>
            <a:lvl1pPr>
              <a:defRPr sz="3000"/>
            </a:lvl1pPr>
          </a:lstStyle>
          <a:p>
            <a:r>
              <a:rPr lang="en-US" dirty="0"/>
              <a:t>SECTION SLIDE HEADLINE IN ARIAL 30</a:t>
            </a:r>
          </a:p>
        </p:txBody>
      </p:sp>
    </p:spTree>
    <p:extLst>
      <p:ext uri="{BB962C8B-B14F-4D97-AF65-F5344CB8AC3E}">
        <p14:creationId xmlns:p14="http://schemas.microsoft.com/office/powerpoint/2010/main" val="24346036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eavy Duty Section 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a:xfrm>
            <a:off x="685800" y="1188720"/>
            <a:ext cx="10607040" cy="457200"/>
          </a:xfrm>
        </p:spPr>
        <p:txBody>
          <a:bodyPr wrap="none">
            <a:noAutofit/>
          </a:bodyPr>
          <a:lstStyle>
            <a:lvl1pPr>
              <a:defRPr sz="3000"/>
            </a:lvl1pPr>
          </a:lstStyle>
          <a:p>
            <a:r>
              <a:rPr lang="en-US" dirty="0"/>
              <a:t>SECTION SLIDE HEADLINE IN ARIAL 30</a:t>
            </a:r>
          </a:p>
        </p:txBody>
      </p:sp>
    </p:spTree>
    <p:extLst>
      <p:ext uri="{BB962C8B-B14F-4D97-AF65-F5344CB8AC3E}">
        <p14:creationId xmlns:p14="http://schemas.microsoft.com/office/powerpoint/2010/main" val="42721411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Heavy Duty Section 7 eM2 10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a:xfrm>
            <a:off x="685800" y="1188720"/>
            <a:ext cx="10607040" cy="457200"/>
          </a:xfrm>
        </p:spPr>
        <p:txBody>
          <a:bodyPr wrap="none">
            <a:noAutofit/>
          </a:bodyPr>
          <a:lstStyle>
            <a:lvl1pPr>
              <a:defRPr sz="3000"/>
            </a:lvl1pPr>
          </a:lstStyle>
          <a:p>
            <a:r>
              <a:rPr lang="en-US" dirty="0"/>
              <a:t>SECTION SLIDE HEADLINE IN ARIAL 30</a:t>
            </a:r>
          </a:p>
        </p:txBody>
      </p:sp>
    </p:spTree>
    <p:extLst>
      <p:ext uri="{BB962C8B-B14F-4D97-AF65-F5344CB8AC3E}">
        <p14:creationId xmlns:p14="http://schemas.microsoft.com/office/powerpoint/2010/main" val="37937905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vy Duty Closing - 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A067-F281-4A1A-AC78-0EABA3306FE5}"/>
              </a:ext>
            </a:extLst>
          </p:cNvPr>
          <p:cNvSpPr>
            <a:spLocks noGrp="1"/>
          </p:cNvSpPr>
          <p:nvPr>
            <p:ph type="title" hasCustomPrompt="1"/>
          </p:nvPr>
        </p:nvSpPr>
        <p:spPr>
          <a:xfrm>
            <a:off x="685800" y="5394960"/>
            <a:ext cx="10607040" cy="457200"/>
          </a:xfrm>
        </p:spPr>
        <p:txBody>
          <a:bodyPr wrap="none">
            <a:noAutofit/>
          </a:bodyPr>
          <a:lstStyle>
            <a:lvl1pPr>
              <a:defRPr sz="3200"/>
            </a:lvl1pPr>
          </a:lstStyle>
          <a:p>
            <a:r>
              <a:rPr lang="en-US" dirty="0"/>
              <a:t>THANK YOU.</a:t>
            </a:r>
          </a:p>
        </p:txBody>
      </p:sp>
    </p:spTree>
    <p:extLst>
      <p:ext uri="{BB962C8B-B14F-4D97-AF65-F5344CB8AC3E}">
        <p14:creationId xmlns:p14="http://schemas.microsoft.com/office/powerpoint/2010/main" val="3421605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 Title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28323" y="2045814"/>
            <a:ext cx="10932181" cy="1619625"/>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GB" dirty="0"/>
              <a:t>Referent’s name: </a:t>
            </a:r>
            <a:r>
              <a:rPr lang="en-GB" noProof="0" dirty="0"/>
              <a:t>CorpoS </a:t>
            </a:r>
            <a:r>
              <a:rPr lang="en-GB" dirty="0"/>
              <a:t>(Body) 35 pt.</a:t>
            </a:r>
            <a:br>
              <a:rPr lang="en-GB" dirty="0"/>
            </a:br>
            <a:r>
              <a:rPr lang="en-GB" dirty="0"/>
              <a:t>Presentation title in two or three </a:t>
            </a:r>
            <a:br>
              <a:rPr lang="en-GB" dirty="0"/>
            </a:br>
            <a:r>
              <a:rPr lang="en-GB" dirty="0"/>
              <a:t>lines of text, Month </a:t>
            </a:r>
            <a:r>
              <a:rPr lang="en-GB" dirty="0" err="1"/>
              <a:t>dd</a:t>
            </a:r>
            <a:r>
              <a:rPr lang="en-GB" dirty="0"/>
              <a:t>, </a:t>
            </a:r>
            <a:r>
              <a:rPr lang="en-GB" dirty="0" err="1"/>
              <a:t>yyyy</a:t>
            </a:r>
            <a:endParaRPr lang="en-GB" dirty="0"/>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72" y="790853"/>
            <a:ext cx="3418220" cy="462728"/>
          </a:xfrm>
          <a:prstGeom prst="rect">
            <a:avLst/>
          </a:prstGeom>
        </p:spPr>
      </p:pic>
      <p:grpSp>
        <p:nvGrpSpPr>
          <p:cNvPr id="18" name="Trucks"/>
          <p:cNvGrpSpPr/>
          <p:nvPr userDrawn="1"/>
        </p:nvGrpSpPr>
        <p:grpSpPr>
          <a:xfrm>
            <a:off x="554270" y="4761303"/>
            <a:ext cx="11339154" cy="2096697"/>
            <a:chOff x="554559" y="4762406"/>
            <a:chExt cx="11345060" cy="2097182"/>
          </a:xfrm>
        </p:grpSpPr>
        <p:pic>
          <p:nvPicPr>
            <p:cNvPr id="19" name="Logos Trucks" descr="Logoleiste_PPT_2.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17875" b="-24687"/>
            <a:stretch/>
          </p:blipFill>
          <p:spPr>
            <a:xfrm>
              <a:off x="554559" y="5652985"/>
              <a:ext cx="11345060" cy="1206603"/>
            </a:xfrm>
            <a:prstGeom prst="rect">
              <a:avLst/>
            </a:prstGeom>
          </p:spPr>
        </p:pic>
        <p:sp>
          <p:nvSpPr>
            <p:cNvPr id="20" name="Wortmarke Trucks"/>
            <p:cNvSpPr txBox="1">
              <a:spLocks/>
            </p:cNvSpPr>
            <p:nvPr userDrawn="1"/>
          </p:nvSpPr>
          <p:spPr>
            <a:xfrm>
              <a:off x="630445" y="4762406"/>
              <a:ext cx="10936080" cy="539596"/>
            </a:xfrm>
            <a:prstGeom prst="rect">
              <a:avLst/>
            </a:prstGeom>
          </p:spPr>
          <p:txBody>
            <a:bodyPr vert="horz" wrap="square"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bg1"/>
                  </a:solidFill>
                  <a:latin typeface="+mn-lt"/>
                  <a:ea typeface="+mj-ea"/>
                  <a:cs typeface="+mj-cs"/>
                </a:defRPr>
              </a:lvl1pPr>
            </a:lstStyle>
            <a:p>
              <a:r>
                <a:rPr lang="en-GB" sz="3498" dirty="0">
                  <a:solidFill>
                    <a:schemeClr val="tx1"/>
                  </a:solidFill>
                  <a:latin typeface="+mn-lt"/>
                </a:rPr>
                <a:t>Daimler Trucks</a:t>
              </a:r>
            </a:p>
          </p:txBody>
        </p:sp>
      </p:grpSp>
    </p:spTree>
    <p:extLst>
      <p:ext uri="{BB962C8B-B14F-4D97-AF65-F5344CB8AC3E}">
        <p14:creationId xmlns:p14="http://schemas.microsoft.com/office/powerpoint/2010/main" val="835319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8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Titl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28323" y="5121280"/>
            <a:ext cx="10932181" cy="1025684"/>
          </a:xfrm>
        </p:spPr>
        <p:txBody>
          <a:bodyPr wrap="square" anchor="b" anchorCtr="0">
            <a:spAutoFit/>
          </a:bodyPr>
          <a:lstStyle>
            <a:lvl1pPr>
              <a:defRPr baseline="0"/>
            </a:lvl1pPr>
          </a:lstStyle>
          <a:p>
            <a:r>
              <a:rPr lang="en-GB" dirty="0"/>
              <a:t>Referent’s name: </a:t>
            </a:r>
            <a:r>
              <a:rPr lang="en-GB" noProof="0" dirty="0"/>
              <a:t>CorpoS </a:t>
            </a:r>
            <a:r>
              <a:rPr lang="en-GB" dirty="0"/>
              <a:t>(Body) 35 pt. Presentation title</a:t>
            </a:r>
            <a:br>
              <a:rPr lang="en-GB" dirty="0"/>
            </a:br>
            <a:r>
              <a:rPr lang="en-GB" dirty="0"/>
              <a:t>in two or more lines of text, Month </a:t>
            </a:r>
            <a:r>
              <a:rPr lang="en-GB" dirty="0" err="1"/>
              <a:t>dd</a:t>
            </a:r>
            <a:r>
              <a:rPr lang="en-GB" dirty="0"/>
              <a:t>, </a:t>
            </a:r>
            <a:r>
              <a:rPr lang="en-GB" dirty="0" err="1"/>
              <a:t>yyyy</a:t>
            </a:r>
            <a:endParaRPr lang="en-GB" dirty="0"/>
          </a:p>
        </p:txBody>
      </p:sp>
      <p:pic>
        <p:nvPicPr>
          <p:cNvPr id="28"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72" y="790853"/>
            <a:ext cx="3418220" cy="462728"/>
          </a:xfrm>
          <a:prstGeom prst="rect">
            <a:avLst/>
          </a:prstGeom>
        </p:spPr>
      </p:pic>
    </p:spTree>
    <p:extLst>
      <p:ext uri="{BB962C8B-B14F-4D97-AF65-F5344CB8AC3E}">
        <p14:creationId xmlns:p14="http://schemas.microsoft.com/office/powerpoint/2010/main" val="14847604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7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 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bwMode="auto">
          <a:xfrm>
            <a:off x="-2380" y="3429000"/>
            <a:ext cx="12192830" cy="3429000"/>
          </a:xfrm>
          <a:custGeom>
            <a:avLst/>
            <a:gdLst>
              <a:gd name="connsiteX0" fmla="*/ 0 w 12196799"/>
              <a:gd name="connsiteY0" fmla="*/ 0 h 3429794"/>
              <a:gd name="connsiteX1" fmla="*/ 12196799 w 12196799"/>
              <a:gd name="connsiteY1" fmla="*/ 0 h 3429794"/>
              <a:gd name="connsiteX2" fmla="*/ 12196799 w 12196799"/>
              <a:gd name="connsiteY2" fmla="*/ 3429794 h 3429794"/>
              <a:gd name="connsiteX3" fmla="*/ 0 w 12196799"/>
              <a:gd name="connsiteY3" fmla="*/ 3429794 h 3429794"/>
              <a:gd name="connsiteX4" fmla="*/ 0 w 12196799"/>
              <a:gd name="connsiteY4" fmla="*/ 0 h 3429794"/>
              <a:gd name="connsiteX0" fmla="*/ 2381 w 12199180"/>
              <a:gd name="connsiteY0" fmla="*/ 0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 name="connsiteX5" fmla="*/ 2381 w 12199180"/>
              <a:gd name="connsiteY5" fmla="*/ 0 h 3429794"/>
              <a:gd name="connsiteX0" fmla="*/ 0 w 12199180"/>
              <a:gd name="connsiteY0" fmla="*/ 1167730 h 3526755"/>
              <a:gd name="connsiteX1" fmla="*/ 12199180 w 12199180"/>
              <a:gd name="connsiteY1" fmla="*/ 96961 h 3526755"/>
              <a:gd name="connsiteX2" fmla="*/ 12199180 w 12199180"/>
              <a:gd name="connsiteY2" fmla="*/ 3526755 h 3526755"/>
              <a:gd name="connsiteX3" fmla="*/ 2381 w 12199180"/>
              <a:gd name="connsiteY3" fmla="*/ 3526755 h 3526755"/>
              <a:gd name="connsiteX4" fmla="*/ 0 w 12199180"/>
              <a:gd name="connsiteY4" fmla="*/ 1167730 h 3526755"/>
              <a:gd name="connsiteX0" fmla="*/ 0 w 12199180"/>
              <a:gd name="connsiteY0" fmla="*/ 1070769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0" h="3429794">
                <a:moveTo>
                  <a:pt x="0" y="1070769"/>
                </a:moveTo>
                <a:lnTo>
                  <a:pt x="12199180" y="0"/>
                </a:lnTo>
                <a:lnTo>
                  <a:pt x="12199180" y="3429794"/>
                </a:lnTo>
                <a:lnTo>
                  <a:pt x="2381" y="3429794"/>
                </a:lnTo>
                <a:cubicBezTo>
                  <a:pt x="1587" y="2643452"/>
                  <a:pt x="794" y="1857111"/>
                  <a:pt x="0" y="1070769"/>
                </a:cubicBezTo>
                <a:close/>
              </a:path>
            </a:pathLst>
          </a:custGeom>
          <a:noFill/>
        </p:spPr>
        <p:txBody>
          <a:bodyPr/>
          <a:lstStyle>
            <a:lvl1pPr marL="0" indent="0" algn="ctr">
              <a:lnSpc>
                <a:spcPct val="100000"/>
              </a:lnSpc>
              <a:buNone/>
              <a:defRPr/>
            </a:lvl1pPr>
          </a:lstStyle>
          <a:p>
            <a:br>
              <a:rPr lang="en-GB" noProof="0" dirty="0"/>
            </a:br>
            <a:br>
              <a:rPr lang="en-GB" noProof="0" dirty="0"/>
            </a:br>
            <a:br>
              <a:rPr lang="en-GB" noProof="0" dirty="0"/>
            </a:br>
            <a:br>
              <a:rPr lang="en-GB" noProof="0" dirty="0"/>
            </a:br>
            <a:br>
              <a:rPr lang="en-GB" noProof="0" dirty="0"/>
            </a:br>
            <a:br>
              <a:rPr lang="en-GB" noProof="0" dirty="0"/>
            </a:br>
            <a:r>
              <a:rPr lang="en-GB" noProof="0" dirty="0"/>
              <a:t>Insert picture</a:t>
            </a:r>
          </a:p>
        </p:txBody>
      </p:sp>
      <p:sp>
        <p:nvSpPr>
          <p:cNvPr id="2" name="Titel 1"/>
          <p:cNvSpPr>
            <a:spLocks noGrp="1"/>
          </p:cNvSpPr>
          <p:nvPr>
            <p:ph type="ctrTitle" hasCustomPrompt="1"/>
          </p:nvPr>
        </p:nvSpPr>
        <p:spPr>
          <a:xfrm>
            <a:off x="628323" y="2045814"/>
            <a:ext cx="10932181" cy="1619625"/>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GB" dirty="0"/>
              <a:t>Referent’s name: </a:t>
            </a:r>
            <a:r>
              <a:rPr lang="en-GB" noProof="0" dirty="0"/>
              <a:t>CorpoS </a:t>
            </a:r>
            <a:r>
              <a:rPr lang="en-GB" dirty="0"/>
              <a:t>(Body) 35 pt.</a:t>
            </a:r>
            <a:br>
              <a:rPr lang="en-GB" dirty="0"/>
            </a:br>
            <a:r>
              <a:rPr lang="en-GB" dirty="0"/>
              <a:t>Presentation title in two or three </a:t>
            </a:r>
            <a:br>
              <a:rPr lang="en-GB" dirty="0"/>
            </a:br>
            <a:r>
              <a:rPr lang="en-GB" dirty="0"/>
              <a:t>lines of text, Month </a:t>
            </a:r>
            <a:r>
              <a:rPr lang="en-GB" dirty="0" err="1"/>
              <a:t>dd</a:t>
            </a:r>
            <a:r>
              <a:rPr lang="en-GB" dirty="0"/>
              <a:t>, </a:t>
            </a:r>
            <a:r>
              <a:rPr lang="en-GB" dirty="0" err="1"/>
              <a:t>yyyy</a:t>
            </a:r>
            <a:endParaRPr lang="en-GB" dirty="0"/>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72" y="790853"/>
            <a:ext cx="3418220" cy="462728"/>
          </a:xfrm>
          <a:prstGeom prst="rect">
            <a:avLst/>
          </a:prstGeom>
        </p:spPr>
      </p:pic>
    </p:spTree>
    <p:extLst>
      <p:ext uri="{BB962C8B-B14F-4D97-AF65-F5344CB8AC3E}">
        <p14:creationId xmlns:p14="http://schemas.microsoft.com/office/powerpoint/2010/main" val="18650982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8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 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380" y="2281900"/>
            <a:ext cx="12192831" cy="4576100"/>
          </a:xfrm>
          <a:custGeom>
            <a:avLst/>
            <a:gdLst>
              <a:gd name="connsiteX0" fmla="*/ 0 w 12196800"/>
              <a:gd name="connsiteY0" fmla="*/ 0 h 4581922"/>
              <a:gd name="connsiteX1" fmla="*/ 12196800 w 12196800"/>
              <a:gd name="connsiteY1" fmla="*/ 0 h 4581922"/>
              <a:gd name="connsiteX2" fmla="*/ 12196800 w 12196800"/>
              <a:gd name="connsiteY2" fmla="*/ 4581922 h 4581922"/>
              <a:gd name="connsiteX3" fmla="*/ 0 w 12196800"/>
              <a:gd name="connsiteY3" fmla="*/ 4581922 h 4581922"/>
              <a:gd name="connsiteX4" fmla="*/ 0 w 12196800"/>
              <a:gd name="connsiteY4" fmla="*/ 0 h 4581922"/>
              <a:gd name="connsiteX0" fmla="*/ 2381 w 12199181"/>
              <a:gd name="connsiteY0" fmla="*/ 0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 name="connsiteX5" fmla="*/ 2381 w 12199181"/>
              <a:gd name="connsiteY5" fmla="*/ 0 h 4581922"/>
              <a:gd name="connsiteX0" fmla="*/ 0 w 12199181"/>
              <a:gd name="connsiteY0" fmla="*/ 1263181 h 4769968"/>
              <a:gd name="connsiteX1" fmla="*/ 12199181 w 12199181"/>
              <a:gd name="connsiteY1" fmla="*/ 188046 h 4769968"/>
              <a:gd name="connsiteX2" fmla="*/ 12199181 w 12199181"/>
              <a:gd name="connsiteY2" fmla="*/ 4769968 h 4769968"/>
              <a:gd name="connsiteX3" fmla="*/ 2381 w 12199181"/>
              <a:gd name="connsiteY3" fmla="*/ 4769968 h 4769968"/>
              <a:gd name="connsiteX4" fmla="*/ 0 w 12199181"/>
              <a:gd name="connsiteY4" fmla="*/ 1263181 h 4769968"/>
              <a:gd name="connsiteX0" fmla="*/ 0 w 12199181"/>
              <a:gd name="connsiteY0" fmla="*/ 1075135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1" h="4581922">
                <a:moveTo>
                  <a:pt x="0" y="1075135"/>
                </a:moveTo>
                <a:lnTo>
                  <a:pt x="12199181" y="0"/>
                </a:lnTo>
                <a:lnTo>
                  <a:pt x="12199181" y="4581922"/>
                </a:lnTo>
                <a:lnTo>
                  <a:pt x="2381" y="4581922"/>
                </a:lnTo>
                <a:cubicBezTo>
                  <a:pt x="1587" y="3412993"/>
                  <a:pt x="794" y="2244064"/>
                  <a:pt x="0" y="1075135"/>
                </a:cubicBezTo>
                <a:close/>
              </a:path>
            </a:pathLst>
          </a:custGeom>
          <a:noFill/>
        </p:spPr>
        <p:txBody>
          <a:bodyPr/>
          <a:lstStyle>
            <a:lvl1pPr marL="0" indent="0" algn="ctr">
              <a:lnSpc>
                <a:spcPct val="100000"/>
              </a:lnSpc>
              <a:buNone/>
              <a:defRPr/>
            </a:lvl1pPr>
          </a:lstStyle>
          <a:p>
            <a:br>
              <a:rPr lang="en-GB" noProof="0" dirty="0"/>
            </a:br>
            <a:br>
              <a:rPr lang="en-GB" noProof="0" dirty="0"/>
            </a:br>
            <a:br>
              <a:rPr lang="en-GB" noProof="0" dirty="0"/>
            </a:br>
            <a:br>
              <a:rPr lang="en-GB" noProof="0" dirty="0"/>
            </a:br>
            <a:br>
              <a:rPr lang="en-GB" noProof="0" dirty="0"/>
            </a:br>
            <a:br>
              <a:rPr lang="en-GB" noProof="0" dirty="0"/>
            </a:br>
            <a:br>
              <a:rPr lang="en-GB" noProof="0" dirty="0"/>
            </a:br>
            <a:r>
              <a:rPr lang="en-GB" noProof="0" dirty="0"/>
              <a:t>Insert picture</a:t>
            </a:r>
          </a:p>
        </p:txBody>
      </p:sp>
      <p:sp>
        <p:nvSpPr>
          <p:cNvPr id="2" name="Titel 1"/>
          <p:cNvSpPr>
            <a:spLocks noGrp="1"/>
          </p:cNvSpPr>
          <p:nvPr>
            <p:ph type="ctrTitle" hasCustomPrompt="1"/>
          </p:nvPr>
        </p:nvSpPr>
        <p:spPr>
          <a:xfrm>
            <a:off x="628323" y="2044433"/>
            <a:ext cx="7232233" cy="648964"/>
          </a:xfrm>
          <a:custGeom>
            <a:avLst/>
            <a:gdLst>
              <a:gd name="connsiteX0" fmla="*/ 0 w 7236000"/>
              <a:gd name="connsiteY0" fmla="*/ 0 h 649114"/>
              <a:gd name="connsiteX1" fmla="*/ 7236000 w 7236000"/>
              <a:gd name="connsiteY1" fmla="*/ 0 h 649114"/>
              <a:gd name="connsiteX2" fmla="*/ 7236000 w 7236000"/>
              <a:gd name="connsiteY2" fmla="*/ 649114 h 649114"/>
              <a:gd name="connsiteX3" fmla="*/ 0 w 7236000"/>
              <a:gd name="connsiteY3" fmla="*/ 649114 h 649114"/>
              <a:gd name="connsiteX4" fmla="*/ 0 w 7236000"/>
              <a:gd name="connsiteY4"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5812631 w 7236000"/>
              <a:gd name="connsiteY4" fmla="*/ 648287 h 649114"/>
              <a:gd name="connsiteX5" fmla="*/ 0 w 7236000"/>
              <a:gd name="connsiteY5" fmla="*/ 649114 h 649114"/>
              <a:gd name="connsiteX6" fmla="*/ 0 w 7236000"/>
              <a:gd name="connsiteY6"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6000" h="649114">
                <a:moveTo>
                  <a:pt x="0" y="0"/>
                </a:moveTo>
                <a:lnTo>
                  <a:pt x="7236000" y="0"/>
                </a:lnTo>
                <a:cubicBezTo>
                  <a:pt x="7235413" y="171646"/>
                  <a:pt x="7234825" y="343291"/>
                  <a:pt x="7234238" y="514937"/>
                </a:cubicBezTo>
                <a:lnTo>
                  <a:pt x="5812631" y="648287"/>
                </a:lnTo>
                <a:lnTo>
                  <a:pt x="0" y="649114"/>
                </a:lnTo>
                <a:lnTo>
                  <a:pt x="0" y="0"/>
                </a:lnTo>
                <a:close/>
              </a:path>
            </a:pathLst>
          </a:custGeom>
        </p:spPr>
        <p:txBody>
          <a:bodyPr wrap="square" anchor="t" anchorCtr="0">
            <a:noAutofit/>
          </a:bodyPr>
          <a:lstStyle>
            <a:lvl1pPr>
              <a:defRPr>
                <a:solidFill>
                  <a:schemeClr val="bg1"/>
                </a:solidFill>
              </a:defRPr>
            </a:lvl1pPr>
          </a:lstStyle>
          <a:p>
            <a:r>
              <a:rPr lang="en-GB" dirty="0"/>
              <a:t>Headline for presentation</a:t>
            </a:r>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72" y="790853"/>
            <a:ext cx="3418220" cy="462728"/>
          </a:xfrm>
          <a:prstGeom prst="rect">
            <a:avLst/>
          </a:prstGeom>
        </p:spPr>
      </p:pic>
    </p:spTree>
    <p:extLst>
      <p:ext uri="{BB962C8B-B14F-4D97-AF65-F5344CB8AC3E}">
        <p14:creationId xmlns:p14="http://schemas.microsoft.com/office/powerpoint/2010/main" val="40193560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image brushing">
    <p:bg>
      <p:bgRef idx="1001">
        <a:schemeClr val="bg1"/>
      </p:bgRef>
    </p:bg>
    <p:spTree>
      <p:nvGrpSpPr>
        <p:cNvPr id="1" name=""/>
        <p:cNvGrpSpPr/>
        <p:nvPr/>
      </p:nvGrpSpPr>
      <p:grpSpPr>
        <a:xfrm>
          <a:off x="0" y="0"/>
          <a:ext cx="0" cy="0"/>
          <a:chOff x="0" y="0"/>
          <a:chExt cx="0" cy="0"/>
        </a:xfrm>
      </p:grpSpPr>
      <p:pic>
        <p:nvPicPr>
          <p:cNvPr id="36" name="Buerstung O_S"/>
          <p:cNvPicPr>
            <a:picLocks noChangeAspect="1"/>
          </p:cNvPicPr>
          <p:nvPr userDrawn="1"/>
        </p:nvPicPr>
        <p:blipFill rotWithShape="1">
          <a:blip r:embed="rId2">
            <a:extLst>
              <a:ext uri="{28A0092B-C50C-407E-A947-70E740481C1C}">
                <a14:useLocalDpi xmlns:a14="http://schemas.microsoft.com/office/drawing/2010/main" val="0"/>
              </a:ext>
            </a:extLst>
          </a:blip>
          <a:srcRect b="5375"/>
          <a:stretch/>
        </p:blipFill>
        <p:spPr bwMode="white">
          <a:xfrm>
            <a:off x="0" y="-1"/>
            <a:ext cx="12190451" cy="6487839"/>
          </a:xfrm>
          <a:prstGeom prst="rect">
            <a:avLst/>
          </a:prstGeom>
        </p:spPr>
      </p:pic>
      <p:sp>
        <p:nvSpPr>
          <p:cNvPr id="25" name="Daimler AG (Wortmarke)"/>
          <p:cNvSpPr>
            <a:spLocks noChangeArrowheads="1"/>
          </p:cNvSpPr>
          <p:nvPr userDrawn="1"/>
        </p:nvSpPr>
        <p:spPr bwMode="auto">
          <a:xfrm>
            <a:off x="629672" y="6564880"/>
            <a:ext cx="2086913" cy="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en-GB" sz="1199" dirty="0">
                <a:latin typeface="+mn-lt"/>
                <a:cs typeface="Daimler CS"/>
              </a:rPr>
              <a:t>Daimler AG</a:t>
            </a:r>
          </a:p>
        </p:txBody>
      </p:sp>
      <p:sp>
        <p:nvSpPr>
          <p:cNvPr id="3" name="Title 2"/>
          <p:cNvSpPr>
            <a:spLocks noGrp="1"/>
          </p:cNvSpPr>
          <p:nvPr>
            <p:ph type="title" hasCustomPrompt="1"/>
          </p:nvPr>
        </p:nvSpPr>
        <p:spPr>
          <a:xfrm>
            <a:off x="630116" y="288857"/>
            <a:ext cx="10930662" cy="1151733"/>
          </a:xfrm>
          <a:custGeom>
            <a:avLst/>
            <a:gdLst>
              <a:gd name="connsiteX0" fmla="*/ 0 w 10936355"/>
              <a:gd name="connsiteY0" fmla="*/ 0 h 1152000"/>
              <a:gd name="connsiteX1" fmla="*/ 10936355 w 10936355"/>
              <a:gd name="connsiteY1" fmla="*/ 0 h 1152000"/>
              <a:gd name="connsiteX2" fmla="*/ 10936355 w 10936355"/>
              <a:gd name="connsiteY2" fmla="*/ 1152000 h 1152000"/>
              <a:gd name="connsiteX3" fmla="*/ 0 w 10936355"/>
              <a:gd name="connsiteY3" fmla="*/ 1152000 h 1152000"/>
              <a:gd name="connsiteX4" fmla="*/ 0 w 10936355"/>
              <a:gd name="connsiteY4"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4948164 w 10936355"/>
              <a:gd name="connsiteY4" fmla="*/ 1147990 h 1152000"/>
              <a:gd name="connsiteX5" fmla="*/ 0 w 10936355"/>
              <a:gd name="connsiteY5" fmla="*/ 1152000 h 1152000"/>
              <a:gd name="connsiteX6" fmla="*/ 0 w 10936355"/>
              <a:gd name="connsiteY6"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6355" h="1152000">
                <a:moveTo>
                  <a:pt x="0" y="0"/>
                </a:moveTo>
                <a:lnTo>
                  <a:pt x="10936355" y="0"/>
                </a:lnTo>
                <a:cubicBezTo>
                  <a:pt x="10935205" y="231775"/>
                  <a:pt x="10934056" y="463551"/>
                  <a:pt x="10932906" y="695326"/>
                </a:cubicBezTo>
                <a:lnTo>
                  <a:pt x="4948164" y="1147990"/>
                </a:lnTo>
                <a:lnTo>
                  <a:pt x="0" y="1152000"/>
                </a:lnTo>
                <a:lnTo>
                  <a:pt x="0" y="0"/>
                </a:lnTo>
                <a:close/>
              </a:path>
            </a:pathLst>
          </a:custGeom>
        </p:spPr>
        <p:txBody>
          <a:bodyPr/>
          <a:lstStyle>
            <a:lvl1pPr>
              <a:defRPr baseline="0">
                <a:solidFill>
                  <a:schemeClr val="bg1"/>
                </a:solidFill>
              </a:defRPr>
            </a:lvl1pPr>
          </a:lstStyle>
          <a:p>
            <a:r>
              <a:rPr lang="en-GB" dirty="0"/>
              <a:t>Image-chart, Headline </a:t>
            </a:r>
            <a:r>
              <a:rPr lang="en-GB" noProof="0" dirty="0"/>
              <a:t>CorpoS </a:t>
            </a:r>
            <a:r>
              <a:rPr lang="en-GB" dirty="0"/>
              <a:t>(Body) 35 pt. </a:t>
            </a:r>
            <a:br>
              <a:rPr lang="en-GB" dirty="0"/>
            </a:br>
            <a:r>
              <a:rPr lang="en-GB" dirty="0"/>
              <a:t>in two lines of text</a:t>
            </a:r>
          </a:p>
        </p:txBody>
      </p:sp>
      <p:sp>
        <p:nvSpPr>
          <p:cNvPr id="11" name="Footer Placeholder 10"/>
          <p:cNvSpPr>
            <a:spLocks noGrp="1"/>
          </p:cNvSpPr>
          <p:nvPr>
            <p:ph type="ftr" sz="quarter" idx="11"/>
          </p:nvPr>
        </p:nvSpPr>
        <p:spPr/>
        <p:txBody>
          <a:bodyPr/>
          <a:lstStyle/>
          <a:p>
            <a:r>
              <a:rPr lang="en-GB" dirty="0"/>
              <a:t>Title of presentation / Department / Date</a:t>
            </a:r>
          </a:p>
        </p:txBody>
      </p:sp>
      <p:sp>
        <p:nvSpPr>
          <p:cNvPr id="14" name="Picture Placeholder 3"/>
          <p:cNvSpPr>
            <a:spLocks noGrp="1"/>
          </p:cNvSpPr>
          <p:nvPr>
            <p:ph type="pic" sz="quarter" idx="13" hasCustomPrompt="1"/>
          </p:nvPr>
        </p:nvSpPr>
        <p:spPr>
          <a:xfrm>
            <a:off x="0" y="1149011"/>
            <a:ext cx="12190451" cy="5337600"/>
          </a:xfrm>
          <a:custGeom>
            <a:avLst/>
            <a:gdLst>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0 h 5338836"/>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 name="connsiteX5" fmla="*/ 0 w 12196800"/>
              <a:gd name="connsiteY5" fmla="*/ 0 h 5338836"/>
              <a:gd name="connsiteX0" fmla="*/ 0 w 12196800"/>
              <a:gd name="connsiteY0" fmla="*/ 1067667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6800" h="5338836">
                <a:moveTo>
                  <a:pt x="0" y="1067667"/>
                </a:moveTo>
                <a:lnTo>
                  <a:pt x="12196800" y="0"/>
                </a:lnTo>
                <a:lnTo>
                  <a:pt x="12196800" y="5338836"/>
                </a:lnTo>
                <a:lnTo>
                  <a:pt x="0" y="5338836"/>
                </a:lnTo>
                <a:lnTo>
                  <a:pt x="0" y="1067667"/>
                </a:lnTo>
                <a:close/>
              </a:path>
            </a:pathLst>
          </a:custGeom>
          <a:noFill/>
        </p:spPr>
        <p:txBody>
          <a:bodyPr/>
          <a:lstStyle>
            <a:lvl1pPr marL="0" indent="0" algn="ctr">
              <a:lnSpc>
                <a:spcPct val="100000"/>
              </a:lnSpc>
              <a:buNone/>
              <a:defRPr/>
            </a:lvl1pPr>
          </a:lstStyle>
          <a:p>
            <a:br>
              <a:rPr lang="en-GB" noProof="0" dirty="0"/>
            </a:br>
            <a:br>
              <a:rPr lang="en-GB" noProof="0" dirty="0"/>
            </a:br>
            <a:br>
              <a:rPr lang="en-GB" noProof="0" dirty="0"/>
            </a:br>
            <a:br>
              <a:rPr lang="en-GB" noProof="0" dirty="0"/>
            </a:br>
            <a:br>
              <a:rPr lang="en-GB" noProof="0" dirty="0"/>
            </a:br>
            <a:br>
              <a:rPr lang="en-GB" noProof="0" dirty="0"/>
            </a:br>
            <a:br>
              <a:rPr lang="en-GB" noProof="0" dirty="0"/>
            </a:br>
            <a:br>
              <a:rPr lang="en-GB" noProof="0" dirty="0"/>
            </a:br>
            <a:r>
              <a:rPr lang="en-GB" noProof="0" dirty="0"/>
              <a:t>Insert picture</a:t>
            </a:r>
          </a:p>
        </p:txBody>
      </p:sp>
      <p:sp>
        <p:nvSpPr>
          <p:cNvPr id="26"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25888723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2">
          <p15:clr>
            <a:srgbClr val="FBAE40"/>
          </p15:clr>
        </p15:guide>
        <p15:guide id="2" orient="horz" pos="40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without brush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Headline for Agenda in CorpoS (Body) 35 pt. </a:t>
            </a:r>
            <a:br>
              <a:rPr lang="en-GB" noProof="0" dirty="0"/>
            </a:br>
            <a:r>
              <a:rPr lang="en-GB" noProof="0" dirty="0"/>
              <a:t>one or two lines</a:t>
            </a:r>
            <a:endParaRPr lang="en-GB" dirty="0"/>
          </a:p>
        </p:txBody>
      </p:sp>
      <p:sp>
        <p:nvSpPr>
          <p:cNvPr id="3" name="Footer Placeholder 2"/>
          <p:cNvSpPr>
            <a:spLocks noGrp="1"/>
          </p:cNvSpPr>
          <p:nvPr>
            <p:ph type="ftr" sz="quarter" idx="10"/>
          </p:nvPr>
        </p:nvSpPr>
        <p:spPr/>
        <p:txBody>
          <a:bodyPr/>
          <a:lstStyle/>
          <a:p>
            <a:r>
              <a:rPr lang="en-GB" dirty="0"/>
              <a:t>Title of presentation / Department / Date</a:t>
            </a:r>
          </a:p>
        </p:txBody>
      </p:sp>
      <p:sp>
        <p:nvSpPr>
          <p:cNvPr id="6" name="Text Placeholder 5"/>
          <p:cNvSpPr>
            <a:spLocks noGrp="1"/>
          </p:cNvSpPr>
          <p:nvPr>
            <p:ph type="body" sz="quarter" idx="12" hasCustomPrompt="1"/>
          </p:nvPr>
        </p:nvSpPr>
        <p:spPr>
          <a:xfrm>
            <a:off x="628324" y="1504602"/>
            <a:ext cx="10932180" cy="4875670"/>
          </a:xfrm>
        </p:spPr>
        <p:txBody>
          <a:bodyPr/>
          <a:lstStyle>
            <a:lvl1pPr marL="359820" indent="-359820">
              <a:buSzPct val="100000"/>
              <a:buFont typeface="+mj-lt"/>
              <a:buAutoNum type="arabicPeriod"/>
              <a:defRPr>
                <a:solidFill>
                  <a:schemeClr val="tx1"/>
                </a:solidFill>
              </a:defRPr>
            </a:lvl1pPr>
            <a:lvl2pPr marL="359820" indent="-359820">
              <a:buFont typeface="+mj-lt"/>
              <a:buAutoNum type="arabicPeriod"/>
              <a:defRPr>
                <a:solidFill>
                  <a:schemeClr val="tx1"/>
                </a:solidFill>
              </a:defRPr>
            </a:lvl2pPr>
            <a:lvl3pPr marL="359820" indent="-359820">
              <a:buFont typeface="+mj-lt"/>
              <a:buAutoNum type="arabicPeriod"/>
              <a:defRPr>
                <a:solidFill>
                  <a:schemeClr val="tx1"/>
                </a:solidFill>
              </a:defRPr>
            </a:lvl3pPr>
            <a:lvl4pPr marL="359820" indent="-359820">
              <a:buFont typeface="+mj-lt"/>
              <a:buAutoNum type="arabicPeriod"/>
              <a:defRPr>
                <a:solidFill>
                  <a:schemeClr val="tx1"/>
                </a:solidFill>
              </a:defRPr>
            </a:lvl4pPr>
            <a:lvl5pPr marL="359820" indent="-359820">
              <a:buFont typeface="+mj-lt"/>
              <a:buAutoNum type="arabicPeriod"/>
              <a:defRPr>
                <a:solidFill>
                  <a:schemeClr val="tx1"/>
                </a:solidFill>
              </a:defRPr>
            </a:lvl5pPr>
            <a:lvl6pPr marL="359820" indent="-359820">
              <a:buFont typeface="+mj-lt"/>
              <a:buAutoNum type="arabicPeriod"/>
              <a:defRPr>
                <a:solidFill>
                  <a:schemeClr val="tx1"/>
                </a:solidFill>
              </a:defRPr>
            </a:lvl6pPr>
            <a:lvl7pPr marL="359820" indent="-359820">
              <a:buFont typeface="+mj-lt"/>
              <a:buAutoNum type="arabicPeriod"/>
              <a:defRPr>
                <a:solidFill>
                  <a:schemeClr val="tx1"/>
                </a:solidFill>
              </a:defRPr>
            </a:lvl7pPr>
            <a:lvl8pPr marL="359820" indent="-359820">
              <a:buFont typeface="+mj-lt"/>
              <a:buAutoNum type="arabicPeriod"/>
              <a:defRPr>
                <a:solidFill>
                  <a:schemeClr val="tx1"/>
                </a:solidFill>
              </a:defRPr>
            </a:lvl8pPr>
            <a:lvl9pPr marL="359820" indent="-359820">
              <a:buFont typeface="+mj-lt"/>
              <a:buAutoNum type="arabicPeriod"/>
              <a:defRPr>
                <a:solidFill>
                  <a:schemeClr val="tx1"/>
                </a:solidFill>
              </a:defRPr>
            </a:lvl9pPr>
          </a:lstStyle>
          <a:p>
            <a:pPr lvl="0"/>
            <a:r>
              <a:rPr lang="en-GB" dirty="0"/>
              <a:t>Insert Agenda point</a:t>
            </a:r>
          </a:p>
          <a:p>
            <a:pPr lvl="1"/>
            <a:r>
              <a:rPr lang="en-GB" dirty="0"/>
              <a:t>Second level </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7"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134034450"/>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948">
          <p15:clr>
            <a:srgbClr val="FBAE40"/>
          </p15:clr>
        </p15:guide>
        <p15:guide id="3" orient="horz" pos="40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269999"/>
            <a:ext cx="12191999" cy="8127999"/>
          </a:xfrm>
          <a:prstGeom prst="rect">
            <a:avLst/>
          </a:prstGeom>
        </p:spPr>
      </p:pic>
      <p:sp>
        <p:nvSpPr>
          <p:cNvPr id="4" name="Rectangle 3"/>
          <p:cNvSpPr/>
          <p:nvPr userDrawn="1"/>
        </p:nvSpPr>
        <p:spPr>
          <a:xfrm>
            <a:off x="1" y="5636302"/>
            <a:ext cx="12192000" cy="1221698"/>
          </a:xfrm>
          <a:prstGeom prst="rect">
            <a:avLst/>
          </a:prstGeom>
          <a:gradFill flip="none" rotWithShape="1">
            <a:gsLst>
              <a:gs pos="0">
                <a:schemeClr val="accent1">
                  <a:shade val="30000"/>
                  <a:satMod val="115000"/>
                  <a:alpha val="0"/>
                </a:schemeClr>
              </a:gs>
              <a:gs pos="50000">
                <a:schemeClr val="accent1">
                  <a:shade val="67500"/>
                  <a:satMod val="115000"/>
                  <a:alpha val="70000"/>
                </a:schemeClr>
              </a:gs>
              <a:gs pos="100000">
                <a:schemeClr val="accent1">
                  <a:shade val="100000"/>
                  <a:satMod val="115000"/>
                  <a:alpha val="8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94509" y="5702132"/>
            <a:ext cx="10405729" cy="930057"/>
          </a:xfrm>
        </p:spPr>
        <p:txBody>
          <a:bodyPr anchor="b">
            <a:normAutofit/>
          </a:bodyPr>
          <a:lstStyle>
            <a:lvl1pPr algn="l">
              <a:defRPr sz="5400">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7265" y="5923091"/>
            <a:ext cx="1965043" cy="709098"/>
          </a:xfrm>
          <a:prstGeom prst="rect">
            <a:avLst/>
          </a:prstGeom>
        </p:spPr>
      </p:pic>
    </p:spTree>
    <p:extLst>
      <p:ext uri="{BB962C8B-B14F-4D97-AF65-F5344CB8AC3E}">
        <p14:creationId xmlns:p14="http://schemas.microsoft.com/office/powerpoint/2010/main" val="3560576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content/ Headline 2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p:txBody>
          <a:bodyPr/>
          <a:lstStyle/>
          <a:p>
            <a:r>
              <a:rPr lang="en-GB" dirty="0"/>
              <a:t>Title of presentation / Department / Date</a:t>
            </a:r>
          </a:p>
        </p:txBody>
      </p:sp>
      <p:sp>
        <p:nvSpPr>
          <p:cNvPr id="6" name="Content Placeholder 5"/>
          <p:cNvSpPr>
            <a:spLocks noGrp="1"/>
          </p:cNvSpPr>
          <p:nvPr>
            <p:ph sz="quarter" idx="12" hasCustomPrompt="1"/>
          </p:nvPr>
        </p:nvSpPr>
        <p:spPr>
          <a:xfrm>
            <a:off x="629909" y="1504602"/>
            <a:ext cx="10930594" cy="4983236"/>
          </a:xfrm>
        </p:spPr>
        <p:txBody>
          <a:bodyPr/>
          <a:lstStyle>
            <a:lvl1pPr>
              <a:defRPr baseline="0"/>
            </a:lvl1pPr>
          </a:lstStyle>
          <a:p>
            <a:pPr lvl="0"/>
            <a:r>
              <a:rPr lang="en-GB" noProof="0" dirty="0"/>
              <a:t>Insert content or text in CorpoS (Body) 24 pt. (Mark-ups in Bold) // for conclusion, summary or short highlight: Home // Paragraph// Increase List Level</a:t>
            </a:r>
          </a:p>
          <a:p>
            <a:pPr lvl="1"/>
            <a:r>
              <a:rPr lang="en-GB" dirty="0"/>
              <a:t>Second level</a:t>
            </a:r>
          </a:p>
          <a:p>
            <a:pPr lvl="2"/>
            <a:r>
              <a:rPr lang="en-GB" dirty="0"/>
              <a:t>Third level</a:t>
            </a:r>
          </a:p>
          <a:p>
            <a:pPr lvl="3"/>
            <a:r>
              <a:rPr lang="en-GB" dirty="0"/>
              <a:t>Fourth level (Conclusion, summary or short highlight)</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7"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199607035"/>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guide id="3" orient="horz" pos="95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p:txBody>
          <a:bodyPr/>
          <a:lstStyle/>
          <a:p>
            <a:r>
              <a:rPr lang="en-GB" dirty="0"/>
              <a:t>Title of presentation / Department / Date</a:t>
            </a:r>
          </a:p>
        </p:txBody>
      </p:sp>
      <p:sp>
        <p:nvSpPr>
          <p:cNvPr id="6" name="Content Placeholder 5"/>
          <p:cNvSpPr>
            <a:spLocks noGrp="1"/>
          </p:cNvSpPr>
          <p:nvPr>
            <p:ph sz="quarter" idx="12" hasCustomPrompt="1"/>
          </p:nvPr>
        </p:nvSpPr>
        <p:spPr>
          <a:xfrm>
            <a:off x="629909" y="2493113"/>
            <a:ext cx="4965177" cy="3455460"/>
          </a:xfrm>
        </p:spPr>
        <p:txBody>
          <a:bodyPr/>
          <a:lstStyle>
            <a:lvl1pPr>
              <a:defRPr baseline="0"/>
            </a:lvl1pPr>
          </a:lstStyle>
          <a:p>
            <a:pPr lvl="0"/>
            <a:r>
              <a:rPr lang="en-GB" dirty="0"/>
              <a:t>Insert content or text in </a:t>
            </a:r>
            <a:r>
              <a:rPr lang="en-GB" noProof="0" dirty="0"/>
              <a:t>CorpoS (Body) 24 pt. (Mark-ups in Bold) </a:t>
            </a:r>
            <a:r>
              <a:rPr lang="en-GB" dirty="0"/>
              <a:t>// for conclusion</a:t>
            </a:r>
            <a:r>
              <a:rPr lang="en-GB" noProof="0" dirty="0"/>
              <a:t>, summary or short highlight</a:t>
            </a:r>
            <a:r>
              <a:rPr lang="en-GB" dirty="0"/>
              <a:t>: Home // Paragraph// Increase List Level</a:t>
            </a:r>
          </a:p>
          <a:p>
            <a:pPr lvl="1"/>
            <a:r>
              <a:rPr lang="en-GB" dirty="0"/>
              <a:t>Second level</a:t>
            </a:r>
          </a:p>
          <a:p>
            <a:pPr lvl="2"/>
            <a:r>
              <a:rPr lang="en-GB" dirty="0"/>
              <a:t>Third level</a:t>
            </a:r>
          </a:p>
        </p:txBody>
      </p:sp>
      <p:sp>
        <p:nvSpPr>
          <p:cNvPr id="7" name="Text Placeholder 6"/>
          <p:cNvSpPr>
            <a:spLocks noGrp="1"/>
          </p:cNvSpPr>
          <p:nvPr>
            <p:ph type="body" sz="quarter" idx="13" hasCustomPrompt="1"/>
          </p:nvPr>
        </p:nvSpPr>
        <p:spPr>
          <a:xfrm>
            <a:off x="629912" y="1504602"/>
            <a:ext cx="4965174" cy="683842"/>
          </a:xfrm>
        </p:spPr>
        <p:txBody>
          <a:bodyPr anchor="b" anchorCtr="0"/>
          <a:lstStyle>
            <a:lvl1pPr marL="0" indent="0">
              <a:lnSpc>
                <a:spcPts val="2399"/>
              </a:lnSpc>
              <a:buNone/>
              <a:defRPr sz="1899">
                <a:solidFill>
                  <a:schemeClr val="tx1"/>
                </a:solidFill>
              </a:defRPr>
            </a:lvl1pPr>
            <a:lvl2pPr marL="0" indent="0">
              <a:lnSpc>
                <a:spcPts val="2399"/>
              </a:lnSpc>
              <a:buFont typeface="Arial" panose="020B0604020202020204" pitchFamily="34" charset="0"/>
              <a:buNone/>
              <a:defRPr sz="1899">
                <a:solidFill>
                  <a:schemeClr val="tx1"/>
                </a:solidFill>
              </a:defRPr>
            </a:lvl2pPr>
            <a:lvl3pPr marL="0" indent="0">
              <a:lnSpc>
                <a:spcPts val="2399"/>
              </a:lnSpc>
              <a:buFont typeface="Arial" panose="020B0604020202020204" pitchFamily="34" charset="0"/>
              <a:buNone/>
              <a:defRPr sz="1899">
                <a:solidFill>
                  <a:schemeClr val="tx1"/>
                </a:solidFill>
              </a:defRPr>
            </a:lvl3pPr>
            <a:lvl4pPr marL="0" indent="0">
              <a:lnSpc>
                <a:spcPts val="2399"/>
              </a:lnSpc>
              <a:buFont typeface="Arial" panose="020B0604020202020204" pitchFamily="34" charset="0"/>
              <a:buNone/>
              <a:defRPr sz="1899">
                <a:solidFill>
                  <a:schemeClr val="tx1"/>
                </a:solidFill>
              </a:defRPr>
            </a:lvl4pPr>
            <a:lvl5pPr marL="0" indent="0">
              <a:lnSpc>
                <a:spcPts val="2399"/>
              </a:lnSpc>
              <a:buFont typeface="Arial" panose="020B0604020202020204" pitchFamily="34" charset="0"/>
              <a:buNone/>
              <a:defRPr sz="1899">
                <a:solidFill>
                  <a:schemeClr val="tx1"/>
                </a:solidFill>
              </a:defRPr>
            </a:lvl5pPr>
            <a:lvl6pPr marL="0" indent="0">
              <a:lnSpc>
                <a:spcPts val="2399"/>
              </a:lnSpc>
              <a:buFont typeface="Arial" panose="020B0604020202020204" pitchFamily="34" charset="0"/>
              <a:buNone/>
              <a:defRPr sz="1899">
                <a:solidFill>
                  <a:schemeClr val="tx1"/>
                </a:solidFill>
              </a:defRPr>
            </a:lvl6pPr>
            <a:lvl7pPr marL="0" indent="0">
              <a:lnSpc>
                <a:spcPts val="2399"/>
              </a:lnSpc>
              <a:buFont typeface="Arial" panose="020B0604020202020204" pitchFamily="34" charset="0"/>
              <a:buNone/>
              <a:defRPr sz="1899">
                <a:solidFill>
                  <a:schemeClr val="tx1"/>
                </a:solidFill>
              </a:defRPr>
            </a:lvl7pPr>
            <a:lvl8pPr marL="0" indent="0">
              <a:lnSpc>
                <a:spcPts val="2399"/>
              </a:lnSpc>
              <a:buFont typeface="Arial" panose="020B0604020202020204" pitchFamily="34" charset="0"/>
              <a:buNone/>
              <a:defRPr sz="1899">
                <a:solidFill>
                  <a:schemeClr val="tx1"/>
                </a:solidFill>
              </a:defRPr>
            </a:lvl8pPr>
            <a:lvl9pPr marL="0" indent="0">
              <a:lnSpc>
                <a:spcPts val="2399"/>
              </a:lnSpc>
              <a:buFont typeface="Arial" panose="020B0604020202020204" pitchFamily="34" charset="0"/>
              <a:buNone/>
              <a:defRPr sz="1899">
                <a:solidFill>
                  <a:schemeClr val="tx1"/>
                </a:solidFill>
              </a:defRPr>
            </a:lvl9pPr>
          </a:lstStyle>
          <a:p>
            <a:pPr lvl="0"/>
            <a:r>
              <a:rPr lang="en-GB" dirty="0"/>
              <a:t>Insert headline</a:t>
            </a:r>
          </a:p>
        </p:txBody>
      </p:sp>
      <p:cxnSp>
        <p:nvCxnSpPr>
          <p:cNvPr id="8" name="Gerade Verbindung 42"/>
          <p:cNvCxnSpPr/>
          <p:nvPr userDrawn="1"/>
        </p:nvCxnSpPr>
        <p:spPr bwMode="auto">
          <a:xfrm>
            <a:off x="629672" y="2231483"/>
            <a:ext cx="4965414"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42"/>
          <p:cNvCxnSpPr/>
          <p:nvPr userDrawn="1"/>
        </p:nvCxnSpPr>
        <p:spPr bwMode="auto">
          <a:xfrm>
            <a:off x="6595089" y="2231483"/>
            <a:ext cx="4965414"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Placeholder 6"/>
          <p:cNvSpPr>
            <a:spLocks noGrp="1"/>
          </p:cNvSpPr>
          <p:nvPr>
            <p:ph type="body" sz="quarter" idx="14" hasCustomPrompt="1"/>
          </p:nvPr>
        </p:nvSpPr>
        <p:spPr>
          <a:xfrm>
            <a:off x="6595326" y="1504602"/>
            <a:ext cx="4965177" cy="683842"/>
          </a:xfrm>
        </p:spPr>
        <p:txBody>
          <a:bodyPr anchor="b" anchorCtr="0"/>
          <a:lstStyle>
            <a:lvl1pPr marL="0" indent="0">
              <a:lnSpc>
                <a:spcPts val="2399"/>
              </a:lnSpc>
              <a:buNone/>
              <a:defRPr sz="1899">
                <a:solidFill>
                  <a:schemeClr val="tx1"/>
                </a:solidFill>
              </a:defRPr>
            </a:lvl1pPr>
            <a:lvl2pPr marL="0" indent="0">
              <a:lnSpc>
                <a:spcPts val="2399"/>
              </a:lnSpc>
              <a:buFont typeface="Arial" panose="020B0604020202020204" pitchFamily="34" charset="0"/>
              <a:buNone/>
              <a:defRPr sz="1899">
                <a:solidFill>
                  <a:schemeClr val="tx1"/>
                </a:solidFill>
              </a:defRPr>
            </a:lvl2pPr>
            <a:lvl3pPr marL="0" indent="0">
              <a:lnSpc>
                <a:spcPts val="2399"/>
              </a:lnSpc>
              <a:buFont typeface="Arial" panose="020B0604020202020204" pitchFamily="34" charset="0"/>
              <a:buNone/>
              <a:defRPr sz="1899">
                <a:solidFill>
                  <a:schemeClr val="tx1"/>
                </a:solidFill>
              </a:defRPr>
            </a:lvl3pPr>
            <a:lvl4pPr marL="0" indent="0">
              <a:lnSpc>
                <a:spcPts val="2399"/>
              </a:lnSpc>
              <a:buFont typeface="Arial" panose="020B0604020202020204" pitchFamily="34" charset="0"/>
              <a:buNone/>
              <a:defRPr sz="1899">
                <a:solidFill>
                  <a:schemeClr val="tx1"/>
                </a:solidFill>
              </a:defRPr>
            </a:lvl4pPr>
            <a:lvl5pPr marL="0" indent="0">
              <a:lnSpc>
                <a:spcPts val="2399"/>
              </a:lnSpc>
              <a:buFont typeface="Arial" panose="020B0604020202020204" pitchFamily="34" charset="0"/>
              <a:buNone/>
              <a:defRPr sz="1899">
                <a:solidFill>
                  <a:schemeClr val="tx1"/>
                </a:solidFill>
              </a:defRPr>
            </a:lvl5pPr>
            <a:lvl6pPr marL="0" indent="0">
              <a:lnSpc>
                <a:spcPts val="2399"/>
              </a:lnSpc>
              <a:buFont typeface="Arial" panose="020B0604020202020204" pitchFamily="34" charset="0"/>
              <a:buNone/>
              <a:defRPr sz="1899">
                <a:solidFill>
                  <a:schemeClr val="tx1"/>
                </a:solidFill>
              </a:defRPr>
            </a:lvl6pPr>
            <a:lvl7pPr marL="0" indent="0">
              <a:lnSpc>
                <a:spcPts val="2399"/>
              </a:lnSpc>
              <a:buFont typeface="Arial" panose="020B0604020202020204" pitchFamily="34" charset="0"/>
              <a:buNone/>
              <a:defRPr sz="1899">
                <a:solidFill>
                  <a:schemeClr val="tx1"/>
                </a:solidFill>
              </a:defRPr>
            </a:lvl7pPr>
            <a:lvl8pPr marL="0" indent="0">
              <a:lnSpc>
                <a:spcPts val="2399"/>
              </a:lnSpc>
              <a:buFont typeface="Arial" panose="020B0604020202020204" pitchFamily="34" charset="0"/>
              <a:buNone/>
              <a:defRPr sz="1899">
                <a:solidFill>
                  <a:schemeClr val="tx1"/>
                </a:solidFill>
              </a:defRPr>
            </a:lvl8pPr>
            <a:lvl9pPr marL="0" indent="0">
              <a:lnSpc>
                <a:spcPts val="2399"/>
              </a:lnSpc>
              <a:buFont typeface="Arial" panose="020B0604020202020204" pitchFamily="34" charset="0"/>
              <a:buNone/>
              <a:defRPr sz="1899">
                <a:solidFill>
                  <a:schemeClr val="tx1"/>
                </a:solidFill>
              </a:defRPr>
            </a:lvl9pPr>
          </a:lstStyle>
          <a:p>
            <a:pPr lvl="0"/>
            <a:r>
              <a:rPr lang="en-GB" dirty="0"/>
              <a:t>Insert headline</a:t>
            </a:r>
          </a:p>
        </p:txBody>
      </p:sp>
      <p:sp>
        <p:nvSpPr>
          <p:cNvPr id="11" name="Content Placeholder 5"/>
          <p:cNvSpPr>
            <a:spLocks noGrp="1"/>
          </p:cNvSpPr>
          <p:nvPr>
            <p:ph sz="quarter" idx="15" hasCustomPrompt="1"/>
          </p:nvPr>
        </p:nvSpPr>
        <p:spPr>
          <a:xfrm>
            <a:off x="6595326" y="2493113"/>
            <a:ext cx="4965177" cy="3455200"/>
          </a:xfrm>
        </p:spPr>
        <p:txBody>
          <a:bodyPr/>
          <a:lstStyle>
            <a:lvl1pPr>
              <a:defRPr baseline="0"/>
            </a:lvl1pPr>
          </a:lstStyle>
          <a:p>
            <a:pPr lvl="0"/>
            <a:r>
              <a:rPr lang="en-GB" dirty="0"/>
              <a:t>Insert content or text in </a:t>
            </a:r>
            <a:r>
              <a:rPr lang="en-GB" noProof="0" dirty="0"/>
              <a:t>CorpoS (Body) 24 pt. (Mark-ups in Bold) </a:t>
            </a:r>
            <a:r>
              <a:rPr lang="en-GB" dirty="0"/>
              <a:t>// for conclusion</a:t>
            </a:r>
            <a:r>
              <a:rPr lang="en-GB" noProof="0" dirty="0"/>
              <a:t>, summary or short highlight</a:t>
            </a:r>
            <a:r>
              <a:rPr lang="en-GB" dirty="0"/>
              <a:t>: Home // Paragraph// Increase List Level</a:t>
            </a:r>
          </a:p>
          <a:p>
            <a:pPr lvl="1"/>
            <a:r>
              <a:rPr lang="en-GB" dirty="0"/>
              <a:t>Second level</a:t>
            </a:r>
          </a:p>
          <a:p>
            <a:pPr lvl="2"/>
            <a:r>
              <a:rPr lang="en-GB" dirty="0"/>
              <a:t>Third level</a:t>
            </a:r>
          </a:p>
        </p:txBody>
      </p:sp>
      <p:sp>
        <p:nvSpPr>
          <p:cNvPr id="12"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181545125"/>
      </p:ext>
    </p:extLst>
  </p:cSld>
  <p:clrMapOvr>
    <a:masterClrMapping/>
  </p:clrMapOvr>
  <p:extLst>
    <p:ext uri="{DCECCB84-F9BA-43D5-87BE-67443E8EF086}">
      <p15:sldGuideLst xmlns:p15="http://schemas.microsoft.com/office/powerpoint/2012/main">
        <p15:guide id="1" orient="horz" pos="1569">
          <p15:clr>
            <a:srgbClr val="FBAE40"/>
          </p15:clr>
        </p15:guide>
        <p15:guide id="2" pos="4155">
          <p15:clr>
            <a:srgbClr val="FBAE40"/>
          </p15:clr>
        </p15:guide>
        <p15:guide id="3" pos="3528">
          <p15:clr>
            <a:srgbClr val="FBAE40"/>
          </p15:clr>
        </p15:guide>
        <p15:guide id="4" orient="horz" pos="3748">
          <p15:clr>
            <a:srgbClr val="FBAE40"/>
          </p15:clr>
        </p15:guide>
        <p15:guide id="5" orient="horz" pos="95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p:txBody>
          <a:bodyPr/>
          <a:lstStyle/>
          <a:p>
            <a:r>
              <a:rPr lang="en-GB" dirty="0"/>
              <a:t>Title of presentation / Department / Date</a:t>
            </a:r>
          </a:p>
        </p:txBody>
      </p:sp>
      <p:sp>
        <p:nvSpPr>
          <p:cNvPr id="5"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119211609"/>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 Title Log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28323" y="2045814"/>
            <a:ext cx="10932181" cy="1619625"/>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US" dirty="0"/>
              <a:t>Referent’s name: </a:t>
            </a:r>
            <a:r>
              <a:rPr lang="en-US" noProof="0" dirty="0" err="1"/>
              <a:t>CorpoS</a:t>
            </a:r>
            <a:r>
              <a:rPr lang="en-US" noProof="0" dirty="0"/>
              <a:t> </a:t>
            </a:r>
            <a:r>
              <a:rPr lang="en-US" dirty="0"/>
              <a:t>(Body) 35 pt.</a:t>
            </a:r>
            <a:br>
              <a:rPr lang="en-US" dirty="0"/>
            </a:br>
            <a:r>
              <a:rPr lang="en-US" dirty="0"/>
              <a:t>Presentation title in two or three </a:t>
            </a:r>
            <a:br>
              <a:rPr lang="en-US" dirty="0"/>
            </a:br>
            <a:r>
              <a:rPr lang="en-US" dirty="0"/>
              <a:t>lines of text, Month </a:t>
            </a:r>
            <a:r>
              <a:rPr lang="en-US" dirty="0" err="1"/>
              <a:t>dd</a:t>
            </a:r>
            <a:r>
              <a:rPr lang="en-US" dirty="0"/>
              <a:t>, </a:t>
            </a:r>
            <a:r>
              <a:rPr lang="en-US" dirty="0" err="1"/>
              <a:t>yyyy</a:t>
            </a:r>
            <a:endParaRPr lang="en-US" dirty="0"/>
          </a:p>
        </p:txBody>
      </p:sp>
      <p:pic>
        <p:nvPicPr>
          <p:cNvPr id="30" name="Wortmarke DAIMLER" descr="Daimler_RGB_100m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9672" y="790853"/>
            <a:ext cx="3418220" cy="462728"/>
          </a:xfrm>
          <a:prstGeom prst="rect">
            <a:avLst/>
          </a:prstGeom>
        </p:spPr>
      </p:pic>
      <p:grpSp>
        <p:nvGrpSpPr>
          <p:cNvPr id="18" name="Trucks"/>
          <p:cNvGrpSpPr/>
          <p:nvPr userDrawn="1"/>
        </p:nvGrpSpPr>
        <p:grpSpPr>
          <a:xfrm>
            <a:off x="554270" y="4761303"/>
            <a:ext cx="11339154" cy="2096697"/>
            <a:chOff x="554559" y="4762406"/>
            <a:chExt cx="11345060" cy="2097182"/>
          </a:xfrm>
        </p:grpSpPr>
        <p:pic>
          <p:nvPicPr>
            <p:cNvPr id="19" name="Logos Trucks" descr="Logoleiste_PPT_2.psd"/>
            <p:cNvPicPr>
              <a:picLocks noChangeAspect="1"/>
            </p:cNvPicPr>
            <p:nvPr userDrawn="1"/>
          </p:nvPicPr>
          <p:blipFill rotWithShape="1">
            <a:blip r:embed="rId4" cstate="email">
              <a:extLst>
                <a:ext uri="{28A0092B-C50C-407E-A947-70E740481C1C}">
                  <a14:useLocalDpi xmlns:a14="http://schemas.microsoft.com/office/drawing/2010/main"/>
                </a:ext>
              </a:extLst>
            </a:blip>
            <a:srcRect t="-17875" b="-24687"/>
            <a:stretch/>
          </p:blipFill>
          <p:spPr>
            <a:xfrm>
              <a:off x="554559" y="5652985"/>
              <a:ext cx="11345060" cy="1206603"/>
            </a:xfrm>
            <a:prstGeom prst="rect">
              <a:avLst/>
            </a:prstGeom>
          </p:spPr>
        </p:pic>
        <p:sp>
          <p:nvSpPr>
            <p:cNvPr id="20" name="Wortmarke Trucks"/>
            <p:cNvSpPr txBox="1">
              <a:spLocks/>
            </p:cNvSpPr>
            <p:nvPr userDrawn="1"/>
          </p:nvSpPr>
          <p:spPr>
            <a:xfrm>
              <a:off x="630445" y="4762406"/>
              <a:ext cx="10936080" cy="539596"/>
            </a:xfrm>
            <a:prstGeom prst="rect">
              <a:avLst/>
            </a:prstGeom>
          </p:spPr>
          <p:txBody>
            <a:bodyPr vert="horz" wrap="square"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bg1"/>
                  </a:solidFill>
                  <a:latin typeface="+mn-lt"/>
                  <a:ea typeface="+mj-ea"/>
                  <a:cs typeface="+mj-cs"/>
                </a:defRPr>
              </a:lvl1pPr>
            </a:lstStyle>
            <a:p>
              <a:r>
                <a:rPr lang="en-US" sz="3498" dirty="0">
                  <a:solidFill>
                    <a:schemeClr val="tx1"/>
                  </a:solidFill>
                  <a:latin typeface="+mn-lt"/>
                </a:rPr>
                <a:t>Daimler Trucks</a:t>
              </a:r>
            </a:p>
          </p:txBody>
        </p:sp>
      </p:grpSp>
    </p:spTree>
    <p:extLst>
      <p:ext uri="{BB962C8B-B14F-4D97-AF65-F5344CB8AC3E}">
        <p14:creationId xmlns:p14="http://schemas.microsoft.com/office/powerpoint/2010/main" val="5555965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8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 Title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28323" y="5121280"/>
            <a:ext cx="10932181" cy="1025684"/>
          </a:xfrm>
        </p:spPr>
        <p:txBody>
          <a:bodyPr wrap="square" anchor="b" anchorCtr="0">
            <a:spAutoFit/>
          </a:bodyPr>
          <a:lstStyle>
            <a:lvl1pPr>
              <a:defRPr baseline="0"/>
            </a:lvl1pPr>
          </a:lstStyle>
          <a:p>
            <a:r>
              <a:rPr lang="en-US" dirty="0"/>
              <a:t>Referent’s name: </a:t>
            </a:r>
            <a:r>
              <a:rPr lang="en-US" noProof="0" dirty="0" err="1"/>
              <a:t>CorpoS</a:t>
            </a:r>
            <a:r>
              <a:rPr lang="en-US" noProof="0" dirty="0"/>
              <a:t> </a:t>
            </a:r>
            <a:r>
              <a:rPr lang="en-US" dirty="0"/>
              <a:t>(Body) 35 pt. Presentation title</a:t>
            </a:r>
            <a:br>
              <a:rPr lang="en-US" dirty="0"/>
            </a:br>
            <a:r>
              <a:rPr lang="en-US" dirty="0"/>
              <a:t>in two or more lines of text, Month </a:t>
            </a:r>
            <a:r>
              <a:rPr lang="en-US" dirty="0" err="1"/>
              <a:t>dd</a:t>
            </a:r>
            <a:r>
              <a:rPr lang="en-US" dirty="0"/>
              <a:t>, </a:t>
            </a:r>
            <a:r>
              <a:rPr lang="en-US" dirty="0" err="1"/>
              <a:t>yyyy</a:t>
            </a:r>
            <a:endParaRPr lang="en-US" dirty="0"/>
          </a:p>
        </p:txBody>
      </p:sp>
      <p:pic>
        <p:nvPicPr>
          <p:cNvPr id="28" name="Wortmarke DAIMLER" descr="Daimler_RGB_100m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9672" y="790853"/>
            <a:ext cx="3418220" cy="462728"/>
          </a:xfrm>
          <a:prstGeom prst="rect">
            <a:avLst/>
          </a:prstGeom>
        </p:spPr>
      </p:pic>
    </p:spTree>
    <p:extLst>
      <p:ext uri="{BB962C8B-B14F-4D97-AF65-F5344CB8AC3E}">
        <p14:creationId xmlns:p14="http://schemas.microsoft.com/office/powerpoint/2010/main" val="39779612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7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 Title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bwMode="auto">
          <a:xfrm>
            <a:off x="-2380" y="3429000"/>
            <a:ext cx="12192830" cy="3429000"/>
          </a:xfrm>
          <a:custGeom>
            <a:avLst/>
            <a:gdLst>
              <a:gd name="connsiteX0" fmla="*/ 0 w 12196799"/>
              <a:gd name="connsiteY0" fmla="*/ 0 h 3429794"/>
              <a:gd name="connsiteX1" fmla="*/ 12196799 w 12196799"/>
              <a:gd name="connsiteY1" fmla="*/ 0 h 3429794"/>
              <a:gd name="connsiteX2" fmla="*/ 12196799 w 12196799"/>
              <a:gd name="connsiteY2" fmla="*/ 3429794 h 3429794"/>
              <a:gd name="connsiteX3" fmla="*/ 0 w 12196799"/>
              <a:gd name="connsiteY3" fmla="*/ 3429794 h 3429794"/>
              <a:gd name="connsiteX4" fmla="*/ 0 w 12196799"/>
              <a:gd name="connsiteY4" fmla="*/ 0 h 3429794"/>
              <a:gd name="connsiteX0" fmla="*/ 2381 w 12199180"/>
              <a:gd name="connsiteY0" fmla="*/ 0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 name="connsiteX5" fmla="*/ 2381 w 12199180"/>
              <a:gd name="connsiteY5" fmla="*/ 0 h 3429794"/>
              <a:gd name="connsiteX0" fmla="*/ 0 w 12199180"/>
              <a:gd name="connsiteY0" fmla="*/ 1167730 h 3526755"/>
              <a:gd name="connsiteX1" fmla="*/ 12199180 w 12199180"/>
              <a:gd name="connsiteY1" fmla="*/ 96961 h 3526755"/>
              <a:gd name="connsiteX2" fmla="*/ 12199180 w 12199180"/>
              <a:gd name="connsiteY2" fmla="*/ 3526755 h 3526755"/>
              <a:gd name="connsiteX3" fmla="*/ 2381 w 12199180"/>
              <a:gd name="connsiteY3" fmla="*/ 3526755 h 3526755"/>
              <a:gd name="connsiteX4" fmla="*/ 0 w 12199180"/>
              <a:gd name="connsiteY4" fmla="*/ 1167730 h 3526755"/>
              <a:gd name="connsiteX0" fmla="*/ 0 w 12199180"/>
              <a:gd name="connsiteY0" fmla="*/ 1070769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0" h="3429794">
                <a:moveTo>
                  <a:pt x="0" y="1070769"/>
                </a:moveTo>
                <a:lnTo>
                  <a:pt x="12199180" y="0"/>
                </a:lnTo>
                <a:lnTo>
                  <a:pt x="12199180" y="3429794"/>
                </a:lnTo>
                <a:lnTo>
                  <a:pt x="2381" y="3429794"/>
                </a:lnTo>
                <a:cubicBezTo>
                  <a:pt x="1587" y="2643452"/>
                  <a:pt x="794" y="1857111"/>
                  <a:pt x="0" y="1070769"/>
                </a:cubicBezTo>
                <a:close/>
              </a:path>
            </a:pathLst>
          </a:custGeom>
          <a:noFill/>
        </p:spPr>
        <p:txBody>
          <a:bodyPr/>
          <a:lstStyle>
            <a:lvl1pPr marL="0" indent="0" algn="ctr">
              <a:lnSpc>
                <a:spcPct val="100000"/>
              </a:lnSpc>
              <a:buNone/>
              <a:defRPr/>
            </a:lvl1pPr>
          </a:lstStyle>
          <a:p>
            <a:br>
              <a:rPr lang="en-US" noProof="0" dirty="0"/>
            </a:br>
            <a:br>
              <a:rPr lang="en-US" noProof="0" dirty="0"/>
            </a:br>
            <a:br>
              <a:rPr lang="en-US" noProof="0" dirty="0"/>
            </a:br>
            <a:br>
              <a:rPr lang="en-US" noProof="0" dirty="0"/>
            </a:br>
            <a:br>
              <a:rPr lang="en-US" noProof="0" dirty="0"/>
            </a:br>
            <a:br>
              <a:rPr lang="en-US" noProof="0" dirty="0"/>
            </a:br>
            <a:r>
              <a:rPr lang="en-US" noProof="0" dirty="0"/>
              <a:t>Insert picture</a:t>
            </a:r>
          </a:p>
        </p:txBody>
      </p:sp>
      <p:sp>
        <p:nvSpPr>
          <p:cNvPr id="2" name="Titel 1"/>
          <p:cNvSpPr>
            <a:spLocks noGrp="1"/>
          </p:cNvSpPr>
          <p:nvPr>
            <p:ph type="ctrTitle" hasCustomPrompt="1"/>
          </p:nvPr>
        </p:nvSpPr>
        <p:spPr>
          <a:xfrm>
            <a:off x="628323" y="2045814"/>
            <a:ext cx="10932181" cy="1619625"/>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US" dirty="0"/>
              <a:t>Referent’s name: </a:t>
            </a:r>
            <a:r>
              <a:rPr lang="en-US" noProof="0" dirty="0" err="1"/>
              <a:t>CorpoS</a:t>
            </a:r>
            <a:r>
              <a:rPr lang="en-US" noProof="0" dirty="0"/>
              <a:t> </a:t>
            </a:r>
            <a:r>
              <a:rPr lang="en-US" dirty="0"/>
              <a:t>(Body) 35 pt.</a:t>
            </a:r>
            <a:br>
              <a:rPr lang="en-US" dirty="0"/>
            </a:br>
            <a:r>
              <a:rPr lang="en-US" dirty="0"/>
              <a:t>Presentation title in two or three </a:t>
            </a:r>
            <a:br>
              <a:rPr lang="en-US" dirty="0"/>
            </a:br>
            <a:r>
              <a:rPr lang="en-US" dirty="0"/>
              <a:t>lines of text, Month </a:t>
            </a:r>
            <a:r>
              <a:rPr lang="en-US" dirty="0" err="1"/>
              <a:t>dd</a:t>
            </a:r>
            <a:r>
              <a:rPr lang="en-US" dirty="0"/>
              <a:t>, </a:t>
            </a:r>
            <a:r>
              <a:rPr lang="en-US" dirty="0" err="1"/>
              <a:t>yyyy</a:t>
            </a:r>
            <a:endParaRPr lang="en-US" dirty="0"/>
          </a:p>
        </p:txBody>
      </p:sp>
      <p:pic>
        <p:nvPicPr>
          <p:cNvPr id="30" name="Wortmarke DAIMLER" descr="Daimler_RGB_100m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9672" y="790853"/>
            <a:ext cx="3418220" cy="462728"/>
          </a:xfrm>
          <a:prstGeom prst="rect">
            <a:avLst/>
          </a:prstGeom>
        </p:spPr>
      </p:pic>
    </p:spTree>
    <p:extLst>
      <p:ext uri="{BB962C8B-B14F-4D97-AF65-F5344CB8AC3E}">
        <p14:creationId xmlns:p14="http://schemas.microsoft.com/office/powerpoint/2010/main" val="42371504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8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 Title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380" y="2281900"/>
            <a:ext cx="12192831" cy="4576100"/>
          </a:xfrm>
          <a:custGeom>
            <a:avLst/>
            <a:gdLst>
              <a:gd name="connsiteX0" fmla="*/ 0 w 12196800"/>
              <a:gd name="connsiteY0" fmla="*/ 0 h 4581922"/>
              <a:gd name="connsiteX1" fmla="*/ 12196800 w 12196800"/>
              <a:gd name="connsiteY1" fmla="*/ 0 h 4581922"/>
              <a:gd name="connsiteX2" fmla="*/ 12196800 w 12196800"/>
              <a:gd name="connsiteY2" fmla="*/ 4581922 h 4581922"/>
              <a:gd name="connsiteX3" fmla="*/ 0 w 12196800"/>
              <a:gd name="connsiteY3" fmla="*/ 4581922 h 4581922"/>
              <a:gd name="connsiteX4" fmla="*/ 0 w 12196800"/>
              <a:gd name="connsiteY4" fmla="*/ 0 h 4581922"/>
              <a:gd name="connsiteX0" fmla="*/ 2381 w 12199181"/>
              <a:gd name="connsiteY0" fmla="*/ 0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 name="connsiteX5" fmla="*/ 2381 w 12199181"/>
              <a:gd name="connsiteY5" fmla="*/ 0 h 4581922"/>
              <a:gd name="connsiteX0" fmla="*/ 0 w 12199181"/>
              <a:gd name="connsiteY0" fmla="*/ 1263181 h 4769968"/>
              <a:gd name="connsiteX1" fmla="*/ 12199181 w 12199181"/>
              <a:gd name="connsiteY1" fmla="*/ 188046 h 4769968"/>
              <a:gd name="connsiteX2" fmla="*/ 12199181 w 12199181"/>
              <a:gd name="connsiteY2" fmla="*/ 4769968 h 4769968"/>
              <a:gd name="connsiteX3" fmla="*/ 2381 w 12199181"/>
              <a:gd name="connsiteY3" fmla="*/ 4769968 h 4769968"/>
              <a:gd name="connsiteX4" fmla="*/ 0 w 12199181"/>
              <a:gd name="connsiteY4" fmla="*/ 1263181 h 4769968"/>
              <a:gd name="connsiteX0" fmla="*/ 0 w 12199181"/>
              <a:gd name="connsiteY0" fmla="*/ 1075135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1" h="4581922">
                <a:moveTo>
                  <a:pt x="0" y="1075135"/>
                </a:moveTo>
                <a:lnTo>
                  <a:pt x="12199181" y="0"/>
                </a:lnTo>
                <a:lnTo>
                  <a:pt x="12199181" y="4581922"/>
                </a:lnTo>
                <a:lnTo>
                  <a:pt x="2381" y="4581922"/>
                </a:lnTo>
                <a:cubicBezTo>
                  <a:pt x="1587" y="3412993"/>
                  <a:pt x="794" y="2244064"/>
                  <a:pt x="0" y="1075135"/>
                </a:cubicBezTo>
                <a:close/>
              </a:path>
            </a:pathLst>
          </a:custGeom>
          <a:noFill/>
        </p:spPr>
        <p:txBody>
          <a:bodyPr/>
          <a:lstStyle>
            <a:lvl1pPr marL="0" indent="0" algn="ctr">
              <a:lnSpc>
                <a:spcPct val="100000"/>
              </a:lnSpc>
              <a:buNone/>
              <a:defRPr/>
            </a:lvl1pPr>
          </a:lstStyle>
          <a:p>
            <a:br>
              <a:rPr lang="en-US" noProof="0" dirty="0"/>
            </a:br>
            <a:br>
              <a:rPr lang="en-US" noProof="0" dirty="0"/>
            </a:br>
            <a:br>
              <a:rPr lang="en-US" noProof="0" dirty="0"/>
            </a:br>
            <a:br>
              <a:rPr lang="en-US" noProof="0" dirty="0"/>
            </a:br>
            <a:br>
              <a:rPr lang="en-US" noProof="0" dirty="0"/>
            </a:br>
            <a:br>
              <a:rPr lang="en-US" noProof="0" dirty="0"/>
            </a:br>
            <a:br>
              <a:rPr lang="en-US" noProof="0" dirty="0"/>
            </a:br>
            <a:r>
              <a:rPr lang="en-US" noProof="0" dirty="0"/>
              <a:t>Insert picture</a:t>
            </a:r>
          </a:p>
        </p:txBody>
      </p:sp>
      <p:sp>
        <p:nvSpPr>
          <p:cNvPr id="2" name="Titel 1"/>
          <p:cNvSpPr>
            <a:spLocks noGrp="1"/>
          </p:cNvSpPr>
          <p:nvPr>
            <p:ph type="ctrTitle" hasCustomPrompt="1"/>
          </p:nvPr>
        </p:nvSpPr>
        <p:spPr>
          <a:xfrm>
            <a:off x="628323" y="2044433"/>
            <a:ext cx="7232233" cy="648964"/>
          </a:xfrm>
          <a:custGeom>
            <a:avLst/>
            <a:gdLst>
              <a:gd name="connsiteX0" fmla="*/ 0 w 7236000"/>
              <a:gd name="connsiteY0" fmla="*/ 0 h 649114"/>
              <a:gd name="connsiteX1" fmla="*/ 7236000 w 7236000"/>
              <a:gd name="connsiteY1" fmla="*/ 0 h 649114"/>
              <a:gd name="connsiteX2" fmla="*/ 7236000 w 7236000"/>
              <a:gd name="connsiteY2" fmla="*/ 649114 h 649114"/>
              <a:gd name="connsiteX3" fmla="*/ 0 w 7236000"/>
              <a:gd name="connsiteY3" fmla="*/ 649114 h 649114"/>
              <a:gd name="connsiteX4" fmla="*/ 0 w 7236000"/>
              <a:gd name="connsiteY4"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5812631 w 7236000"/>
              <a:gd name="connsiteY4" fmla="*/ 648287 h 649114"/>
              <a:gd name="connsiteX5" fmla="*/ 0 w 7236000"/>
              <a:gd name="connsiteY5" fmla="*/ 649114 h 649114"/>
              <a:gd name="connsiteX6" fmla="*/ 0 w 7236000"/>
              <a:gd name="connsiteY6"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6000" h="649114">
                <a:moveTo>
                  <a:pt x="0" y="0"/>
                </a:moveTo>
                <a:lnTo>
                  <a:pt x="7236000" y="0"/>
                </a:lnTo>
                <a:cubicBezTo>
                  <a:pt x="7235413" y="171646"/>
                  <a:pt x="7234825" y="343291"/>
                  <a:pt x="7234238" y="514937"/>
                </a:cubicBezTo>
                <a:lnTo>
                  <a:pt x="5812631" y="648287"/>
                </a:lnTo>
                <a:lnTo>
                  <a:pt x="0" y="649114"/>
                </a:lnTo>
                <a:lnTo>
                  <a:pt x="0" y="0"/>
                </a:lnTo>
                <a:close/>
              </a:path>
            </a:pathLst>
          </a:custGeom>
        </p:spPr>
        <p:txBody>
          <a:bodyPr wrap="square" anchor="t" anchorCtr="0">
            <a:noAutofit/>
          </a:bodyPr>
          <a:lstStyle>
            <a:lvl1pPr>
              <a:defRPr>
                <a:solidFill>
                  <a:schemeClr val="bg1"/>
                </a:solidFill>
              </a:defRPr>
            </a:lvl1pPr>
          </a:lstStyle>
          <a:p>
            <a:r>
              <a:rPr lang="en-US" dirty="0"/>
              <a:t>Headline for presentation</a:t>
            </a:r>
          </a:p>
        </p:txBody>
      </p:sp>
      <p:pic>
        <p:nvPicPr>
          <p:cNvPr id="30" name="Wortmarke DAIMLER" descr="Daimler_RGB_100m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9672" y="790853"/>
            <a:ext cx="3418220" cy="462728"/>
          </a:xfrm>
          <a:prstGeom prst="rect">
            <a:avLst/>
          </a:prstGeom>
        </p:spPr>
      </p:pic>
    </p:spTree>
    <p:extLst>
      <p:ext uri="{BB962C8B-B14F-4D97-AF65-F5344CB8AC3E}">
        <p14:creationId xmlns:p14="http://schemas.microsoft.com/office/powerpoint/2010/main" val="32574912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xt/ image brushing">
    <p:bg>
      <p:bgRef idx="1001">
        <a:schemeClr val="bg1"/>
      </p:bgRef>
    </p:bg>
    <p:spTree>
      <p:nvGrpSpPr>
        <p:cNvPr id="1" name=""/>
        <p:cNvGrpSpPr/>
        <p:nvPr/>
      </p:nvGrpSpPr>
      <p:grpSpPr>
        <a:xfrm>
          <a:off x="0" y="0"/>
          <a:ext cx="0" cy="0"/>
          <a:chOff x="0" y="0"/>
          <a:chExt cx="0" cy="0"/>
        </a:xfrm>
      </p:grpSpPr>
      <p:pic>
        <p:nvPicPr>
          <p:cNvPr id="36" name="Buerstung O_S"/>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white">
          <a:xfrm>
            <a:off x="0" y="-1"/>
            <a:ext cx="12190451" cy="6487839"/>
          </a:xfrm>
          <a:prstGeom prst="rect">
            <a:avLst/>
          </a:prstGeom>
        </p:spPr>
      </p:pic>
      <p:sp>
        <p:nvSpPr>
          <p:cNvPr id="25" name="Daimler AG (Wortmarke)"/>
          <p:cNvSpPr>
            <a:spLocks noChangeArrowheads="1"/>
          </p:cNvSpPr>
          <p:nvPr userDrawn="1"/>
        </p:nvSpPr>
        <p:spPr bwMode="auto">
          <a:xfrm>
            <a:off x="629672" y="6564880"/>
            <a:ext cx="2086913" cy="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en-US" sz="1199" dirty="0">
                <a:latin typeface="+mn-lt"/>
                <a:cs typeface="Daimler CS"/>
              </a:rPr>
              <a:t>Daimler AG</a:t>
            </a:r>
          </a:p>
        </p:txBody>
      </p:sp>
      <p:sp>
        <p:nvSpPr>
          <p:cNvPr id="3" name="Title 2"/>
          <p:cNvSpPr>
            <a:spLocks noGrp="1"/>
          </p:cNvSpPr>
          <p:nvPr>
            <p:ph type="title" hasCustomPrompt="1"/>
          </p:nvPr>
        </p:nvSpPr>
        <p:spPr>
          <a:xfrm>
            <a:off x="630116" y="288857"/>
            <a:ext cx="10930662" cy="1151733"/>
          </a:xfrm>
          <a:custGeom>
            <a:avLst/>
            <a:gdLst>
              <a:gd name="connsiteX0" fmla="*/ 0 w 10936355"/>
              <a:gd name="connsiteY0" fmla="*/ 0 h 1152000"/>
              <a:gd name="connsiteX1" fmla="*/ 10936355 w 10936355"/>
              <a:gd name="connsiteY1" fmla="*/ 0 h 1152000"/>
              <a:gd name="connsiteX2" fmla="*/ 10936355 w 10936355"/>
              <a:gd name="connsiteY2" fmla="*/ 1152000 h 1152000"/>
              <a:gd name="connsiteX3" fmla="*/ 0 w 10936355"/>
              <a:gd name="connsiteY3" fmla="*/ 1152000 h 1152000"/>
              <a:gd name="connsiteX4" fmla="*/ 0 w 10936355"/>
              <a:gd name="connsiteY4"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4948164 w 10936355"/>
              <a:gd name="connsiteY4" fmla="*/ 1147990 h 1152000"/>
              <a:gd name="connsiteX5" fmla="*/ 0 w 10936355"/>
              <a:gd name="connsiteY5" fmla="*/ 1152000 h 1152000"/>
              <a:gd name="connsiteX6" fmla="*/ 0 w 10936355"/>
              <a:gd name="connsiteY6"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6355" h="1152000">
                <a:moveTo>
                  <a:pt x="0" y="0"/>
                </a:moveTo>
                <a:lnTo>
                  <a:pt x="10936355" y="0"/>
                </a:lnTo>
                <a:cubicBezTo>
                  <a:pt x="10935205" y="231775"/>
                  <a:pt x="10934056" y="463551"/>
                  <a:pt x="10932906" y="695326"/>
                </a:cubicBezTo>
                <a:lnTo>
                  <a:pt x="4948164" y="1147990"/>
                </a:lnTo>
                <a:lnTo>
                  <a:pt x="0" y="1152000"/>
                </a:lnTo>
                <a:lnTo>
                  <a:pt x="0" y="0"/>
                </a:lnTo>
                <a:close/>
              </a:path>
            </a:pathLst>
          </a:custGeom>
        </p:spPr>
        <p:txBody>
          <a:bodyPr/>
          <a:lstStyle>
            <a:lvl1pPr>
              <a:defRPr baseline="0">
                <a:solidFill>
                  <a:schemeClr val="bg1"/>
                </a:solidFill>
              </a:defRPr>
            </a:lvl1pPr>
          </a:lstStyle>
          <a:p>
            <a:r>
              <a:rPr lang="en-US" dirty="0"/>
              <a:t>Image-chart, Headline </a:t>
            </a:r>
            <a:r>
              <a:rPr lang="en-US" noProof="0" dirty="0" err="1"/>
              <a:t>CorpoS</a:t>
            </a:r>
            <a:r>
              <a:rPr lang="en-US" noProof="0" dirty="0"/>
              <a:t> </a:t>
            </a:r>
            <a:r>
              <a:rPr lang="en-US" dirty="0"/>
              <a:t>(Body) 35 pt. </a:t>
            </a:r>
            <a:br>
              <a:rPr lang="en-US" dirty="0"/>
            </a:br>
            <a:r>
              <a:rPr lang="en-US" dirty="0"/>
              <a:t>in two lines of text</a:t>
            </a:r>
          </a:p>
        </p:txBody>
      </p:sp>
      <p:sp>
        <p:nvSpPr>
          <p:cNvPr id="11" name="Footer Placeholder 10"/>
          <p:cNvSpPr>
            <a:spLocks noGrp="1"/>
          </p:cNvSpPr>
          <p:nvPr>
            <p:ph type="ftr" sz="quarter" idx="11"/>
          </p:nvPr>
        </p:nvSpPr>
        <p:spPr/>
        <p:txBody>
          <a:bodyPr/>
          <a:lstStyle/>
          <a:p>
            <a:r>
              <a:rPr lang="en-US"/>
              <a:t>New Cascadia Technology Roadmap Overview/ Product Strategy/ 9-6-2017</a:t>
            </a:r>
            <a:endParaRPr lang="en-US" dirty="0"/>
          </a:p>
        </p:txBody>
      </p:sp>
      <p:sp>
        <p:nvSpPr>
          <p:cNvPr id="14" name="Picture Placeholder 3"/>
          <p:cNvSpPr>
            <a:spLocks noGrp="1"/>
          </p:cNvSpPr>
          <p:nvPr>
            <p:ph type="pic" sz="quarter" idx="13" hasCustomPrompt="1"/>
          </p:nvPr>
        </p:nvSpPr>
        <p:spPr>
          <a:xfrm>
            <a:off x="0" y="1149011"/>
            <a:ext cx="12190451" cy="5337600"/>
          </a:xfrm>
          <a:custGeom>
            <a:avLst/>
            <a:gdLst>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0 h 5338836"/>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 name="connsiteX5" fmla="*/ 0 w 12196800"/>
              <a:gd name="connsiteY5" fmla="*/ 0 h 5338836"/>
              <a:gd name="connsiteX0" fmla="*/ 0 w 12196800"/>
              <a:gd name="connsiteY0" fmla="*/ 1067667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6800" h="5338836">
                <a:moveTo>
                  <a:pt x="0" y="1067667"/>
                </a:moveTo>
                <a:lnTo>
                  <a:pt x="12196800" y="0"/>
                </a:lnTo>
                <a:lnTo>
                  <a:pt x="12196800" y="5338836"/>
                </a:lnTo>
                <a:lnTo>
                  <a:pt x="0" y="5338836"/>
                </a:lnTo>
                <a:lnTo>
                  <a:pt x="0" y="1067667"/>
                </a:lnTo>
                <a:close/>
              </a:path>
            </a:pathLst>
          </a:custGeom>
          <a:noFill/>
        </p:spPr>
        <p:txBody>
          <a:bodyPr/>
          <a:lstStyle>
            <a:lvl1pPr marL="0" indent="0" algn="ctr">
              <a:lnSpc>
                <a:spcPct val="100000"/>
              </a:lnSpc>
              <a:buNone/>
              <a:defRPr/>
            </a:lvl1pPr>
          </a:lstStyle>
          <a:p>
            <a:br>
              <a:rPr lang="en-US" noProof="0" dirty="0"/>
            </a:br>
            <a:br>
              <a:rPr lang="en-US" noProof="0" dirty="0"/>
            </a:br>
            <a:br>
              <a:rPr lang="en-US" noProof="0" dirty="0"/>
            </a:br>
            <a:br>
              <a:rPr lang="en-US" noProof="0" dirty="0"/>
            </a:br>
            <a:br>
              <a:rPr lang="en-US" noProof="0" dirty="0"/>
            </a:br>
            <a:br>
              <a:rPr lang="en-US" noProof="0" dirty="0"/>
            </a:br>
            <a:br>
              <a:rPr lang="en-US" noProof="0" dirty="0"/>
            </a:br>
            <a:br>
              <a:rPr lang="en-US" noProof="0" dirty="0"/>
            </a:br>
            <a:r>
              <a:rPr lang="en-US" noProof="0" dirty="0"/>
              <a:t>Insert picture</a:t>
            </a:r>
          </a:p>
        </p:txBody>
      </p:sp>
      <p:sp>
        <p:nvSpPr>
          <p:cNvPr id="26"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US" dirty="0"/>
              <a:t> </a:t>
            </a:r>
            <a:fld id="{52531704-8F80-415D-BD2B-6B9991AE822F}" type="slidenum">
              <a:rPr lang="en-US" smtClean="0"/>
              <a:pPr algn="r"/>
              <a:t>‹#›</a:t>
            </a:fld>
            <a:endParaRPr lang="en-US" dirty="0"/>
          </a:p>
        </p:txBody>
      </p:sp>
    </p:spTree>
    <p:extLst>
      <p:ext uri="{BB962C8B-B14F-4D97-AF65-F5344CB8AC3E}">
        <p14:creationId xmlns:p14="http://schemas.microsoft.com/office/powerpoint/2010/main" val="37218506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2">
          <p15:clr>
            <a:srgbClr val="FBAE40"/>
          </p15:clr>
        </p15:guide>
        <p15:guide id="2" orient="horz" pos="40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without brush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Headline for Agenda in </a:t>
            </a:r>
            <a:r>
              <a:rPr lang="en-US" noProof="0" dirty="0" err="1"/>
              <a:t>CorpoS</a:t>
            </a:r>
            <a:r>
              <a:rPr lang="en-US" noProof="0" dirty="0"/>
              <a:t> (Body) 35 pt. </a:t>
            </a:r>
            <a:br>
              <a:rPr lang="en-US" noProof="0" dirty="0"/>
            </a:br>
            <a:r>
              <a:rPr lang="en-US" noProof="0" dirty="0"/>
              <a:t>one or two lines</a:t>
            </a:r>
            <a:endParaRPr lang="en-US" dirty="0"/>
          </a:p>
        </p:txBody>
      </p:sp>
      <p:sp>
        <p:nvSpPr>
          <p:cNvPr id="3" name="Footer Placeholder 2"/>
          <p:cNvSpPr>
            <a:spLocks noGrp="1"/>
          </p:cNvSpPr>
          <p:nvPr>
            <p:ph type="ftr" sz="quarter" idx="10"/>
          </p:nvPr>
        </p:nvSpPr>
        <p:spPr/>
        <p:txBody>
          <a:bodyPr/>
          <a:lstStyle/>
          <a:p>
            <a:r>
              <a:rPr lang="en-US"/>
              <a:t>New Cascadia Technology Roadmap Overview/ Product Strategy/ 9-6-2017</a:t>
            </a:r>
            <a:endParaRPr lang="en-US" dirty="0"/>
          </a:p>
        </p:txBody>
      </p:sp>
      <p:sp>
        <p:nvSpPr>
          <p:cNvPr id="6" name="Text Placeholder 5"/>
          <p:cNvSpPr>
            <a:spLocks noGrp="1"/>
          </p:cNvSpPr>
          <p:nvPr>
            <p:ph type="body" sz="quarter" idx="12" hasCustomPrompt="1"/>
          </p:nvPr>
        </p:nvSpPr>
        <p:spPr>
          <a:xfrm>
            <a:off x="628324" y="1504602"/>
            <a:ext cx="10932180" cy="4875670"/>
          </a:xfrm>
        </p:spPr>
        <p:txBody>
          <a:bodyPr/>
          <a:lstStyle>
            <a:lvl1pPr marL="359820" indent="-359820">
              <a:buSzPct val="100000"/>
              <a:buFont typeface="+mj-lt"/>
              <a:buAutoNum type="arabicPeriod"/>
              <a:defRPr>
                <a:solidFill>
                  <a:schemeClr val="tx1"/>
                </a:solidFill>
              </a:defRPr>
            </a:lvl1pPr>
            <a:lvl2pPr marL="359820" indent="-359820">
              <a:buFont typeface="+mj-lt"/>
              <a:buAutoNum type="arabicPeriod"/>
              <a:defRPr>
                <a:solidFill>
                  <a:schemeClr val="tx1"/>
                </a:solidFill>
              </a:defRPr>
            </a:lvl2pPr>
            <a:lvl3pPr marL="359820" indent="-359820">
              <a:buFont typeface="+mj-lt"/>
              <a:buAutoNum type="arabicPeriod"/>
              <a:defRPr>
                <a:solidFill>
                  <a:schemeClr val="tx1"/>
                </a:solidFill>
              </a:defRPr>
            </a:lvl3pPr>
            <a:lvl4pPr marL="359820" indent="-359820">
              <a:buFont typeface="+mj-lt"/>
              <a:buAutoNum type="arabicPeriod"/>
              <a:defRPr>
                <a:solidFill>
                  <a:schemeClr val="tx1"/>
                </a:solidFill>
              </a:defRPr>
            </a:lvl4pPr>
            <a:lvl5pPr marL="359820" indent="-359820">
              <a:buFont typeface="+mj-lt"/>
              <a:buAutoNum type="arabicPeriod"/>
              <a:defRPr>
                <a:solidFill>
                  <a:schemeClr val="tx1"/>
                </a:solidFill>
              </a:defRPr>
            </a:lvl5pPr>
            <a:lvl6pPr marL="359820" indent="-359820">
              <a:buFont typeface="+mj-lt"/>
              <a:buAutoNum type="arabicPeriod"/>
              <a:defRPr>
                <a:solidFill>
                  <a:schemeClr val="tx1"/>
                </a:solidFill>
              </a:defRPr>
            </a:lvl6pPr>
            <a:lvl7pPr marL="359820" indent="-359820">
              <a:buFont typeface="+mj-lt"/>
              <a:buAutoNum type="arabicPeriod"/>
              <a:defRPr>
                <a:solidFill>
                  <a:schemeClr val="tx1"/>
                </a:solidFill>
              </a:defRPr>
            </a:lvl7pPr>
            <a:lvl8pPr marL="359820" indent="-359820">
              <a:buFont typeface="+mj-lt"/>
              <a:buAutoNum type="arabicPeriod"/>
              <a:defRPr>
                <a:solidFill>
                  <a:schemeClr val="tx1"/>
                </a:solidFill>
              </a:defRPr>
            </a:lvl8pPr>
            <a:lvl9pPr marL="359820" indent="-359820">
              <a:buFont typeface="+mj-lt"/>
              <a:buAutoNum type="arabicPeriod"/>
              <a:defRPr>
                <a:solidFill>
                  <a:schemeClr val="tx1"/>
                </a:solidFill>
              </a:defRPr>
            </a:lvl9pPr>
          </a:lstStyle>
          <a:p>
            <a:pPr lvl="0"/>
            <a:r>
              <a:rPr lang="en-US" dirty="0"/>
              <a:t>Insert Agenda point</a:t>
            </a:r>
          </a:p>
          <a:p>
            <a:pPr lvl="1"/>
            <a:r>
              <a:rPr lang="en-US" dirty="0"/>
              <a:t>Second level </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Sevens level</a:t>
            </a:r>
          </a:p>
          <a:p>
            <a:pPr lvl="7"/>
            <a:r>
              <a:rPr lang="en-US" dirty="0"/>
              <a:t>Eight level</a:t>
            </a:r>
          </a:p>
          <a:p>
            <a:pPr lvl="8"/>
            <a:r>
              <a:rPr lang="en-US" dirty="0"/>
              <a:t>Ninth level</a:t>
            </a:r>
          </a:p>
        </p:txBody>
      </p:sp>
      <p:sp>
        <p:nvSpPr>
          <p:cNvPr id="7"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US" dirty="0"/>
              <a:t> </a:t>
            </a:r>
            <a:fld id="{52531704-8F80-415D-BD2B-6B9991AE822F}" type="slidenum">
              <a:rPr lang="en-US" smtClean="0"/>
              <a:pPr algn="r"/>
              <a:t>‹#›</a:t>
            </a:fld>
            <a:endParaRPr lang="en-US" dirty="0"/>
          </a:p>
        </p:txBody>
      </p:sp>
    </p:spTree>
    <p:extLst>
      <p:ext uri="{BB962C8B-B14F-4D97-AF65-F5344CB8AC3E}">
        <p14:creationId xmlns:p14="http://schemas.microsoft.com/office/powerpoint/2010/main" val="3410691344"/>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948">
          <p15:clr>
            <a:srgbClr val="FBAE40"/>
          </p15:clr>
        </p15:guide>
        <p15:guide id="3" orient="horz" pos="40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content/ Headline 2 line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6"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lvl1pPr>
          </a:lstStyle>
          <a:p>
            <a:r>
              <a:rPr lang="en-US" noProof="0" dirty="0"/>
              <a:t>Headline in </a:t>
            </a:r>
            <a:r>
              <a:rPr lang="en-US" noProof="0" dirty="0" err="1"/>
              <a:t>CorpoS</a:t>
            </a:r>
            <a:r>
              <a:rPr lang="en-US" noProof="0" dirty="0"/>
              <a:t> (Body) 35 pt.</a:t>
            </a:r>
            <a:br>
              <a:rPr lang="en-US" noProof="0" dirty="0"/>
            </a:br>
            <a:r>
              <a:rPr lang="en-US" noProof="0" dirty="0"/>
              <a:t>in two lines</a:t>
            </a:r>
            <a:endParaRPr lang="en-US" dirty="0"/>
          </a:p>
        </p:txBody>
      </p:sp>
      <p:sp>
        <p:nvSpPr>
          <p:cNvPr id="3" name="Footer Placeholder 2"/>
          <p:cNvSpPr>
            <a:spLocks noGrp="1"/>
          </p:cNvSpPr>
          <p:nvPr>
            <p:ph type="ftr" sz="quarter" idx="10"/>
          </p:nvPr>
        </p:nvSpPr>
        <p:spPr/>
        <p:txBody>
          <a:bodyPr/>
          <a:lstStyle/>
          <a:p>
            <a:r>
              <a:rPr lang="en-US"/>
              <a:t>New Cascadia Technology Roadmap Overview/ Product Strategy/ 9-6-2017</a:t>
            </a:r>
            <a:endParaRPr lang="en-US" dirty="0"/>
          </a:p>
        </p:txBody>
      </p:sp>
      <p:sp>
        <p:nvSpPr>
          <p:cNvPr id="6" name="Content Placeholder 5"/>
          <p:cNvSpPr>
            <a:spLocks noGrp="1"/>
          </p:cNvSpPr>
          <p:nvPr>
            <p:ph sz="quarter" idx="12" hasCustomPrompt="1"/>
          </p:nvPr>
        </p:nvSpPr>
        <p:spPr>
          <a:xfrm>
            <a:off x="629909" y="1504602"/>
            <a:ext cx="10930594" cy="4983236"/>
          </a:xfrm>
        </p:spPr>
        <p:txBody>
          <a:bodyPr/>
          <a:lstStyle>
            <a:lvl1pPr>
              <a:defRPr baseline="0"/>
            </a:lvl1pPr>
          </a:lstStyle>
          <a:p>
            <a:pPr lvl="0"/>
            <a:r>
              <a:rPr lang="en-US" noProof="0" dirty="0"/>
              <a:t>Insert content or text in </a:t>
            </a:r>
            <a:r>
              <a:rPr lang="en-US" noProof="0" dirty="0" err="1"/>
              <a:t>CorpoS</a:t>
            </a:r>
            <a:r>
              <a:rPr lang="en-US" noProof="0" dirty="0"/>
              <a:t> (Body) 24 pt. (Mark-ups in Bold) // for conclusion, summary or short highlight: Home // Paragraph// Increase List Level</a:t>
            </a:r>
          </a:p>
          <a:p>
            <a:pPr lvl="1"/>
            <a:r>
              <a:rPr lang="en-US" dirty="0"/>
              <a:t>Second level</a:t>
            </a:r>
          </a:p>
          <a:p>
            <a:pPr lvl="2"/>
            <a:r>
              <a:rPr lang="en-US" dirty="0"/>
              <a:t>Third level</a:t>
            </a:r>
          </a:p>
          <a:p>
            <a:pPr lvl="3"/>
            <a:r>
              <a:rPr lang="en-US" dirty="0"/>
              <a:t>Fourth level (Conclusion, summary or short highlight)</a:t>
            </a:r>
          </a:p>
          <a:p>
            <a:pPr lvl="4"/>
            <a:r>
              <a:rPr lang="en-US" dirty="0"/>
              <a:t>Fifth level</a:t>
            </a:r>
          </a:p>
          <a:p>
            <a:pPr lvl="5"/>
            <a:r>
              <a:rPr lang="en-US" dirty="0"/>
              <a:t>Sixth level</a:t>
            </a:r>
          </a:p>
          <a:p>
            <a:pPr lvl="6"/>
            <a:r>
              <a:rPr lang="en-US" dirty="0"/>
              <a:t>Sevens level</a:t>
            </a:r>
          </a:p>
          <a:p>
            <a:pPr lvl="7"/>
            <a:r>
              <a:rPr lang="en-US" dirty="0"/>
              <a:t>Eight level</a:t>
            </a:r>
          </a:p>
          <a:p>
            <a:pPr lvl="8"/>
            <a:r>
              <a:rPr lang="en-US" dirty="0"/>
              <a:t>Ninth level</a:t>
            </a:r>
          </a:p>
        </p:txBody>
      </p:sp>
      <p:sp>
        <p:nvSpPr>
          <p:cNvPr id="7"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US" dirty="0"/>
              <a:t> </a:t>
            </a:r>
            <a:fld id="{52531704-8F80-415D-BD2B-6B9991AE822F}" type="slidenum">
              <a:rPr lang="en-US" smtClean="0"/>
              <a:pPr algn="r"/>
              <a:t>‹#›</a:t>
            </a:fld>
            <a:endParaRPr lang="en-US" dirty="0"/>
          </a:p>
        </p:txBody>
      </p:sp>
    </p:spTree>
    <p:extLst>
      <p:ext uri="{BB962C8B-B14F-4D97-AF65-F5344CB8AC3E}">
        <p14:creationId xmlns:p14="http://schemas.microsoft.com/office/powerpoint/2010/main" val="3644548951"/>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guide id="3" orient="horz" pos="9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6118"/>
            <a:ext cx="12246964" cy="8158666"/>
          </a:xfrm>
          <a:prstGeom prst="rect">
            <a:avLst/>
          </a:prstGeom>
        </p:spPr>
      </p:pic>
      <p:sp>
        <p:nvSpPr>
          <p:cNvPr id="2" name="Title 1"/>
          <p:cNvSpPr>
            <a:spLocks noGrp="1"/>
          </p:cNvSpPr>
          <p:nvPr>
            <p:ph type="ctrTitle"/>
          </p:nvPr>
        </p:nvSpPr>
        <p:spPr>
          <a:xfrm>
            <a:off x="634352" y="-218983"/>
            <a:ext cx="10405729" cy="930057"/>
          </a:xfrm>
        </p:spPr>
        <p:txBody>
          <a:bodyPr anchor="b">
            <a:normAutofit/>
          </a:bodyPr>
          <a:lstStyle>
            <a:lvl1pPr algn="ctr">
              <a:defRPr sz="5400">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7265" y="5923091"/>
            <a:ext cx="1965043" cy="709098"/>
          </a:xfrm>
          <a:prstGeom prst="rect">
            <a:avLst/>
          </a:prstGeom>
        </p:spPr>
      </p:pic>
    </p:spTree>
    <p:extLst>
      <p:ext uri="{BB962C8B-B14F-4D97-AF65-F5344CB8AC3E}">
        <p14:creationId xmlns:p14="http://schemas.microsoft.com/office/powerpoint/2010/main" val="3185682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Headline in </a:t>
            </a:r>
            <a:r>
              <a:rPr lang="en-US" noProof="0" dirty="0" err="1"/>
              <a:t>CorpoS</a:t>
            </a:r>
            <a:r>
              <a:rPr lang="en-US" noProof="0" dirty="0"/>
              <a:t> (Body) 35 pt.</a:t>
            </a:r>
            <a:br>
              <a:rPr lang="en-US" noProof="0" dirty="0"/>
            </a:br>
            <a:r>
              <a:rPr lang="en-US" noProof="0" dirty="0"/>
              <a:t>in two lines</a:t>
            </a:r>
            <a:endParaRPr lang="en-US" dirty="0"/>
          </a:p>
        </p:txBody>
      </p:sp>
      <p:sp>
        <p:nvSpPr>
          <p:cNvPr id="3" name="Footer Placeholder 2"/>
          <p:cNvSpPr>
            <a:spLocks noGrp="1"/>
          </p:cNvSpPr>
          <p:nvPr>
            <p:ph type="ftr" sz="quarter" idx="10"/>
          </p:nvPr>
        </p:nvSpPr>
        <p:spPr/>
        <p:txBody>
          <a:bodyPr/>
          <a:lstStyle/>
          <a:p>
            <a:r>
              <a:rPr lang="en-US"/>
              <a:t>New Cascadia Technology Roadmap Overview/ Product Strategy/ 9-6-2017</a:t>
            </a:r>
            <a:endParaRPr lang="en-US" dirty="0"/>
          </a:p>
        </p:txBody>
      </p:sp>
      <p:sp>
        <p:nvSpPr>
          <p:cNvPr id="6" name="Content Placeholder 5"/>
          <p:cNvSpPr>
            <a:spLocks noGrp="1"/>
          </p:cNvSpPr>
          <p:nvPr>
            <p:ph sz="quarter" idx="12" hasCustomPrompt="1"/>
          </p:nvPr>
        </p:nvSpPr>
        <p:spPr>
          <a:xfrm>
            <a:off x="629909" y="2493113"/>
            <a:ext cx="4965177" cy="3455460"/>
          </a:xfrm>
        </p:spPr>
        <p:txBody>
          <a:bodyPr/>
          <a:lstStyle>
            <a:lvl1pPr>
              <a:defRPr baseline="0"/>
            </a:lvl1pPr>
          </a:lstStyle>
          <a:p>
            <a:pPr lvl="0"/>
            <a:r>
              <a:rPr lang="en-US" dirty="0"/>
              <a:t>Insert content or text in </a:t>
            </a:r>
            <a:r>
              <a:rPr lang="en-US" noProof="0" dirty="0" err="1"/>
              <a:t>CorpoS</a:t>
            </a:r>
            <a:r>
              <a:rPr lang="en-US" noProof="0" dirty="0"/>
              <a:t> (Body) 24 pt. (Mark-ups in Bold) </a:t>
            </a:r>
            <a:r>
              <a:rPr lang="en-US" dirty="0"/>
              <a:t>// for conclusion</a:t>
            </a:r>
            <a:r>
              <a:rPr lang="en-US" noProof="0" dirty="0"/>
              <a:t>, summary or short highlight</a:t>
            </a:r>
            <a:r>
              <a:rPr lang="en-US" dirty="0"/>
              <a:t>: Home // Paragraph// Increase List Level</a:t>
            </a:r>
          </a:p>
          <a:p>
            <a:pPr lvl="1"/>
            <a:r>
              <a:rPr lang="en-US" dirty="0"/>
              <a:t>Second level</a:t>
            </a:r>
          </a:p>
          <a:p>
            <a:pPr lvl="2"/>
            <a:r>
              <a:rPr lang="en-US" dirty="0"/>
              <a:t>Third level</a:t>
            </a:r>
          </a:p>
        </p:txBody>
      </p:sp>
      <p:sp>
        <p:nvSpPr>
          <p:cNvPr id="7" name="Text Placeholder 6"/>
          <p:cNvSpPr>
            <a:spLocks noGrp="1"/>
          </p:cNvSpPr>
          <p:nvPr>
            <p:ph type="body" sz="quarter" idx="13" hasCustomPrompt="1"/>
          </p:nvPr>
        </p:nvSpPr>
        <p:spPr>
          <a:xfrm>
            <a:off x="629912" y="1504602"/>
            <a:ext cx="4965174" cy="683842"/>
          </a:xfrm>
        </p:spPr>
        <p:txBody>
          <a:bodyPr anchor="b" anchorCtr="0"/>
          <a:lstStyle>
            <a:lvl1pPr marL="0" indent="0">
              <a:lnSpc>
                <a:spcPts val="2399"/>
              </a:lnSpc>
              <a:buNone/>
              <a:defRPr sz="1899">
                <a:solidFill>
                  <a:schemeClr val="tx1"/>
                </a:solidFill>
              </a:defRPr>
            </a:lvl1pPr>
            <a:lvl2pPr marL="0" indent="0">
              <a:lnSpc>
                <a:spcPts val="2399"/>
              </a:lnSpc>
              <a:buFont typeface="Arial" panose="020B0604020202020204" pitchFamily="34" charset="0"/>
              <a:buNone/>
              <a:defRPr sz="1899">
                <a:solidFill>
                  <a:schemeClr val="tx1"/>
                </a:solidFill>
              </a:defRPr>
            </a:lvl2pPr>
            <a:lvl3pPr marL="0" indent="0">
              <a:lnSpc>
                <a:spcPts val="2399"/>
              </a:lnSpc>
              <a:buFont typeface="Arial" panose="020B0604020202020204" pitchFamily="34" charset="0"/>
              <a:buNone/>
              <a:defRPr sz="1899">
                <a:solidFill>
                  <a:schemeClr val="tx1"/>
                </a:solidFill>
              </a:defRPr>
            </a:lvl3pPr>
            <a:lvl4pPr marL="0" indent="0">
              <a:lnSpc>
                <a:spcPts val="2399"/>
              </a:lnSpc>
              <a:buFont typeface="Arial" panose="020B0604020202020204" pitchFamily="34" charset="0"/>
              <a:buNone/>
              <a:defRPr sz="1899">
                <a:solidFill>
                  <a:schemeClr val="tx1"/>
                </a:solidFill>
              </a:defRPr>
            </a:lvl4pPr>
            <a:lvl5pPr marL="0" indent="0">
              <a:lnSpc>
                <a:spcPts val="2399"/>
              </a:lnSpc>
              <a:buFont typeface="Arial" panose="020B0604020202020204" pitchFamily="34" charset="0"/>
              <a:buNone/>
              <a:defRPr sz="1899">
                <a:solidFill>
                  <a:schemeClr val="tx1"/>
                </a:solidFill>
              </a:defRPr>
            </a:lvl5pPr>
            <a:lvl6pPr marL="0" indent="0">
              <a:lnSpc>
                <a:spcPts val="2399"/>
              </a:lnSpc>
              <a:buFont typeface="Arial" panose="020B0604020202020204" pitchFamily="34" charset="0"/>
              <a:buNone/>
              <a:defRPr sz="1899">
                <a:solidFill>
                  <a:schemeClr val="tx1"/>
                </a:solidFill>
              </a:defRPr>
            </a:lvl6pPr>
            <a:lvl7pPr marL="0" indent="0">
              <a:lnSpc>
                <a:spcPts val="2399"/>
              </a:lnSpc>
              <a:buFont typeface="Arial" panose="020B0604020202020204" pitchFamily="34" charset="0"/>
              <a:buNone/>
              <a:defRPr sz="1899">
                <a:solidFill>
                  <a:schemeClr val="tx1"/>
                </a:solidFill>
              </a:defRPr>
            </a:lvl7pPr>
            <a:lvl8pPr marL="0" indent="0">
              <a:lnSpc>
                <a:spcPts val="2399"/>
              </a:lnSpc>
              <a:buFont typeface="Arial" panose="020B0604020202020204" pitchFamily="34" charset="0"/>
              <a:buNone/>
              <a:defRPr sz="1899">
                <a:solidFill>
                  <a:schemeClr val="tx1"/>
                </a:solidFill>
              </a:defRPr>
            </a:lvl8pPr>
            <a:lvl9pPr marL="0" indent="0">
              <a:lnSpc>
                <a:spcPts val="2399"/>
              </a:lnSpc>
              <a:buFont typeface="Arial" panose="020B0604020202020204" pitchFamily="34" charset="0"/>
              <a:buNone/>
              <a:defRPr sz="1899">
                <a:solidFill>
                  <a:schemeClr val="tx1"/>
                </a:solidFill>
              </a:defRPr>
            </a:lvl9pPr>
          </a:lstStyle>
          <a:p>
            <a:pPr lvl="0"/>
            <a:r>
              <a:rPr lang="en-US" dirty="0"/>
              <a:t>Insert headline</a:t>
            </a:r>
          </a:p>
        </p:txBody>
      </p:sp>
      <p:cxnSp>
        <p:nvCxnSpPr>
          <p:cNvPr id="8" name="Gerade Verbindung 42"/>
          <p:cNvCxnSpPr/>
          <p:nvPr userDrawn="1"/>
        </p:nvCxnSpPr>
        <p:spPr bwMode="auto">
          <a:xfrm>
            <a:off x="629672" y="2231483"/>
            <a:ext cx="4965414"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42"/>
          <p:cNvCxnSpPr/>
          <p:nvPr userDrawn="1"/>
        </p:nvCxnSpPr>
        <p:spPr bwMode="auto">
          <a:xfrm>
            <a:off x="6595089" y="2231483"/>
            <a:ext cx="4965414"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Placeholder 6"/>
          <p:cNvSpPr>
            <a:spLocks noGrp="1"/>
          </p:cNvSpPr>
          <p:nvPr>
            <p:ph type="body" sz="quarter" idx="14" hasCustomPrompt="1"/>
          </p:nvPr>
        </p:nvSpPr>
        <p:spPr>
          <a:xfrm>
            <a:off x="6595326" y="1504602"/>
            <a:ext cx="4965177" cy="683842"/>
          </a:xfrm>
        </p:spPr>
        <p:txBody>
          <a:bodyPr anchor="b" anchorCtr="0"/>
          <a:lstStyle>
            <a:lvl1pPr marL="0" indent="0">
              <a:lnSpc>
                <a:spcPts val="2399"/>
              </a:lnSpc>
              <a:buNone/>
              <a:defRPr sz="1899">
                <a:solidFill>
                  <a:schemeClr val="tx1"/>
                </a:solidFill>
              </a:defRPr>
            </a:lvl1pPr>
            <a:lvl2pPr marL="0" indent="0">
              <a:lnSpc>
                <a:spcPts val="2399"/>
              </a:lnSpc>
              <a:buFont typeface="Arial" panose="020B0604020202020204" pitchFamily="34" charset="0"/>
              <a:buNone/>
              <a:defRPr sz="1899">
                <a:solidFill>
                  <a:schemeClr val="tx1"/>
                </a:solidFill>
              </a:defRPr>
            </a:lvl2pPr>
            <a:lvl3pPr marL="0" indent="0">
              <a:lnSpc>
                <a:spcPts val="2399"/>
              </a:lnSpc>
              <a:buFont typeface="Arial" panose="020B0604020202020204" pitchFamily="34" charset="0"/>
              <a:buNone/>
              <a:defRPr sz="1899">
                <a:solidFill>
                  <a:schemeClr val="tx1"/>
                </a:solidFill>
              </a:defRPr>
            </a:lvl3pPr>
            <a:lvl4pPr marL="0" indent="0">
              <a:lnSpc>
                <a:spcPts val="2399"/>
              </a:lnSpc>
              <a:buFont typeface="Arial" panose="020B0604020202020204" pitchFamily="34" charset="0"/>
              <a:buNone/>
              <a:defRPr sz="1899">
                <a:solidFill>
                  <a:schemeClr val="tx1"/>
                </a:solidFill>
              </a:defRPr>
            </a:lvl4pPr>
            <a:lvl5pPr marL="0" indent="0">
              <a:lnSpc>
                <a:spcPts val="2399"/>
              </a:lnSpc>
              <a:buFont typeface="Arial" panose="020B0604020202020204" pitchFamily="34" charset="0"/>
              <a:buNone/>
              <a:defRPr sz="1899">
                <a:solidFill>
                  <a:schemeClr val="tx1"/>
                </a:solidFill>
              </a:defRPr>
            </a:lvl5pPr>
            <a:lvl6pPr marL="0" indent="0">
              <a:lnSpc>
                <a:spcPts val="2399"/>
              </a:lnSpc>
              <a:buFont typeface="Arial" panose="020B0604020202020204" pitchFamily="34" charset="0"/>
              <a:buNone/>
              <a:defRPr sz="1899">
                <a:solidFill>
                  <a:schemeClr val="tx1"/>
                </a:solidFill>
              </a:defRPr>
            </a:lvl6pPr>
            <a:lvl7pPr marL="0" indent="0">
              <a:lnSpc>
                <a:spcPts val="2399"/>
              </a:lnSpc>
              <a:buFont typeface="Arial" panose="020B0604020202020204" pitchFamily="34" charset="0"/>
              <a:buNone/>
              <a:defRPr sz="1899">
                <a:solidFill>
                  <a:schemeClr val="tx1"/>
                </a:solidFill>
              </a:defRPr>
            </a:lvl7pPr>
            <a:lvl8pPr marL="0" indent="0">
              <a:lnSpc>
                <a:spcPts val="2399"/>
              </a:lnSpc>
              <a:buFont typeface="Arial" panose="020B0604020202020204" pitchFamily="34" charset="0"/>
              <a:buNone/>
              <a:defRPr sz="1899">
                <a:solidFill>
                  <a:schemeClr val="tx1"/>
                </a:solidFill>
              </a:defRPr>
            </a:lvl8pPr>
            <a:lvl9pPr marL="0" indent="0">
              <a:lnSpc>
                <a:spcPts val="2399"/>
              </a:lnSpc>
              <a:buFont typeface="Arial" panose="020B0604020202020204" pitchFamily="34" charset="0"/>
              <a:buNone/>
              <a:defRPr sz="1899">
                <a:solidFill>
                  <a:schemeClr val="tx1"/>
                </a:solidFill>
              </a:defRPr>
            </a:lvl9pPr>
          </a:lstStyle>
          <a:p>
            <a:pPr lvl="0"/>
            <a:r>
              <a:rPr lang="en-US" dirty="0"/>
              <a:t>Insert headline</a:t>
            </a:r>
          </a:p>
        </p:txBody>
      </p:sp>
      <p:sp>
        <p:nvSpPr>
          <p:cNvPr id="11" name="Content Placeholder 5"/>
          <p:cNvSpPr>
            <a:spLocks noGrp="1"/>
          </p:cNvSpPr>
          <p:nvPr>
            <p:ph sz="quarter" idx="15" hasCustomPrompt="1"/>
          </p:nvPr>
        </p:nvSpPr>
        <p:spPr>
          <a:xfrm>
            <a:off x="6595326" y="2493113"/>
            <a:ext cx="4965177" cy="3455200"/>
          </a:xfrm>
        </p:spPr>
        <p:txBody>
          <a:bodyPr/>
          <a:lstStyle>
            <a:lvl1pPr>
              <a:defRPr baseline="0"/>
            </a:lvl1pPr>
          </a:lstStyle>
          <a:p>
            <a:pPr lvl="0"/>
            <a:r>
              <a:rPr lang="en-US" dirty="0"/>
              <a:t>Insert content or text in </a:t>
            </a:r>
            <a:r>
              <a:rPr lang="en-US" noProof="0" dirty="0" err="1"/>
              <a:t>CorpoS</a:t>
            </a:r>
            <a:r>
              <a:rPr lang="en-US" noProof="0" dirty="0"/>
              <a:t> (Body) 24 pt. (Mark-ups in Bold) </a:t>
            </a:r>
            <a:r>
              <a:rPr lang="en-US" dirty="0"/>
              <a:t>// for conclusion</a:t>
            </a:r>
            <a:r>
              <a:rPr lang="en-US" noProof="0" dirty="0"/>
              <a:t>, summary or short highlight</a:t>
            </a:r>
            <a:r>
              <a:rPr lang="en-US" dirty="0"/>
              <a:t>: Home // Paragraph// Increase List Level</a:t>
            </a:r>
          </a:p>
          <a:p>
            <a:pPr lvl="1"/>
            <a:r>
              <a:rPr lang="en-US" dirty="0"/>
              <a:t>Second level</a:t>
            </a:r>
          </a:p>
          <a:p>
            <a:pPr lvl="2"/>
            <a:r>
              <a:rPr lang="en-US" dirty="0"/>
              <a:t>Third level</a:t>
            </a:r>
          </a:p>
        </p:txBody>
      </p:sp>
      <p:sp>
        <p:nvSpPr>
          <p:cNvPr id="12"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US" dirty="0"/>
              <a:t> </a:t>
            </a:r>
            <a:fld id="{52531704-8F80-415D-BD2B-6B9991AE822F}" type="slidenum">
              <a:rPr lang="en-US" smtClean="0"/>
              <a:pPr algn="r"/>
              <a:t>‹#›</a:t>
            </a:fld>
            <a:endParaRPr lang="en-US" dirty="0"/>
          </a:p>
        </p:txBody>
      </p:sp>
    </p:spTree>
    <p:extLst>
      <p:ext uri="{BB962C8B-B14F-4D97-AF65-F5344CB8AC3E}">
        <p14:creationId xmlns:p14="http://schemas.microsoft.com/office/powerpoint/2010/main" val="126191667"/>
      </p:ext>
    </p:extLst>
  </p:cSld>
  <p:clrMapOvr>
    <a:masterClrMapping/>
  </p:clrMapOvr>
  <p:extLst>
    <p:ext uri="{DCECCB84-F9BA-43D5-87BE-67443E8EF086}">
      <p15:sldGuideLst xmlns:p15="http://schemas.microsoft.com/office/powerpoint/2012/main">
        <p15:guide id="1" orient="horz" pos="1569">
          <p15:clr>
            <a:srgbClr val="FBAE40"/>
          </p15:clr>
        </p15:guide>
        <p15:guide id="2" pos="4155">
          <p15:clr>
            <a:srgbClr val="FBAE40"/>
          </p15:clr>
        </p15:guide>
        <p15:guide id="3" pos="3528">
          <p15:clr>
            <a:srgbClr val="FBAE40"/>
          </p15:clr>
        </p15:guide>
        <p15:guide id="4" orient="horz" pos="3748">
          <p15:clr>
            <a:srgbClr val="FBAE40"/>
          </p15:clr>
        </p15:guide>
        <p15:guide id="5" orient="horz" pos="9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Headline 1 lin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6"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p>
            <a:r>
              <a:rPr lang="en-US" noProof="0" dirty="0"/>
              <a:t>Headline in </a:t>
            </a:r>
            <a:r>
              <a:rPr lang="en-US" noProof="0" dirty="0" err="1"/>
              <a:t>CorpoS</a:t>
            </a:r>
            <a:r>
              <a:rPr lang="en-US" noProof="0" dirty="0"/>
              <a:t> (Body) 35 pt.</a:t>
            </a:r>
            <a:br>
              <a:rPr lang="en-US" noProof="0" dirty="0"/>
            </a:br>
            <a:r>
              <a:rPr lang="en-US" noProof="0" dirty="0"/>
              <a:t>in two lines</a:t>
            </a:r>
            <a:endParaRPr lang="en-US" dirty="0"/>
          </a:p>
        </p:txBody>
      </p:sp>
      <p:sp>
        <p:nvSpPr>
          <p:cNvPr id="3" name="Footer Placeholder 2"/>
          <p:cNvSpPr>
            <a:spLocks noGrp="1"/>
          </p:cNvSpPr>
          <p:nvPr>
            <p:ph type="ftr" sz="quarter" idx="10"/>
          </p:nvPr>
        </p:nvSpPr>
        <p:spPr/>
        <p:txBody>
          <a:bodyPr/>
          <a:lstStyle/>
          <a:p>
            <a:r>
              <a:rPr lang="en-US"/>
              <a:t>New Cascadia Technology Roadmap Overview/ Product Strategy/ 9-6-2017</a:t>
            </a:r>
            <a:endParaRPr lang="en-US" dirty="0"/>
          </a:p>
        </p:txBody>
      </p:sp>
      <p:sp>
        <p:nvSpPr>
          <p:cNvPr id="5"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US" dirty="0"/>
              <a:t> </a:t>
            </a:r>
            <a:fld id="{52531704-8F80-415D-BD2B-6B9991AE822F}" type="slidenum">
              <a:rPr lang="en-US" smtClean="0"/>
              <a:pPr algn="r"/>
              <a:t>‹#›</a:t>
            </a:fld>
            <a:endParaRPr lang="en-US" dirty="0"/>
          </a:p>
        </p:txBody>
      </p:sp>
    </p:spTree>
    <p:extLst>
      <p:ext uri="{BB962C8B-B14F-4D97-AF65-F5344CB8AC3E}">
        <p14:creationId xmlns:p14="http://schemas.microsoft.com/office/powerpoint/2010/main" val="558217777"/>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White - Headlin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5548-5A4B-4AFC-992F-CAFCD73A9AC5}"/>
              </a:ext>
            </a:extLst>
          </p:cNvPr>
          <p:cNvSpPr>
            <a:spLocks noGrp="1"/>
          </p:cNvSpPr>
          <p:nvPr>
            <p:ph type="title" hasCustomPrompt="1"/>
          </p:nvPr>
        </p:nvSpPr>
        <p:spPr/>
        <p:txBody>
          <a:bodyPr>
            <a:noAutofit/>
          </a:bodyPr>
          <a:lstStyle>
            <a:lvl1pPr>
              <a:defRPr/>
            </a:lvl1pPr>
          </a:lstStyle>
          <a:p>
            <a:r>
              <a:rPr lang="en-US" dirty="0"/>
              <a:t>HEADLINE IN ARIAL 36 PT.</a:t>
            </a:r>
            <a:br>
              <a:rPr lang="en-US" dirty="0"/>
            </a:br>
            <a:r>
              <a:rPr lang="en-US" dirty="0"/>
              <a:t>IN TWO LINES</a:t>
            </a:r>
          </a:p>
        </p:txBody>
      </p:sp>
      <p:sp>
        <p:nvSpPr>
          <p:cNvPr id="3" name="Content Placeholder 2">
            <a:extLst>
              <a:ext uri="{FF2B5EF4-FFF2-40B4-BE49-F238E27FC236}">
                <a16:creationId xmlns:a16="http://schemas.microsoft.com/office/drawing/2014/main" id="{7C8F94C1-0843-4844-90F7-5E8B0AF51AF3}"/>
              </a:ext>
            </a:extLst>
          </p:cNvPr>
          <p:cNvSpPr>
            <a:spLocks noGrp="1"/>
          </p:cNvSpPr>
          <p:nvPr>
            <p:ph idx="1"/>
          </p:nvPr>
        </p:nvSpPr>
        <p:spPr/>
        <p:txBody>
          <a:bodyPr wrap="square"/>
          <a:lstStyle>
            <a:lvl1pPr marL="228600" indent="-2286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4080B4E-02C5-4394-89B5-6B672F6926C9}"/>
              </a:ext>
            </a:extLst>
          </p:cNvPr>
          <p:cNvSpPr>
            <a:spLocks noGrp="1"/>
          </p:cNvSpPr>
          <p:nvPr>
            <p:ph type="sldNum" sz="quarter" idx="12"/>
          </p:nvPr>
        </p:nvSpPr>
        <p:spPr/>
        <p:txBody>
          <a:bodyPr/>
          <a:lstStyle/>
          <a:p>
            <a:fld id="{9536B8CE-5F62-416D-92EA-5CF5AD6A88E7}" type="slidenum">
              <a:rPr lang="en-US" smtClean="0"/>
              <a:t>‹#›</a:t>
            </a:fld>
            <a:endParaRPr lang="en-US" dirty="0"/>
          </a:p>
        </p:txBody>
      </p:sp>
      <p:sp>
        <p:nvSpPr>
          <p:cNvPr id="7" name="Footer Placeholder 4">
            <a:extLst>
              <a:ext uri="{FF2B5EF4-FFF2-40B4-BE49-F238E27FC236}">
                <a16:creationId xmlns:a16="http://schemas.microsoft.com/office/drawing/2014/main" id="{3CA2B69D-9EBA-464E-8A5E-F1C9D75C5A9B}"/>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dirty="0"/>
              <a:t>Title of Presentation / Department / Date</a:t>
            </a:r>
          </a:p>
        </p:txBody>
      </p:sp>
    </p:spTree>
    <p:extLst>
      <p:ext uri="{BB962C8B-B14F-4D97-AF65-F5344CB8AC3E}">
        <p14:creationId xmlns:p14="http://schemas.microsoft.com/office/powerpoint/2010/main" val="3668222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Single Whit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769D-F7F5-438C-9900-B31E07A30103}"/>
              </a:ext>
            </a:extLst>
          </p:cNvPr>
          <p:cNvSpPr>
            <a:spLocks noGrp="1"/>
          </p:cNvSpPr>
          <p:nvPr>
            <p:ph type="title" hasCustomPrompt="1"/>
          </p:nvPr>
        </p:nvSpPr>
        <p:spPr/>
        <p:txBody>
          <a:bodyPr/>
          <a:lstStyle>
            <a:lvl1pPr>
              <a:defRPr/>
            </a:lvl1pPr>
          </a:lstStyle>
          <a:p>
            <a:r>
              <a:rPr lang="en-US" dirty="0"/>
              <a:t>HEADLINE IN ARIAL 36 PT.</a:t>
            </a:r>
            <a:br>
              <a:rPr lang="en-US" dirty="0"/>
            </a:br>
            <a:r>
              <a:rPr lang="en-US" dirty="0"/>
              <a:t>IN TWO LINES</a:t>
            </a:r>
          </a:p>
        </p:txBody>
      </p:sp>
      <p:sp>
        <p:nvSpPr>
          <p:cNvPr id="3" name="Content Placeholder 2">
            <a:extLst>
              <a:ext uri="{FF2B5EF4-FFF2-40B4-BE49-F238E27FC236}">
                <a16:creationId xmlns:a16="http://schemas.microsoft.com/office/drawing/2014/main" id="{2ADD1AF8-C85F-4270-AAD6-9272DEB09783}"/>
              </a:ext>
            </a:extLst>
          </p:cNvPr>
          <p:cNvSpPr>
            <a:spLocks noGrp="1"/>
          </p:cNvSpPr>
          <p:nvPr>
            <p:ph sz="half" idx="1"/>
          </p:nvPr>
        </p:nvSpPr>
        <p:spPr>
          <a:xfrm>
            <a:off x="731520" y="1737360"/>
            <a:ext cx="5202936"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33B98-E229-4840-83D8-4D1E7A6AA1DF}"/>
              </a:ext>
            </a:extLst>
          </p:cNvPr>
          <p:cNvSpPr>
            <a:spLocks noGrp="1"/>
          </p:cNvSpPr>
          <p:nvPr>
            <p:ph sz="half" idx="2"/>
          </p:nvPr>
        </p:nvSpPr>
        <p:spPr>
          <a:xfrm>
            <a:off x="6135624" y="1737360"/>
            <a:ext cx="5202936"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B9A20CA-232C-4717-9DD4-8CBECAA78A01}"/>
              </a:ext>
            </a:extLst>
          </p:cNvPr>
          <p:cNvSpPr>
            <a:spLocks noGrp="1"/>
          </p:cNvSpPr>
          <p:nvPr>
            <p:ph type="sldNum" sz="quarter" idx="12"/>
          </p:nvPr>
        </p:nvSpPr>
        <p:spPr/>
        <p:txBody>
          <a:bodyPr/>
          <a:lstStyle/>
          <a:p>
            <a:fld id="{9536B8CE-5F62-416D-92EA-5CF5AD6A88E7}" type="slidenum">
              <a:rPr lang="en-US" smtClean="0"/>
              <a:t>‹#›</a:t>
            </a:fld>
            <a:endParaRPr lang="en-US" dirty="0"/>
          </a:p>
        </p:txBody>
      </p:sp>
      <p:sp>
        <p:nvSpPr>
          <p:cNvPr id="9" name="Footer Placeholder 4">
            <a:extLst>
              <a:ext uri="{FF2B5EF4-FFF2-40B4-BE49-F238E27FC236}">
                <a16:creationId xmlns:a16="http://schemas.microsoft.com/office/drawing/2014/main" id="{42277683-7DBD-4003-9BAA-F8CF8CFF3B0E}"/>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dirty="0"/>
              <a:t>Title of Presentation / Department / Date</a:t>
            </a:r>
          </a:p>
        </p:txBody>
      </p:sp>
    </p:spTree>
    <p:extLst>
      <p:ext uri="{BB962C8B-B14F-4D97-AF65-F5344CB8AC3E}">
        <p14:creationId xmlns:p14="http://schemas.microsoft.com/office/powerpoint/2010/main" val="1108704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Single White -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CA5A-BA6F-467E-9EAA-5F9032871C2F}"/>
              </a:ext>
            </a:extLst>
          </p:cNvPr>
          <p:cNvSpPr>
            <a:spLocks noGrp="1"/>
          </p:cNvSpPr>
          <p:nvPr>
            <p:ph type="title" hasCustomPrompt="1"/>
          </p:nvPr>
        </p:nvSpPr>
        <p:spPr>
          <a:xfrm>
            <a:off x="731520" y="457200"/>
            <a:ext cx="10607040" cy="1143000"/>
          </a:xfrm>
        </p:spPr>
        <p:txBody>
          <a:bodyPr/>
          <a:lstStyle>
            <a:lvl1pPr>
              <a:defRPr/>
            </a:lvl1pPr>
          </a:lstStyle>
          <a:p>
            <a:r>
              <a:rPr lang="en-US" dirty="0"/>
              <a:t>HEADLINE IN ARIAL 36 PT.</a:t>
            </a:r>
            <a:br>
              <a:rPr lang="en-US" dirty="0"/>
            </a:br>
            <a:r>
              <a:rPr lang="en-US" dirty="0"/>
              <a:t>IN TWO LINES</a:t>
            </a:r>
          </a:p>
        </p:txBody>
      </p:sp>
      <p:sp>
        <p:nvSpPr>
          <p:cNvPr id="3" name="Text Placeholder 2">
            <a:extLst>
              <a:ext uri="{FF2B5EF4-FFF2-40B4-BE49-F238E27FC236}">
                <a16:creationId xmlns:a16="http://schemas.microsoft.com/office/drawing/2014/main" id="{DC7516A5-E9C4-4F26-8817-607C77374932}"/>
              </a:ext>
            </a:extLst>
          </p:cNvPr>
          <p:cNvSpPr>
            <a:spLocks noGrp="1"/>
          </p:cNvSpPr>
          <p:nvPr>
            <p:ph type="body" idx="1" hasCustomPrompt="1"/>
          </p:nvPr>
        </p:nvSpPr>
        <p:spPr>
          <a:xfrm>
            <a:off x="731519" y="1645920"/>
            <a:ext cx="5202936" cy="731520"/>
          </a:xfrm>
        </p:spPr>
        <p:txBody>
          <a:bodyPr anchor="b"/>
          <a:lstStyle>
            <a:lvl1pPr marL="0" indent="0">
              <a:buNone/>
              <a:defRPr sz="1800" b="1">
                <a:solidFill>
                  <a:srgbClr val="84A1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IN ARIAL 18</a:t>
            </a:r>
          </a:p>
        </p:txBody>
      </p:sp>
      <p:sp>
        <p:nvSpPr>
          <p:cNvPr id="4" name="Content Placeholder 3">
            <a:extLst>
              <a:ext uri="{FF2B5EF4-FFF2-40B4-BE49-F238E27FC236}">
                <a16:creationId xmlns:a16="http://schemas.microsoft.com/office/drawing/2014/main" id="{A4A87FFC-CF24-4C66-AFAD-07E776406C76}"/>
              </a:ext>
            </a:extLst>
          </p:cNvPr>
          <p:cNvSpPr>
            <a:spLocks noGrp="1"/>
          </p:cNvSpPr>
          <p:nvPr>
            <p:ph sz="half" idx="2"/>
          </p:nvPr>
        </p:nvSpPr>
        <p:spPr>
          <a:xfrm>
            <a:off x="731519" y="2468880"/>
            <a:ext cx="5202936" cy="3474720"/>
          </a:xfrm>
        </p:spPr>
        <p:txBody>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46E1F44-9A09-4AF9-9362-0D2850BBD33E}"/>
              </a:ext>
            </a:extLst>
          </p:cNvPr>
          <p:cNvSpPr>
            <a:spLocks noGrp="1"/>
          </p:cNvSpPr>
          <p:nvPr>
            <p:ph type="body" sz="quarter" idx="3" hasCustomPrompt="1"/>
          </p:nvPr>
        </p:nvSpPr>
        <p:spPr>
          <a:xfrm>
            <a:off x="6135624" y="1645920"/>
            <a:ext cx="5202936" cy="731520"/>
          </a:xfrm>
        </p:spPr>
        <p:txBody>
          <a:bodyPr anchor="b"/>
          <a:lstStyle>
            <a:lvl1pPr marL="0" indent="0">
              <a:buNone/>
              <a:defRPr sz="1800" b="1">
                <a:solidFill>
                  <a:srgbClr val="84A1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IN ARIAL 18</a:t>
            </a:r>
          </a:p>
        </p:txBody>
      </p:sp>
      <p:sp>
        <p:nvSpPr>
          <p:cNvPr id="6" name="Content Placeholder 5">
            <a:extLst>
              <a:ext uri="{FF2B5EF4-FFF2-40B4-BE49-F238E27FC236}">
                <a16:creationId xmlns:a16="http://schemas.microsoft.com/office/drawing/2014/main" id="{2252B0FD-C21C-47F9-9089-E06C91810380}"/>
              </a:ext>
            </a:extLst>
          </p:cNvPr>
          <p:cNvSpPr>
            <a:spLocks noGrp="1"/>
          </p:cNvSpPr>
          <p:nvPr>
            <p:ph sz="quarter" idx="4"/>
          </p:nvPr>
        </p:nvSpPr>
        <p:spPr>
          <a:xfrm>
            <a:off x="6135624" y="2468880"/>
            <a:ext cx="5202936" cy="3474720"/>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95A77CA-D012-4A42-8749-A2C4C45F0DD5}"/>
              </a:ext>
            </a:extLst>
          </p:cNvPr>
          <p:cNvSpPr>
            <a:spLocks noGrp="1"/>
          </p:cNvSpPr>
          <p:nvPr>
            <p:ph type="sldNum" sz="quarter" idx="12"/>
          </p:nvPr>
        </p:nvSpPr>
        <p:spPr/>
        <p:txBody>
          <a:bodyPr/>
          <a:lstStyle/>
          <a:p>
            <a:fld id="{9536B8CE-5F62-416D-92EA-5CF5AD6A88E7}" type="slidenum">
              <a:rPr lang="en-US" smtClean="0"/>
              <a:t>‹#›</a:t>
            </a:fld>
            <a:endParaRPr lang="en-US" dirty="0"/>
          </a:p>
        </p:txBody>
      </p:sp>
      <p:sp>
        <p:nvSpPr>
          <p:cNvPr id="11" name="Footer Placeholder 4">
            <a:extLst>
              <a:ext uri="{FF2B5EF4-FFF2-40B4-BE49-F238E27FC236}">
                <a16:creationId xmlns:a16="http://schemas.microsoft.com/office/drawing/2014/main" id="{ADBE116F-C4F6-4EFE-B751-2F33F23B0487}"/>
              </a:ext>
            </a:extLst>
          </p:cNvPr>
          <p:cNvSpPr>
            <a:spLocks noGrp="1"/>
          </p:cNvSpPr>
          <p:nvPr>
            <p:ph type="ftr" sz="quarter" idx="1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dirty="0"/>
              <a:t>Title of Presentation / Department / Date</a:t>
            </a:r>
          </a:p>
        </p:txBody>
      </p:sp>
    </p:spTree>
    <p:extLst>
      <p:ext uri="{BB962C8B-B14F-4D97-AF65-F5344CB8AC3E}">
        <p14:creationId xmlns:p14="http://schemas.microsoft.com/office/powerpoint/2010/main" val="562755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ingle White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CE05-E8EE-42C0-AD25-77DA3CB662C8}"/>
              </a:ext>
            </a:extLst>
          </p:cNvPr>
          <p:cNvSpPr>
            <a:spLocks noGrp="1"/>
          </p:cNvSpPr>
          <p:nvPr>
            <p:ph type="title" hasCustomPrompt="1"/>
          </p:nvPr>
        </p:nvSpPr>
        <p:spPr/>
        <p:txBody>
          <a:bodyPr/>
          <a:lstStyle>
            <a:lvl1pPr>
              <a:defRPr/>
            </a:lvl1pPr>
          </a:lstStyle>
          <a:p>
            <a:r>
              <a:rPr lang="en-US" dirty="0"/>
              <a:t>HEADLINE IN ARIAL 36 PT.</a:t>
            </a:r>
            <a:br>
              <a:rPr lang="en-US" dirty="0"/>
            </a:br>
            <a:r>
              <a:rPr lang="en-US" dirty="0"/>
              <a:t>IN TWO LINES</a:t>
            </a:r>
          </a:p>
        </p:txBody>
      </p:sp>
      <p:sp>
        <p:nvSpPr>
          <p:cNvPr id="5" name="Slide Number Placeholder 4">
            <a:extLst>
              <a:ext uri="{FF2B5EF4-FFF2-40B4-BE49-F238E27FC236}">
                <a16:creationId xmlns:a16="http://schemas.microsoft.com/office/drawing/2014/main" id="{E2AF5638-036B-4957-8687-2C2B2870F3F8}"/>
              </a:ext>
            </a:extLst>
          </p:cNvPr>
          <p:cNvSpPr>
            <a:spLocks noGrp="1"/>
          </p:cNvSpPr>
          <p:nvPr>
            <p:ph type="sldNum" sz="quarter" idx="12"/>
          </p:nvPr>
        </p:nvSpPr>
        <p:spPr/>
        <p:txBody>
          <a:bodyPr/>
          <a:lstStyle/>
          <a:p>
            <a:fld id="{9536B8CE-5F62-416D-92EA-5CF5AD6A88E7}" type="slidenum">
              <a:rPr lang="en-US" smtClean="0"/>
              <a:t>‹#›</a:t>
            </a:fld>
            <a:endParaRPr lang="en-US" dirty="0"/>
          </a:p>
        </p:txBody>
      </p:sp>
      <p:sp>
        <p:nvSpPr>
          <p:cNvPr id="6" name="Footer Placeholder 4">
            <a:extLst>
              <a:ext uri="{FF2B5EF4-FFF2-40B4-BE49-F238E27FC236}">
                <a16:creationId xmlns:a16="http://schemas.microsoft.com/office/drawing/2014/main" id="{9B0EDA8E-810D-4816-BDA0-47697E54E9CA}"/>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dirty="0"/>
              <a:t>Title of Presentation / Department / Date</a:t>
            </a:r>
          </a:p>
        </p:txBody>
      </p:sp>
    </p:spTree>
    <p:extLst>
      <p:ext uri="{BB962C8B-B14F-4D97-AF65-F5344CB8AC3E}">
        <p14:creationId xmlns:p14="http://schemas.microsoft.com/office/powerpoint/2010/main" val="2506781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Single White -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F89159-4752-49D2-9C2A-980DAF3BB2DD}"/>
              </a:ext>
            </a:extLst>
          </p:cNvPr>
          <p:cNvSpPr>
            <a:spLocks noGrp="1"/>
          </p:cNvSpPr>
          <p:nvPr>
            <p:ph type="sldNum" sz="quarter" idx="12"/>
          </p:nvPr>
        </p:nvSpPr>
        <p:spPr/>
        <p:txBody>
          <a:bodyPr/>
          <a:lstStyle/>
          <a:p>
            <a:fld id="{9536B8CE-5F62-416D-92EA-5CF5AD6A88E7}" type="slidenum">
              <a:rPr lang="en-US" smtClean="0"/>
              <a:t>‹#›</a:t>
            </a:fld>
            <a:endParaRPr lang="en-US" dirty="0"/>
          </a:p>
        </p:txBody>
      </p:sp>
      <p:sp>
        <p:nvSpPr>
          <p:cNvPr id="5" name="Footer Placeholder 4">
            <a:extLst>
              <a:ext uri="{FF2B5EF4-FFF2-40B4-BE49-F238E27FC236}">
                <a16:creationId xmlns:a16="http://schemas.microsoft.com/office/drawing/2014/main" id="{BF29EEDE-453C-4E5F-BD1B-DC3E15CD3F64}"/>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dirty="0"/>
              <a:t>Title of Presentation / Department / Date</a:t>
            </a:r>
          </a:p>
        </p:txBody>
      </p:sp>
    </p:spTree>
    <p:extLst>
      <p:ext uri="{BB962C8B-B14F-4D97-AF65-F5344CB8AC3E}">
        <p14:creationId xmlns:p14="http://schemas.microsoft.com/office/powerpoint/2010/main" val="2836020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 White - Summa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056C69-20EF-4395-813A-2CABC409C992}"/>
              </a:ext>
            </a:extLst>
          </p:cNvPr>
          <p:cNvSpPr>
            <a:spLocks noGrp="1"/>
          </p:cNvSpPr>
          <p:nvPr>
            <p:ph type="sldNum" sz="quarter" idx="11"/>
          </p:nvPr>
        </p:nvSpPr>
        <p:spPr/>
        <p:txBody>
          <a:bodyPr/>
          <a:lstStyle/>
          <a:p>
            <a:fld id="{9536B8CE-5F62-416D-92EA-5CF5AD6A88E7}" type="slidenum">
              <a:rPr lang="en-US" smtClean="0"/>
              <a:pPr/>
              <a:t>‹#›</a:t>
            </a:fld>
            <a:endParaRPr lang="en-US" dirty="0"/>
          </a:p>
        </p:txBody>
      </p:sp>
      <p:sp>
        <p:nvSpPr>
          <p:cNvPr id="5" name="Footer Placeholder 4">
            <a:extLst>
              <a:ext uri="{FF2B5EF4-FFF2-40B4-BE49-F238E27FC236}">
                <a16:creationId xmlns:a16="http://schemas.microsoft.com/office/drawing/2014/main" id="{F85AE274-6E3D-433D-8A98-5C41849FF612}"/>
              </a:ext>
            </a:extLst>
          </p:cNvPr>
          <p:cNvSpPr>
            <a:spLocks noGrp="1"/>
          </p:cNvSpPr>
          <p:nvPr>
            <p:ph type="ftr" sz="quarter" idx="12"/>
          </p:nvPr>
        </p:nvSpPr>
        <p:spPr>
          <a:xfrm>
            <a:off x="2560320" y="6291072"/>
            <a:ext cx="8686800" cy="365125"/>
          </a:xfrm>
        </p:spPr>
        <p:txBody>
          <a:bodyPr/>
          <a:lstStyle/>
          <a:p>
            <a:r>
              <a:rPr lang="en-US" dirty="0"/>
              <a:t>Title of Presentation / Department / Date</a:t>
            </a:r>
          </a:p>
        </p:txBody>
      </p:sp>
      <p:sp>
        <p:nvSpPr>
          <p:cNvPr id="10" name="Title 1">
            <a:extLst>
              <a:ext uri="{FF2B5EF4-FFF2-40B4-BE49-F238E27FC236}">
                <a16:creationId xmlns:a16="http://schemas.microsoft.com/office/drawing/2014/main" id="{D4F80EA9-A923-4BB5-A6B5-27EF21C25FE3}"/>
              </a:ext>
            </a:extLst>
          </p:cNvPr>
          <p:cNvSpPr txBox="1">
            <a:spLocks/>
          </p:cNvSpPr>
          <p:nvPr userDrawn="1"/>
        </p:nvSpPr>
        <p:spPr>
          <a:xfrm>
            <a:off x="731520" y="584200"/>
            <a:ext cx="6309360" cy="1143000"/>
          </a:xfrm>
          <a:prstGeom prst="rect">
            <a:avLst/>
          </a:prstGeom>
        </p:spPr>
        <p:txBody>
          <a:bodyPr anchor="t" anchorCtr="0"/>
          <a:lstStyle>
            <a:lvl1pPr algn="l" defTabSz="914400" rtl="0" eaLnBrk="1" latinLnBrk="0" hangingPunct="1">
              <a:lnSpc>
                <a:spcPct val="100000"/>
              </a:lnSpc>
              <a:spcBef>
                <a:spcPct val="0"/>
              </a:spcBef>
              <a:buNone/>
              <a:defRPr sz="3600" kern="1200">
                <a:gradFill flip="none" rotWithShape="1">
                  <a:gsLst>
                    <a:gs pos="0">
                      <a:srgbClr val="33647E"/>
                    </a:gs>
                    <a:gs pos="100000">
                      <a:srgbClr val="84A1AF"/>
                    </a:gs>
                  </a:gsLst>
                  <a:lin ang="0" scaled="1"/>
                  <a:tileRect/>
                </a:gradFill>
                <a:latin typeface="+mj-lt"/>
                <a:ea typeface="+mj-ea"/>
                <a:cs typeface="+mj-cs"/>
              </a:defRPr>
            </a:lvl1pPr>
          </a:lstStyle>
          <a:p>
            <a:endParaRPr lang="en-US" dirty="0"/>
          </a:p>
        </p:txBody>
      </p:sp>
      <p:sp>
        <p:nvSpPr>
          <p:cNvPr id="11" name="Text12">
            <a:extLst>
              <a:ext uri="{FF2B5EF4-FFF2-40B4-BE49-F238E27FC236}">
                <a16:creationId xmlns:a16="http://schemas.microsoft.com/office/drawing/2014/main" id="{AFFA152D-81F1-43BB-9C43-35980B3CD9F8}"/>
              </a:ext>
            </a:extLst>
          </p:cNvPr>
          <p:cNvSpPr>
            <a:spLocks noChangeArrowheads="1"/>
          </p:cNvSpPr>
          <p:nvPr userDrawn="1">
            <p:custDataLst>
              <p:tags r:id="rId1"/>
            </p:custDataLst>
          </p:nvPr>
        </p:nvSpPr>
        <p:spPr bwMode="auto">
          <a:xfrm>
            <a:off x="7715066" y="866815"/>
            <a:ext cx="1149949" cy="246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600" b="1" dirty="0">
                <a:solidFill>
                  <a:srgbClr val="000000"/>
                </a:solidFill>
                <a:latin typeface="Arial" panose="020B0604020202020204" pitchFamily="34" charset="0"/>
                <a:ea typeface="PMingLiU" pitchFamily="18" charset="-120"/>
                <a:cs typeface="Arial" panose="020B0604020202020204" pitchFamily="34" charset="0"/>
              </a:rPr>
              <a:t>Meeting</a:t>
            </a:r>
          </a:p>
        </p:txBody>
      </p:sp>
      <p:sp>
        <p:nvSpPr>
          <p:cNvPr id="12" name="Text12">
            <a:extLst>
              <a:ext uri="{FF2B5EF4-FFF2-40B4-BE49-F238E27FC236}">
                <a16:creationId xmlns:a16="http://schemas.microsoft.com/office/drawing/2014/main" id="{3525FD32-EEDD-4D74-ADBF-F754BFAF4492}"/>
              </a:ext>
            </a:extLst>
          </p:cNvPr>
          <p:cNvSpPr>
            <a:spLocks noChangeArrowheads="1"/>
          </p:cNvSpPr>
          <p:nvPr userDrawn="1">
            <p:custDataLst>
              <p:tags r:id="rId2"/>
            </p:custDataLst>
          </p:nvPr>
        </p:nvSpPr>
        <p:spPr bwMode="auto">
          <a:xfrm>
            <a:off x="7715057" y="1207676"/>
            <a:ext cx="1149951" cy="246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600" b="1" dirty="0">
                <a:solidFill>
                  <a:srgbClr val="000000"/>
                </a:solidFill>
                <a:latin typeface="Arial" panose="020B0604020202020204" pitchFamily="34" charset="0"/>
                <a:ea typeface="PMingLiU" pitchFamily="18" charset="-120"/>
                <a:cs typeface="Arial" panose="020B0604020202020204" pitchFamily="34" charset="0"/>
              </a:rPr>
              <a:t>Date</a:t>
            </a:r>
          </a:p>
        </p:txBody>
      </p:sp>
      <p:sp>
        <p:nvSpPr>
          <p:cNvPr id="15" name="Text12">
            <a:extLst>
              <a:ext uri="{FF2B5EF4-FFF2-40B4-BE49-F238E27FC236}">
                <a16:creationId xmlns:a16="http://schemas.microsoft.com/office/drawing/2014/main" id="{62BE6B45-E3EB-4E71-ABCC-97F43A310BEA}"/>
              </a:ext>
            </a:extLst>
          </p:cNvPr>
          <p:cNvSpPr>
            <a:spLocks noChangeArrowheads="1"/>
          </p:cNvSpPr>
          <p:nvPr userDrawn="1">
            <p:custDataLst>
              <p:tags r:id="rId3"/>
            </p:custDataLst>
          </p:nvPr>
        </p:nvSpPr>
        <p:spPr bwMode="auto">
          <a:xfrm>
            <a:off x="1280160" y="1728216"/>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Title of the presentation</a:t>
            </a:r>
          </a:p>
        </p:txBody>
      </p:sp>
      <p:sp>
        <p:nvSpPr>
          <p:cNvPr id="16" name="Rectangle 4">
            <a:extLst>
              <a:ext uri="{FF2B5EF4-FFF2-40B4-BE49-F238E27FC236}">
                <a16:creationId xmlns:a16="http://schemas.microsoft.com/office/drawing/2014/main" id="{D79B3856-4A2D-443C-84AA-522EFDBBFE01}"/>
              </a:ext>
            </a:extLst>
          </p:cNvPr>
          <p:cNvSpPr>
            <a:spLocks noChangeArrowheads="1"/>
          </p:cNvSpPr>
          <p:nvPr userDrawn="1">
            <p:custDataLst>
              <p:tags r:id="rId4"/>
            </p:custDataLst>
          </p:nvPr>
        </p:nvSpPr>
        <p:spPr bwMode="auto">
          <a:xfrm>
            <a:off x="850392" y="1715516"/>
            <a:ext cx="366373" cy="274702"/>
          </a:xfrm>
          <a:prstGeom prst="rect">
            <a:avLst/>
          </a:prstGeom>
          <a:solidFill>
            <a:srgbClr val="84A1AF"/>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1</a:t>
            </a:r>
          </a:p>
        </p:txBody>
      </p:sp>
      <p:sp>
        <p:nvSpPr>
          <p:cNvPr id="18" name="Text12">
            <a:extLst>
              <a:ext uri="{FF2B5EF4-FFF2-40B4-BE49-F238E27FC236}">
                <a16:creationId xmlns:a16="http://schemas.microsoft.com/office/drawing/2014/main" id="{569A788B-17DD-4291-AEDB-386F5DF54251}"/>
              </a:ext>
            </a:extLst>
          </p:cNvPr>
          <p:cNvSpPr>
            <a:spLocks noChangeArrowheads="1"/>
          </p:cNvSpPr>
          <p:nvPr userDrawn="1">
            <p:custDataLst>
              <p:tags r:id="rId5"/>
            </p:custDataLst>
          </p:nvPr>
        </p:nvSpPr>
        <p:spPr bwMode="auto">
          <a:xfrm>
            <a:off x="1280160" y="2422125"/>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Key messages of the presentation</a:t>
            </a:r>
          </a:p>
        </p:txBody>
      </p:sp>
      <p:sp>
        <p:nvSpPr>
          <p:cNvPr id="19" name="Rectangle 4">
            <a:extLst>
              <a:ext uri="{FF2B5EF4-FFF2-40B4-BE49-F238E27FC236}">
                <a16:creationId xmlns:a16="http://schemas.microsoft.com/office/drawing/2014/main" id="{26EA595E-2706-4F31-973E-D456189D4719}"/>
              </a:ext>
            </a:extLst>
          </p:cNvPr>
          <p:cNvSpPr>
            <a:spLocks noChangeArrowheads="1"/>
          </p:cNvSpPr>
          <p:nvPr userDrawn="1">
            <p:custDataLst>
              <p:tags r:id="rId6"/>
            </p:custDataLst>
          </p:nvPr>
        </p:nvSpPr>
        <p:spPr bwMode="auto">
          <a:xfrm>
            <a:off x="850392" y="2392172"/>
            <a:ext cx="366373" cy="274702"/>
          </a:xfrm>
          <a:prstGeom prst="rect">
            <a:avLst/>
          </a:prstGeom>
          <a:solidFill>
            <a:srgbClr val="84A1AF"/>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2</a:t>
            </a:r>
          </a:p>
        </p:txBody>
      </p:sp>
      <p:sp>
        <p:nvSpPr>
          <p:cNvPr id="21" name="Text12">
            <a:extLst>
              <a:ext uri="{FF2B5EF4-FFF2-40B4-BE49-F238E27FC236}">
                <a16:creationId xmlns:a16="http://schemas.microsoft.com/office/drawing/2014/main" id="{52C017C7-DAFA-4940-B681-1AEEBE779014}"/>
              </a:ext>
            </a:extLst>
          </p:cNvPr>
          <p:cNvSpPr>
            <a:spLocks noChangeArrowheads="1"/>
          </p:cNvSpPr>
          <p:nvPr userDrawn="1">
            <p:custDataLst>
              <p:tags r:id="rId7"/>
            </p:custDataLst>
          </p:nvPr>
        </p:nvSpPr>
        <p:spPr bwMode="auto">
          <a:xfrm>
            <a:off x="1280160" y="3760680"/>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Recommended decisions</a:t>
            </a:r>
          </a:p>
        </p:txBody>
      </p:sp>
      <p:sp>
        <p:nvSpPr>
          <p:cNvPr id="22" name="Rectangle 4">
            <a:extLst>
              <a:ext uri="{FF2B5EF4-FFF2-40B4-BE49-F238E27FC236}">
                <a16:creationId xmlns:a16="http://schemas.microsoft.com/office/drawing/2014/main" id="{74464038-D14B-4F04-B49E-EB0533F3FA6F}"/>
              </a:ext>
            </a:extLst>
          </p:cNvPr>
          <p:cNvSpPr>
            <a:spLocks noChangeArrowheads="1"/>
          </p:cNvSpPr>
          <p:nvPr userDrawn="1">
            <p:custDataLst>
              <p:tags r:id="rId8"/>
            </p:custDataLst>
          </p:nvPr>
        </p:nvSpPr>
        <p:spPr bwMode="auto">
          <a:xfrm>
            <a:off x="850392" y="3739047"/>
            <a:ext cx="366373" cy="274702"/>
          </a:xfrm>
          <a:prstGeom prst="rect">
            <a:avLst/>
          </a:prstGeom>
          <a:solidFill>
            <a:srgbClr val="84A1AF"/>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3</a:t>
            </a:r>
          </a:p>
        </p:txBody>
      </p:sp>
      <p:sp>
        <p:nvSpPr>
          <p:cNvPr id="24" name="Text12">
            <a:extLst>
              <a:ext uri="{FF2B5EF4-FFF2-40B4-BE49-F238E27FC236}">
                <a16:creationId xmlns:a16="http://schemas.microsoft.com/office/drawing/2014/main" id="{3E71EC0C-0AB7-4923-9D5E-3D17230E7435}"/>
              </a:ext>
            </a:extLst>
          </p:cNvPr>
          <p:cNvSpPr>
            <a:spLocks noChangeArrowheads="1"/>
          </p:cNvSpPr>
          <p:nvPr userDrawn="1">
            <p:custDataLst>
              <p:tags r:id="rId9"/>
            </p:custDataLst>
          </p:nvPr>
        </p:nvSpPr>
        <p:spPr bwMode="auto">
          <a:xfrm>
            <a:off x="1280160" y="5123879"/>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Possible consequences if decisions are not taken</a:t>
            </a:r>
          </a:p>
        </p:txBody>
      </p:sp>
      <p:sp>
        <p:nvSpPr>
          <p:cNvPr id="25" name="Rectangle 4">
            <a:extLst>
              <a:ext uri="{FF2B5EF4-FFF2-40B4-BE49-F238E27FC236}">
                <a16:creationId xmlns:a16="http://schemas.microsoft.com/office/drawing/2014/main" id="{9A6843C4-A1DE-4EB3-BE3B-BF15EDEE8C05}"/>
              </a:ext>
            </a:extLst>
          </p:cNvPr>
          <p:cNvSpPr>
            <a:spLocks noChangeArrowheads="1"/>
          </p:cNvSpPr>
          <p:nvPr userDrawn="1">
            <p:custDataLst>
              <p:tags r:id="rId10"/>
            </p:custDataLst>
          </p:nvPr>
        </p:nvSpPr>
        <p:spPr bwMode="auto">
          <a:xfrm>
            <a:off x="850392" y="5102246"/>
            <a:ext cx="366373" cy="274702"/>
          </a:xfrm>
          <a:prstGeom prst="rect">
            <a:avLst/>
          </a:prstGeom>
          <a:solidFill>
            <a:srgbClr val="84A1AF"/>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4</a:t>
            </a:r>
          </a:p>
        </p:txBody>
      </p:sp>
      <p:sp>
        <p:nvSpPr>
          <p:cNvPr id="27" name="Text Box 11">
            <a:extLst>
              <a:ext uri="{FF2B5EF4-FFF2-40B4-BE49-F238E27FC236}">
                <a16:creationId xmlns:a16="http://schemas.microsoft.com/office/drawing/2014/main" id="{F0FCEEDB-0AC2-420E-A032-0013714F8CF8}"/>
              </a:ext>
            </a:extLst>
          </p:cNvPr>
          <p:cNvSpPr txBox="1">
            <a:spLocks noChangeArrowheads="1"/>
          </p:cNvSpPr>
          <p:nvPr userDrawn="1">
            <p:custDataLst>
              <p:tags r:id="rId11"/>
            </p:custDataLst>
          </p:nvPr>
        </p:nvSpPr>
        <p:spPr bwMode="auto">
          <a:xfrm>
            <a:off x="731520" y="457200"/>
            <a:ext cx="6309360" cy="1143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ctr" anchorCtr="0">
            <a:noAutofit/>
          </a:bodyPr>
          <a:lstStyle>
            <a:lvl1pPr marL="342900" indent="-342900" eaLnBrk="0" hangingPunct="0">
              <a:lnSpc>
                <a:spcPct val="108000"/>
              </a:lnSpc>
              <a:spcAft>
                <a:spcPct val="42000"/>
              </a:spcAft>
              <a:buSzPct val="75000"/>
              <a:defRPr sz="2000">
                <a:solidFill>
                  <a:schemeClr val="tx1"/>
                </a:solidFill>
                <a:latin typeface="CorpoS" pitchFamily="2" charset="0"/>
              </a:defRPr>
            </a:lvl1pPr>
            <a:lvl2pPr eaLnBrk="0" hangingPunct="0">
              <a:lnSpc>
                <a:spcPct val="108000"/>
              </a:lnSpc>
              <a:spcAft>
                <a:spcPct val="42000"/>
              </a:spcAft>
              <a:buSzPct val="75000"/>
              <a:buChar char="•"/>
              <a:defRPr sz="2000">
                <a:solidFill>
                  <a:schemeClr val="tx1"/>
                </a:solidFill>
                <a:latin typeface="CorpoS" pitchFamily="2" charset="0"/>
              </a:defRPr>
            </a:lvl2pPr>
            <a:lvl3pPr marL="1143000" indent="-228600" eaLnBrk="0" hangingPunct="0">
              <a:lnSpc>
                <a:spcPct val="108000"/>
              </a:lnSpc>
              <a:spcAft>
                <a:spcPct val="42000"/>
              </a:spcAft>
              <a:buSzPct val="75000"/>
              <a:buChar char="•"/>
              <a:defRPr sz="2000">
                <a:solidFill>
                  <a:schemeClr val="tx1"/>
                </a:solidFill>
                <a:latin typeface="CorpoS" pitchFamily="2" charset="0"/>
              </a:defRPr>
            </a:lvl3pPr>
            <a:lvl4pPr marL="1600200" indent="-228600" eaLnBrk="0" hangingPunct="0">
              <a:lnSpc>
                <a:spcPct val="108000"/>
              </a:lnSpc>
              <a:spcAft>
                <a:spcPct val="42000"/>
              </a:spcAft>
              <a:buSzPct val="75000"/>
              <a:buChar char="•"/>
              <a:defRPr sz="2000">
                <a:solidFill>
                  <a:schemeClr val="tx1"/>
                </a:solidFill>
                <a:latin typeface="CorpoS" pitchFamily="2" charset="0"/>
              </a:defRPr>
            </a:lvl4pPr>
            <a:lvl5pPr marL="2057400" indent="-228600" eaLnBrk="0" hangingPunct="0">
              <a:lnSpc>
                <a:spcPct val="108000"/>
              </a:lnSpc>
              <a:spcAft>
                <a:spcPct val="42000"/>
              </a:spcAft>
              <a:buSzPct val="75000"/>
              <a:buChar char="•"/>
              <a:defRPr sz="2000">
                <a:solidFill>
                  <a:schemeClr val="tx1"/>
                </a:solidFill>
                <a:latin typeface="CorpoS" pitchFamily="2" charset="0"/>
              </a:defRPr>
            </a:lvl5pPr>
            <a:lvl6pPr marL="25146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6pPr>
            <a:lvl7pPr marL="29718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7pPr>
            <a:lvl8pPr marL="34290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8pPr>
            <a:lvl9pPr marL="38862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9pPr>
          </a:lstStyle>
          <a:p>
            <a:pPr marL="0" lvl="1">
              <a:lnSpc>
                <a:spcPct val="100000"/>
              </a:lnSpc>
              <a:spcAft>
                <a:spcPct val="0"/>
              </a:spcAft>
              <a:buClr>
                <a:srgbClr val="3F9AC9"/>
              </a:buClr>
              <a:buSzPct val="120000"/>
              <a:buNone/>
              <a:defRPr/>
            </a:pPr>
            <a:r>
              <a:rPr kumimoji="0" lang="en-US" sz="3600" b="1" i="0" u="none" strike="noStrike" kern="1200" cap="none" spc="0" normalizeH="0" baseline="0" noProof="0" dirty="0">
                <a:ln>
                  <a:noFill/>
                </a:ln>
                <a:gradFill flip="none" rotWithShape="1">
                  <a:gsLst>
                    <a:gs pos="0">
                      <a:srgbClr val="33647E"/>
                    </a:gs>
                    <a:gs pos="100000">
                      <a:srgbClr val="84A1AF"/>
                    </a:gs>
                  </a:gsLst>
                  <a:lin ang="0" scaled="1"/>
                  <a:tileRect/>
                </a:gradFill>
                <a:effectLst/>
                <a:uLnTx/>
                <a:uFillTx/>
                <a:latin typeface="Arial" panose="020B0604020202020204"/>
                <a:ea typeface="+mj-ea"/>
                <a:cs typeface="+mj-cs"/>
              </a:rPr>
              <a:t>Executive Summary</a:t>
            </a:r>
            <a:endParaRPr lang="en-US" altLang="de-DE" sz="1400" b="1" kern="0" dirty="0">
              <a:solidFill>
                <a:srgbClr val="000000"/>
              </a:solidFill>
              <a:latin typeface="Arial" panose="020B0604020202020204" pitchFamily="34" charset="0"/>
              <a:cs typeface="Arial" panose="020B0604020202020204" pitchFamily="34" charset="0"/>
            </a:endParaRPr>
          </a:p>
        </p:txBody>
      </p:sp>
      <p:sp>
        <p:nvSpPr>
          <p:cNvPr id="33" name="Text Placeholder 32">
            <a:extLst>
              <a:ext uri="{FF2B5EF4-FFF2-40B4-BE49-F238E27FC236}">
                <a16:creationId xmlns:a16="http://schemas.microsoft.com/office/drawing/2014/main" id="{FAE69B51-B4CA-4DC7-9199-80D40108A259}"/>
              </a:ext>
            </a:extLst>
          </p:cNvPr>
          <p:cNvSpPr>
            <a:spLocks noGrp="1"/>
          </p:cNvSpPr>
          <p:nvPr>
            <p:ph type="body" sz="quarter" idx="13" hasCustomPrompt="1"/>
          </p:nvPr>
        </p:nvSpPr>
        <p:spPr>
          <a:xfrm>
            <a:off x="8915400" y="1216152"/>
            <a:ext cx="2670048"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Month DD, YEAR</a:t>
            </a:r>
          </a:p>
        </p:txBody>
      </p:sp>
      <p:sp>
        <p:nvSpPr>
          <p:cNvPr id="34" name="Text Placeholder 32">
            <a:extLst>
              <a:ext uri="{FF2B5EF4-FFF2-40B4-BE49-F238E27FC236}">
                <a16:creationId xmlns:a16="http://schemas.microsoft.com/office/drawing/2014/main" id="{97BD819D-D84A-46A2-95DA-502CD6BE95E6}"/>
              </a:ext>
            </a:extLst>
          </p:cNvPr>
          <p:cNvSpPr>
            <a:spLocks noGrp="1"/>
          </p:cNvSpPr>
          <p:nvPr>
            <p:ph type="body" sz="quarter" idx="14" hasCustomPrompt="1"/>
          </p:nvPr>
        </p:nvSpPr>
        <p:spPr>
          <a:xfrm>
            <a:off x="8915400" y="877824"/>
            <a:ext cx="2670048"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32">
            <a:extLst>
              <a:ext uri="{FF2B5EF4-FFF2-40B4-BE49-F238E27FC236}">
                <a16:creationId xmlns:a16="http://schemas.microsoft.com/office/drawing/2014/main" id="{612154B2-0EE1-4007-8204-B6D55D11041E}"/>
              </a:ext>
            </a:extLst>
          </p:cNvPr>
          <p:cNvSpPr>
            <a:spLocks noGrp="1"/>
          </p:cNvSpPr>
          <p:nvPr>
            <p:ph type="body" sz="quarter" idx="15" hasCustomPrompt="1"/>
          </p:nvPr>
        </p:nvSpPr>
        <p:spPr>
          <a:xfrm>
            <a:off x="1280160" y="2057400"/>
            <a:ext cx="10332720"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Title of presentation</a:t>
            </a:r>
          </a:p>
        </p:txBody>
      </p:sp>
      <p:sp>
        <p:nvSpPr>
          <p:cNvPr id="36" name="Text Placeholder 32">
            <a:extLst>
              <a:ext uri="{FF2B5EF4-FFF2-40B4-BE49-F238E27FC236}">
                <a16:creationId xmlns:a16="http://schemas.microsoft.com/office/drawing/2014/main" id="{FA73E098-E9C7-423A-84AC-2A234FDDEAD2}"/>
              </a:ext>
            </a:extLst>
          </p:cNvPr>
          <p:cNvSpPr>
            <a:spLocks noGrp="1"/>
          </p:cNvSpPr>
          <p:nvPr>
            <p:ph type="body" sz="quarter" idx="16" hasCustomPrompt="1"/>
          </p:nvPr>
        </p:nvSpPr>
        <p:spPr>
          <a:xfrm>
            <a:off x="1280160" y="2743200"/>
            <a:ext cx="10332720" cy="914400"/>
          </a:xfrm>
          <a:ln>
            <a:solidFill>
              <a:srgbClr val="B3B3B3"/>
            </a:solidFill>
            <a:miter lim="800000"/>
          </a:ln>
        </p:spPr>
        <p:txBody>
          <a:bodyPr anchor="t" anchorCtr="0"/>
          <a:lstStyle>
            <a:lvl1pPr marL="228600" indent="-228600">
              <a:buFont typeface="Arial" panose="020B0604020202020204" pitchFamily="34" charset="0"/>
              <a:buChar char="•"/>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Key message 1</a:t>
            </a:r>
          </a:p>
        </p:txBody>
      </p:sp>
      <p:sp>
        <p:nvSpPr>
          <p:cNvPr id="37" name="Text Placeholder 32">
            <a:extLst>
              <a:ext uri="{FF2B5EF4-FFF2-40B4-BE49-F238E27FC236}">
                <a16:creationId xmlns:a16="http://schemas.microsoft.com/office/drawing/2014/main" id="{76655367-523B-41B4-A099-4EAC12781DDE}"/>
              </a:ext>
            </a:extLst>
          </p:cNvPr>
          <p:cNvSpPr>
            <a:spLocks noGrp="1"/>
          </p:cNvSpPr>
          <p:nvPr>
            <p:ph type="body" sz="quarter" idx="17" hasCustomPrompt="1"/>
          </p:nvPr>
        </p:nvSpPr>
        <p:spPr>
          <a:xfrm>
            <a:off x="1280160" y="4087368"/>
            <a:ext cx="10332720" cy="914400"/>
          </a:xfrm>
          <a:ln>
            <a:solidFill>
              <a:srgbClr val="B3B3B3"/>
            </a:solidFill>
            <a:miter lim="800000"/>
          </a:ln>
        </p:spPr>
        <p:txBody>
          <a:bodyPr anchor="t" anchorCtr="0"/>
          <a:lstStyle>
            <a:lvl1pPr marL="228600" indent="-228600">
              <a:buFont typeface="Arial" panose="020B0604020202020204" pitchFamily="34" charset="0"/>
              <a:buChar char="•"/>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Decision 1</a:t>
            </a:r>
          </a:p>
        </p:txBody>
      </p:sp>
      <p:sp>
        <p:nvSpPr>
          <p:cNvPr id="38" name="Text Placeholder 32">
            <a:extLst>
              <a:ext uri="{FF2B5EF4-FFF2-40B4-BE49-F238E27FC236}">
                <a16:creationId xmlns:a16="http://schemas.microsoft.com/office/drawing/2014/main" id="{1607D0FA-2CF8-4752-A767-4661E1CBDE52}"/>
              </a:ext>
            </a:extLst>
          </p:cNvPr>
          <p:cNvSpPr>
            <a:spLocks noGrp="1"/>
          </p:cNvSpPr>
          <p:nvPr>
            <p:ph type="body" sz="quarter" idx="18" hasCustomPrompt="1"/>
          </p:nvPr>
        </p:nvSpPr>
        <p:spPr>
          <a:xfrm>
            <a:off x="1280160" y="5449824"/>
            <a:ext cx="10332720" cy="457200"/>
          </a:xfrm>
          <a:ln>
            <a:solidFill>
              <a:srgbClr val="B3B3B3"/>
            </a:solidFill>
            <a:miter lim="800000"/>
          </a:ln>
        </p:spPr>
        <p:txBody>
          <a:bodyPr anchor="t"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Describe consequences</a:t>
            </a:r>
          </a:p>
        </p:txBody>
      </p:sp>
    </p:spTree>
    <p:extLst>
      <p:ext uri="{BB962C8B-B14F-4D97-AF65-F5344CB8AC3E}">
        <p14:creationId xmlns:p14="http://schemas.microsoft.com/office/powerpoint/2010/main" val="2353990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147" y="-456299"/>
            <a:ext cx="12871096" cy="8165483"/>
          </a:xfrm>
          <a:prstGeom prst="rect">
            <a:avLst/>
          </a:prstGeom>
        </p:spPr>
      </p:pic>
    </p:spTree>
    <p:extLst>
      <p:ext uri="{BB962C8B-B14F-4D97-AF65-F5344CB8AC3E}">
        <p14:creationId xmlns:p14="http://schemas.microsoft.com/office/powerpoint/2010/main" val="2747840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 Title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28323" y="2045814"/>
            <a:ext cx="10932181" cy="1619625"/>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GB" dirty="0"/>
              <a:t>Referent’s name: </a:t>
            </a:r>
            <a:r>
              <a:rPr lang="en-GB" noProof="0" dirty="0"/>
              <a:t>CorpoS </a:t>
            </a:r>
            <a:r>
              <a:rPr lang="en-GB" dirty="0"/>
              <a:t>(Body) 35 pt.</a:t>
            </a:r>
            <a:br>
              <a:rPr lang="en-GB" dirty="0"/>
            </a:br>
            <a:r>
              <a:rPr lang="en-GB" dirty="0"/>
              <a:t>Presentation title in two or three </a:t>
            </a:r>
            <a:br>
              <a:rPr lang="en-GB" dirty="0"/>
            </a:br>
            <a:r>
              <a:rPr lang="en-GB" dirty="0"/>
              <a:t>lines of text, Month </a:t>
            </a:r>
            <a:r>
              <a:rPr lang="en-GB" dirty="0" err="1"/>
              <a:t>dd</a:t>
            </a:r>
            <a:r>
              <a:rPr lang="en-GB" dirty="0"/>
              <a:t>, </a:t>
            </a:r>
            <a:r>
              <a:rPr lang="en-GB" dirty="0" err="1"/>
              <a:t>yyyy</a:t>
            </a:r>
            <a:endParaRPr lang="en-GB" dirty="0"/>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72" y="790853"/>
            <a:ext cx="3418220" cy="462728"/>
          </a:xfrm>
          <a:prstGeom prst="rect">
            <a:avLst/>
          </a:prstGeom>
        </p:spPr>
      </p:pic>
      <p:grpSp>
        <p:nvGrpSpPr>
          <p:cNvPr id="18" name="Trucks"/>
          <p:cNvGrpSpPr/>
          <p:nvPr userDrawn="1"/>
        </p:nvGrpSpPr>
        <p:grpSpPr>
          <a:xfrm>
            <a:off x="554270" y="4761303"/>
            <a:ext cx="11339154" cy="2096697"/>
            <a:chOff x="554559" y="4762406"/>
            <a:chExt cx="11345060" cy="2097182"/>
          </a:xfrm>
        </p:grpSpPr>
        <p:pic>
          <p:nvPicPr>
            <p:cNvPr id="19" name="Logos Trucks" descr="Logoleiste_PPT_2.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17875" b="-24687"/>
            <a:stretch/>
          </p:blipFill>
          <p:spPr>
            <a:xfrm>
              <a:off x="554559" y="5652985"/>
              <a:ext cx="11345060" cy="1206603"/>
            </a:xfrm>
            <a:prstGeom prst="rect">
              <a:avLst/>
            </a:prstGeom>
          </p:spPr>
        </p:pic>
        <p:sp>
          <p:nvSpPr>
            <p:cNvPr id="20" name="Wortmarke Trucks"/>
            <p:cNvSpPr txBox="1">
              <a:spLocks/>
            </p:cNvSpPr>
            <p:nvPr userDrawn="1"/>
          </p:nvSpPr>
          <p:spPr>
            <a:xfrm>
              <a:off x="630445" y="4762406"/>
              <a:ext cx="10936080" cy="539596"/>
            </a:xfrm>
            <a:prstGeom prst="rect">
              <a:avLst/>
            </a:prstGeom>
          </p:spPr>
          <p:txBody>
            <a:bodyPr vert="horz" wrap="square"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bg1"/>
                  </a:solidFill>
                  <a:latin typeface="+mn-lt"/>
                  <a:ea typeface="+mj-ea"/>
                  <a:cs typeface="+mj-cs"/>
                </a:defRPr>
              </a:lvl1pPr>
            </a:lstStyle>
            <a:p>
              <a:r>
                <a:rPr lang="en-GB" sz="3498" dirty="0">
                  <a:solidFill>
                    <a:schemeClr val="tx1"/>
                  </a:solidFill>
                  <a:latin typeface="+mn-lt"/>
                </a:rPr>
                <a:t>Daimler Trucks</a:t>
              </a:r>
            </a:p>
          </p:txBody>
        </p:sp>
      </p:grpSp>
    </p:spTree>
    <p:extLst>
      <p:ext uri="{BB962C8B-B14F-4D97-AF65-F5344CB8AC3E}">
        <p14:creationId xmlns:p14="http://schemas.microsoft.com/office/powerpoint/2010/main" val="29502007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8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311EF24B-8AB9-4F81-BFA8-1FEA9FBB4F46}"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551" y="5921646"/>
            <a:ext cx="1965043" cy="709098"/>
          </a:xfrm>
          <a:prstGeom prst="rect">
            <a:avLst/>
          </a:prstGeom>
        </p:spPr>
      </p:pic>
    </p:spTree>
    <p:extLst>
      <p:ext uri="{BB962C8B-B14F-4D97-AF65-F5344CB8AC3E}">
        <p14:creationId xmlns:p14="http://schemas.microsoft.com/office/powerpoint/2010/main" val="1515473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 Titl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28323" y="5121280"/>
            <a:ext cx="10932181" cy="1025684"/>
          </a:xfrm>
        </p:spPr>
        <p:txBody>
          <a:bodyPr wrap="square" anchor="b" anchorCtr="0">
            <a:spAutoFit/>
          </a:bodyPr>
          <a:lstStyle>
            <a:lvl1pPr>
              <a:defRPr baseline="0"/>
            </a:lvl1pPr>
          </a:lstStyle>
          <a:p>
            <a:r>
              <a:rPr lang="en-GB" dirty="0"/>
              <a:t>Referent’s name: </a:t>
            </a:r>
            <a:r>
              <a:rPr lang="en-GB" noProof="0" dirty="0"/>
              <a:t>CorpoS </a:t>
            </a:r>
            <a:r>
              <a:rPr lang="en-GB" dirty="0"/>
              <a:t>(Body) 35 pt. Presentation title</a:t>
            </a:r>
            <a:br>
              <a:rPr lang="en-GB" dirty="0"/>
            </a:br>
            <a:r>
              <a:rPr lang="en-GB" dirty="0"/>
              <a:t>in two or more lines of text, Month </a:t>
            </a:r>
            <a:r>
              <a:rPr lang="en-GB" dirty="0" err="1"/>
              <a:t>dd</a:t>
            </a:r>
            <a:r>
              <a:rPr lang="en-GB" dirty="0"/>
              <a:t>, </a:t>
            </a:r>
            <a:r>
              <a:rPr lang="en-GB" dirty="0" err="1"/>
              <a:t>yyyy</a:t>
            </a:r>
            <a:endParaRPr lang="en-GB" dirty="0"/>
          </a:p>
        </p:txBody>
      </p:sp>
      <p:pic>
        <p:nvPicPr>
          <p:cNvPr id="28"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72" y="790853"/>
            <a:ext cx="3418220" cy="462728"/>
          </a:xfrm>
          <a:prstGeom prst="rect">
            <a:avLst/>
          </a:prstGeom>
        </p:spPr>
      </p:pic>
    </p:spTree>
    <p:extLst>
      <p:ext uri="{BB962C8B-B14F-4D97-AF65-F5344CB8AC3E}">
        <p14:creationId xmlns:p14="http://schemas.microsoft.com/office/powerpoint/2010/main" val="2894728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7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 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bwMode="auto">
          <a:xfrm>
            <a:off x="-2380" y="3429000"/>
            <a:ext cx="12192830" cy="3429000"/>
          </a:xfrm>
          <a:custGeom>
            <a:avLst/>
            <a:gdLst>
              <a:gd name="connsiteX0" fmla="*/ 0 w 12196799"/>
              <a:gd name="connsiteY0" fmla="*/ 0 h 3429794"/>
              <a:gd name="connsiteX1" fmla="*/ 12196799 w 12196799"/>
              <a:gd name="connsiteY1" fmla="*/ 0 h 3429794"/>
              <a:gd name="connsiteX2" fmla="*/ 12196799 w 12196799"/>
              <a:gd name="connsiteY2" fmla="*/ 3429794 h 3429794"/>
              <a:gd name="connsiteX3" fmla="*/ 0 w 12196799"/>
              <a:gd name="connsiteY3" fmla="*/ 3429794 h 3429794"/>
              <a:gd name="connsiteX4" fmla="*/ 0 w 12196799"/>
              <a:gd name="connsiteY4" fmla="*/ 0 h 3429794"/>
              <a:gd name="connsiteX0" fmla="*/ 2381 w 12199180"/>
              <a:gd name="connsiteY0" fmla="*/ 0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 name="connsiteX5" fmla="*/ 2381 w 12199180"/>
              <a:gd name="connsiteY5" fmla="*/ 0 h 3429794"/>
              <a:gd name="connsiteX0" fmla="*/ 0 w 12199180"/>
              <a:gd name="connsiteY0" fmla="*/ 1167730 h 3526755"/>
              <a:gd name="connsiteX1" fmla="*/ 12199180 w 12199180"/>
              <a:gd name="connsiteY1" fmla="*/ 96961 h 3526755"/>
              <a:gd name="connsiteX2" fmla="*/ 12199180 w 12199180"/>
              <a:gd name="connsiteY2" fmla="*/ 3526755 h 3526755"/>
              <a:gd name="connsiteX3" fmla="*/ 2381 w 12199180"/>
              <a:gd name="connsiteY3" fmla="*/ 3526755 h 3526755"/>
              <a:gd name="connsiteX4" fmla="*/ 0 w 12199180"/>
              <a:gd name="connsiteY4" fmla="*/ 1167730 h 3526755"/>
              <a:gd name="connsiteX0" fmla="*/ 0 w 12199180"/>
              <a:gd name="connsiteY0" fmla="*/ 1070769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0" h="3429794">
                <a:moveTo>
                  <a:pt x="0" y="1070769"/>
                </a:moveTo>
                <a:lnTo>
                  <a:pt x="12199180" y="0"/>
                </a:lnTo>
                <a:lnTo>
                  <a:pt x="12199180" y="3429794"/>
                </a:lnTo>
                <a:lnTo>
                  <a:pt x="2381" y="3429794"/>
                </a:lnTo>
                <a:cubicBezTo>
                  <a:pt x="1587" y="2643452"/>
                  <a:pt x="794" y="1857111"/>
                  <a:pt x="0" y="1070769"/>
                </a:cubicBezTo>
                <a:close/>
              </a:path>
            </a:pathLst>
          </a:custGeom>
          <a:noFill/>
        </p:spPr>
        <p:txBody>
          <a:bodyPr/>
          <a:lstStyle>
            <a:lvl1pPr marL="0" indent="0" algn="ctr">
              <a:lnSpc>
                <a:spcPct val="100000"/>
              </a:lnSpc>
              <a:buNone/>
              <a:defRPr/>
            </a:lvl1pPr>
          </a:lstStyle>
          <a:p>
            <a:br>
              <a:rPr lang="en-GB" noProof="0" dirty="0"/>
            </a:br>
            <a:br>
              <a:rPr lang="en-GB" noProof="0" dirty="0"/>
            </a:br>
            <a:br>
              <a:rPr lang="en-GB" noProof="0" dirty="0"/>
            </a:br>
            <a:br>
              <a:rPr lang="en-GB" noProof="0" dirty="0"/>
            </a:br>
            <a:br>
              <a:rPr lang="en-GB" noProof="0" dirty="0"/>
            </a:br>
            <a:br>
              <a:rPr lang="en-GB" noProof="0" dirty="0"/>
            </a:br>
            <a:r>
              <a:rPr lang="en-GB" noProof="0" dirty="0"/>
              <a:t>Insert picture</a:t>
            </a:r>
          </a:p>
        </p:txBody>
      </p:sp>
      <p:sp>
        <p:nvSpPr>
          <p:cNvPr id="2" name="Titel 1"/>
          <p:cNvSpPr>
            <a:spLocks noGrp="1"/>
          </p:cNvSpPr>
          <p:nvPr>
            <p:ph type="ctrTitle" hasCustomPrompt="1"/>
          </p:nvPr>
        </p:nvSpPr>
        <p:spPr>
          <a:xfrm>
            <a:off x="628323" y="2045814"/>
            <a:ext cx="10932181" cy="1619625"/>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GB" dirty="0"/>
              <a:t>Referent’s name: </a:t>
            </a:r>
            <a:r>
              <a:rPr lang="en-GB" noProof="0" dirty="0"/>
              <a:t>CorpoS </a:t>
            </a:r>
            <a:r>
              <a:rPr lang="en-GB" dirty="0"/>
              <a:t>(Body) 35 pt.</a:t>
            </a:r>
            <a:br>
              <a:rPr lang="en-GB" dirty="0"/>
            </a:br>
            <a:r>
              <a:rPr lang="en-GB" dirty="0"/>
              <a:t>Presentation title in two or three </a:t>
            </a:r>
            <a:br>
              <a:rPr lang="en-GB" dirty="0"/>
            </a:br>
            <a:r>
              <a:rPr lang="en-GB" dirty="0"/>
              <a:t>lines of text, Month </a:t>
            </a:r>
            <a:r>
              <a:rPr lang="en-GB" dirty="0" err="1"/>
              <a:t>dd</a:t>
            </a:r>
            <a:r>
              <a:rPr lang="en-GB" dirty="0"/>
              <a:t>, </a:t>
            </a:r>
            <a:r>
              <a:rPr lang="en-GB" dirty="0" err="1"/>
              <a:t>yyyy</a:t>
            </a:r>
            <a:endParaRPr lang="en-GB" dirty="0"/>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72" y="790853"/>
            <a:ext cx="3418220" cy="462728"/>
          </a:xfrm>
          <a:prstGeom prst="rect">
            <a:avLst/>
          </a:prstGeom>
        </p:spPr>
      </p:pic>
    </p:spTree>
    <p:extLst>
      <p:ext uri="{BB962C8B-B14F-4D97-AF65-F5344CB8AC3E}">
        <p14:creationId xmlns:p14="http://schemas.microsoft.com/office/powerpoint/2010/main" val="31001154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8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 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380" y="2281900"/>
            <a:ext cx="12192831" cy="4576100"/>
          </a:xfrm>
          <a:custGeom>
            <a:avLst/>
            <a:gdLst>
              <a:gd name="connsiteX0" fmla="*/ 0 w 12196800"/>
              <a:gd name="connsiteY0" fmla="*/ 0 h 4581922"/>
              <a:gd name="connsiteX1" fmla="*/ 12196800 w 12196800"/>
              <a:gd name="connsiteY1" fmla="*/ 0 h 4581922"/>
              <a:gd name="connsiteX2" fmla="*/ 12196800 w 12196800"/>
              <a:gd name="connsiteY2" fmla="*/ 4581922 h 4581922"/>
              <a:gd name="connsiteX3" fmla="*/ 0 w 12196800"/>
              <a:gd name="connsiteY3" fmla="*/ 4581922 h 4581922"/>
              <a:gd name="connsiteX4" fmla="*/ 0 w 12196800"/>
              <a:gd name="connsiteY4" fmla="*/ 0 h 4581922"/>
              <a:gd name="connsiteX0" fmla="*/ 2381 w 12199181"/>
              <a:gd name="connsiteY0" fmla="*/ 0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 name="connsiteX5" fmla="*/ 2381 w 12199181"/>
              <a:gd name="connsiteY5" fmla="*/ 0 h 4581922"/>
              <a:gd name="connsiteX0" fmla="*/ 0 w 12199181"/>
              <a:gd name="connsiteY0" fmla="*/ 1263181 h 4769968"/>
              <a:gd name="connsiteX1" fmla="*/ 12199181 w 12199181"/>
              <a:gd name="connsiteY1" fmla="*/ 188046 h 4769968"/>
              <a:gd name="connsiteX2" fmla="*/ 12199181 w 12199181"/>
              <a:gd name="connsiteY2" fmla="*/ 4769968 h 4769968"/>
              <a:gd name="connsiteX3" fmla="*/ 2381 w 12199181"/>
              <a:gd name="connsiteY3" fmla="*/ 4769968 h 4769968"/>
              <a:gd name="connsiteX4" fmla="*/ 0 w 12199181"/>
              <a:gd name="connsiteY4" fmla="*/ 1263181 h 4769968"/>
              <a:gd name="connsiteX0" fmla="*/ 0 w 12199181"/>
              <a:gd name="connsiteY0" fmla="*/ 1075135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1" h="4581922">
                <a:moveTo>
                  <a:pt x="0" y="1075135"/>
                </a:moveTo>
                <a:lnTo>
                  <a:pt x="12199181" y="0"/>
                </a:lnTo>
                <a:lnTo>
                  <a:pt x="12199181" y="4581922"/>
                </a:lnTo>
                <a:lnTo>
                  <a:pt x="2381" y="4581922"/>
                </a:lnTo>
                <a:cubicBezTo>
                  <a:pt x="1587" y="3412993"/>
                  <a:pt x="794" y="2244064"/>
                  <a:pt x="0" y="1075135"/>
                </a:cubicBezTo>
                <a:close/>
              </a:path>
            </a:pathLst>
          </a:custGeom>
          <a:noFill/>
        </p:spPr>
        <p:txBody>
          <a:bodyPr/>
          <a:lstStyle>
            <a:lvl1pPr marL="0" indent="0" algn="ctr">
              <a:lnSpc>
                <a:spcPct val="100000"/>
              </a:lnSpc>
              <a:buNone/>
              <a:defRPr/>
            </a:lvl1pPr>
          </a:lstStyle>
          <a:p>
            <a:br>
              <a:rPr lang="en-GB" noProof="0" dirty="0"/>
            </a:br>
            <a:br>
              <a:rPr lang="en-GB" noProof="0" dirty="0"/>
            </a:br>
            <a:br>
              <a:rPr lang="en-GB" noProof="0" dirty="0"/>
            </a:br>
            <a:br>
              <a:rPr lang="en-GB" noProof="0" dirty="0"/>
            </a:br>
            <a:br>
              <a:rPr lang="en-GB" noProof="0" dirty="0"/>
            </a:br>
            <a:br>
              <a:rPr lang="en-GB" noProof="0" dirty="0"/>
            </a:br>
            <a:br>
              <a:rPr lang="en-GB" noProof="0" dirty="0"/>
            </a:br>
            <a:r>
              <a:rPr lang="en-GB" noProof="0" dirty="0"/>
              <a:t>Insert picture</a:t>
            </a:r>
          </a:p>
        </p:txBody>
      </p:sp>
      <p:sp>
        <p:nvSpPr>
          <p:cNvPr id="2" name="Titel 1"/>
          <p:cNvSpPr>
            <a:spLocks noGrp="1"/>
          </p:cNvSpPr>
          <p:nvPr>
            <p:ph type="ctrTitle" hasCustomPrompt="1"/>
          </p:nvPr>
        </p:nvSpPr>
        <p:spPr>
          <a:xfrm>
            <a:off x="628323" y="2044433"/>
            <a:ext cx="7232233" cy="648964"/>
          </a:xfrm>
          <a:custGeom>
            <a:avLst/>
            <a:gdLst>
              <a:gd name="connsiteX0" fmla="*/ 0 w 7236000"/>
              <a:gd name="connsiteY0" fmla="*/ 0 h 649114"/>
              <a:gd name="connsiteX1" fmla="*/ 7236000 w 7236000"/>
              <a:gd name="connsiteY1" fmla="*/ 0 h 649114"/>
              <a:gd name="connsiteX2" fmla="*/ 7236000 w 7236000"/>
              <a:gd name="connsiteY2" fmla="*/ 649114 h 649114"/>
              <a:gd name="connsiteX3" fmla="*/ 0 w 7236000"/>
              <a:gd name="connsiteY3" fmla="*/ 649114 h 649114"/>
              <a:gd name="connsiteX4" fmla="*/ 0 w 7236000"/>
              <a:gd name="connsiteY4"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5812631 w 7236000"/>
              <a:gd name="connsiteY4" fmla="*/ 648287 h 649114"/>
              <a:gd name="connsiteX5" fmla="*/ 0 w 7236000"/>
              <a:gd name="connsiteY5" fmla="*/ 649114 h 649114"/>
              <a:gd name="connsiteX6" fmla="*/ 0 w 7236000"/>
              <a:gd name="connsiteY6"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6000" h="649114">
                <a:moveTo>
                  <a:pt x="0" y="0"/>
                </a:moveTo>
                <a:lnTo>
                  <a:pt x="7236000" y="0"/>
                </a:lnTo>
                <a:cubicBezTo>
                  <a:pt x="7235413" y="171646"/>
                  <a:pt x="7234825" y="343291"/>
                  <a:pt x="7234238" y="514937"/>
                </a:cubicBezTo>
                <a:lnTo>
                  <a:pt x="5812631" y="648287"/>
                </a:lnTo>
                <a:lnTo>
                  <a:pt x="0" y="649114"/>
                </a:lnTo>
                <a:lnTo>
                  <a:pt x="0" y="0"/>
                </a:lnTo>
                <a:close/>
              </a:path>
            </a:pathLst>
          </a:custGeom>
        </p:spPr>
        <p:txBody>
          <a:bodyPr wrap="square" anchor="t" anchorCtr="0">
            <a:noAutofit/>
          </a:bodyPr>
          <a:lstStyle>
            <a:lvl1pPr>
              <a:defRPr>
                <a:solidFill>
                  <a:schemeClr val="bg1"/>
                </a:solidFill>
              </a:defRPr>
            </a:lvl1pPr>
          </a:lstStyle>
          <a:p>
            <a:r>
              <a:rPr lang="en-GB" dirty="0"/>
              <a:t>Headline for presentation</a:t>
            </a:r>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72" y="790853"/>
            <a:ext cx="3418220" cy="462728"/>
          </a:xfrm>
          <a:prstGeom prst="rect">
            <a:avLst/>
          </a:prstGeom>
        </p:spPr>
      </p:pic>
    </p:spTree>
    <p:extLst>
      <p:ext uri="{BB962C8B-B14F-4D97-AF65-F5344CB8AC3E}">
        <p14:creationId xmlns:p14="http://schemas.microsoft.com/office/powerpoint/2010/main" val="7826494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xt/ image brushing">
    <p:bg>
      <p:bgRef idx="1001">
        <a:schemeClr val="bg1"/>
      </p:bgRef>
    </p:bg>
    <p:spTree>
      <p:nvGrpSpPr>
        <p:cNvPr id="1" name=""/>
        <p:cNvGrpSpPr/>
        <p:nvPr/>
      </p:nvGrpSpPr>
      <p:grpSpPr>
        <a:xfrm>
          <a:off x="0" y="0"/>
          <a:ext cx="0" cy="0"/>
          <a:chOff x="0" y="0"/>
          <a:chExt cx="0" cy="0"/>
        </a:xfrm>
      </p:grpSpPr>
      <p:pic>
        <p:nvPicPr>
          <p:cNvPr id="36" name="Buerstung O_S"/>
          <p:cNvPicPr>
            <a:picLocks noChangeAspect="1"/>
          </p:cNvPicPr>
          <p:nvPr userDrawn="1"/>
        </p:nvPicPr>
        <p:blipFill rotWithShape="1">
          <a:blip r:embed="rId2">
            <a:extLst>
              <a:ext uri="{28A0092B-C50C-407E-A947-70E740481C1C}">
                <a14:useLocalDpi xmlns:a14="http://schemas.microsoft.com/office/drawing/2010/main" val="0"/>
              </a:ext>
            </a:extLst>
          </a:blip>
          <a:srcRect b="5375"/>
          <a:stretch/>
        </p:blipFill>
        <p:spPr bwMode="white">
          <a:xfrm>
            <a:off x="0" y="-1"/>
            <a:ext cx="12190451" cy="6487839"/>
          </a:xfrm>
          <a:prstGeom prst="rect">
            <a:avLst/>
          </a:prstGeom>
        </p:spPr>
      </p:pic>
      <p:sp>
        <p:nvSpPr>
          <p:cNvPr id="25" name="Daimler AG (Wortmarke)"/>
          <p:cNvSpPr>
            <a:spLocks noChangeArrowheads="1"/>
          </p:cNvSpPr>
          <p:nvPr userDrawn="1"/>
        </p:nvSpPr>
        <p:spPr bwMode="auto">
          <a:xfrm>
            <a:off x="629672" y="6564880"/>
            <a:ext cx="2086913" cy="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en-GB" sz="1199" dirty="0">
                <a:latin typeface="+mn-lt"/>
                <a:cs typeface="Daimler CS"/>
              </a:rPr>
              <a:t>Daimler AG</a:t>
            </a:r>
          </a:p>
        </p:txBody>
      </p:sp>
      <p:sp>
        <p:nvSpPr>
          <p:cNvPr id="3" name="Title 2"/>
          <p:cNvSpPr>
            <a:spLocks noGrp="1"/>
          </p:cNvSpPr>
          <p:nvPr>
            <p:ph type="title" hasCustomPrompt="1"/>
          </p:nvPr>
        </p:nvSpPr>
        <p:spPr>
          <a:xfrm>
            <a:off x="630116" y="288857"/>
            <a:ext cx="10930662" cy="1151733"/>
          </a:xfrm>
          <a:custGeom>
            <a:avLst/>
            <a:gdLst>
              <a:gd name="connsiteX0" fmla="*/ 0 w 10936355"/>
              <a:gd name="connsiteY0" fmla="*/ 0 h 1152000"/>
              <a:gd name="connsiteX1" fmla="*/ 10936355 w 10936355"/>
              <a:gd name="connsiteY1" fmla="*/ 0 h 1152000"/>
              <a:gd name="connsiteX2" fmla="*/ 10936355 w 10936355"/>
              <a:gd name="connsiteY2" fmla="*/ 1152000 h 1152000"/>
              <a:gd name="connsiteX3" fmla="*/ 0 w 10936355"/>
              <a:gd name="connsiteY3" fmla="*/ 1152000 h 1152000"/>
              <a:gd name="connsiteX4" fmla="*/ 0 w 10936355"/>
              <a:gd name="connsiteY4"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4948164 w 10936355"/>
              <a:gd name="connsiteY4" fmla="*/ 1147990 h 1152000"/>
              <a:gd name="connsiteX5" fmla="*/ 0 w 10936355"/>
              <a:gd name="connsiteY5" fmla="*/ 1152000 h 1152000"/>
              <a:gd name="connsiteX6" fmla="*/ 0 w 10936355"/>
              <a:gd name="connsiteY6"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6355" h="1152000">
                <a:moveTo>
                  <a:pt x="0" y="0"/>
                </a:moveTo>
                <a:lnTo>
                  <a:pt x="10936355" y="0"/>
                </a:lnTo>
                <a:cubicBezTo>
                  <a:pt x="10935205" y="231775"/>
                  <a:pt x="10934056" y="463551"/>
                  <a:pt x="10932906" y="695326"/>
                </a:cubicBezTo>
                <a:lnTo>
                  <a:pt x="4948164" y="1147990"/>
                </a:lnTo>
                <a:lnTo>
                  <a:pt x="0" y="1152000"/>
                </a:lnTo>
                <a:lnTo>
                  <a:pt x="0" y="0"/>
                </a:lnTo>
                <a:close/>
              </a:path>
            </a:pathLst>
          </a:custGeom>
        </p:spPr>
        <p:txBody>
          <a:bodyPr/>
          <a:lstStyle>
            <a:lvl1pPr>
              <a:defRPr baseline="0">
                <a:solidFill>
                  <a:schemeClr val="bg1"/>
                </a:solidFill>
              </a:defRPr>
            </a:lvl1pPr>
          </a:lstStyle>
          <a:p>
            <a:r>
              <a:rPr lang="en-GB" dirty="0"/>
              <a:t>Image-chart, Headline </a:t>
            </a:r>
            <a:r>
              <a:rPr lang="en-GB" noProof="0" dirty="0"/>
              <a:t>CorpoS </a:t>
            </a:r>
            <a:r>
              <a:rPr lang="en-GB" dirty="0"/>
              <a:t>(Body) 35 pt. </a:t>
            </a:r>
            <a:br>
              <a:rPr lang="en-GB" dirty="0"/>
            </a:br>
            <a:r>
              <a:rPr lang="en-GB" dirty="0"/>
              <a:t>in two lines of text</a:t>
            </a:r>
          </a:p>
        </p:txBody>
      </p:sp>
      <p:sp>
        <p:nvSpPr>
          <p:cNvPr id="11" name="Footer Placeholder 10"/>
          <p:cNvSpPr>
            <a:spLocks noGrp="1"/>
          </p:cNvSpPr>
          <p:nvPr>
            <p:ph type="ftr" sz="quarter" idx="11"/>
          </p:nvPr>
        </p:nvSpPr>
        <p:spPr/>
        <p:txBody>
          <a:bodyPr/>
          <a:lstStyle/>
          <a:p>
            <a:r>
              <a:rPr lang="en-US"/>
              <a:t>Daimler Truck NTEA March 2022</a:t>
            </a:r>
            <a:endParaRPr lang="en-GB" dirty="0"/>
          </a:p>
        </p:txBody>
      </p:sp>
      <p:sp>
        <p:nvSpPr>
          <p:cNvPr id="14" name="Picture Placeholder 3"/>
          <p:cNvSpPr>
            <a:spLocks noGrp="1"/>
          </p:cNvSpPr>
          <p:nvPr>
            <p:ph type="pic" sz="quarter" idx="13" hasCustomPrompt="1"/>
          </p:nvPr>
        </p:nvSpPr>
        <p:spPr>
          <a:xfrm>
            <a:off x="0" y="1149011"/>
            <a:ext cx="12190451" cy="5337600"/>
          </a:xfrm>
          <a:custGeom>
            <a:avLst/>
            <a:gdLst>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0 h 5338836"/>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 name="connsiteX5" fmla="*/ 0 w 12196800"/>
              <a:gd name="connsiteY5" fmla="*/ 0 h 5338836"/>
              <a:gd name="connsiteX0" fmla="*/ 0 w 12196800"/>
              <a:gd name="connsiteY0" fmla="*/ 1067667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6800" h="5338836">
                <a:moveTo>
                  <a:pt x="0" y="1067667"/>
                </a:moveTo>
                <a:lnTo>
                  <a:pt x="12196800" y="0"/>
                </a:lnTo>
                <a:lnTo>
                  <a:pt x="12196800" y="5338836"/>
                </a:lnTo>
                <a:lnTo>
                  <a:pt x="0" y="5338836"/>
                </a:lnTo>
                <a:lnTo>
                  <a:pt x="0" y="1067667"/>
                </a:lnTo>
                <a:close/>
              </a:path>
            </a:pathLst>
          </a:custGeom>
          <a:noFill/>
        </p:spPr>
        <p:txBody>
          <a:bodyPr/>
          <a:lstStyle>
            <a:lvl1pPr marL="0" indent="0" algn="ctr">
              <a:lnSpc>
                <a:spcPct val="100000"/>
              </a:lnSpc>
              <a:buNone/>
              <a:defRPr/>
            </a:lvl1pPr>
          </a:lstStyle>
          <a:p>
            <a:br>
              <a:rPr lang="en-GB" noProof="0" dirty="0"/>
            </a:br>
            <a:br>
              <a:rPr lang="en-GB" noProof="0" dirty="0"/>
            </a:br>
            <a:br>
              <a:rPr lang="en-GB" noProof="0" dirty="0"/>
            </a:br>
            <a:br>
              <a:rPr lang="en-GB" noProof="0" dirty="0"/>
            </a:br>
            <a:br>
              <a:rPr lang="en-GB" noProof="0" dirty="0"/>
            </a:br>
            <a:br>
              <a:rPr lang="en-GB" noProof="0" dirty="0"/>
            </a:br>
            <a:br>
              <a:rPr lang="en-GB" noProof="0" dirty="0"/>
            </a:br>
            <a:br>
              <a:rPr lang="en-GB" noProof="0" dirty="0"/>
            </a:br>
            <a:r>
              <a:rPr lang="en-GB" noProof="0" dirty="0"/>
              <a:t>Insert picture</a:t>
            </a:r>
          </a:p>
        </p:txBody>
      </p:sp>
      <p:sp>
        <p:nvSpPr>
          <p:cNvPr id="26"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11371251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2">
          <p15:clr>
            <a:srgbClr val="FBAE40"/>
          </p15:clr>
        </p15:guide>
        <p15:guide id="2"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without brush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Headline for Agenda in CorpoS (Body) 35 pt. </a:t>
            </a:r>
            <a:br>
              <a:rPr lang="en-GB" noProof="0" dirty="0"/>
            </a:br>
            <a:r>
              <a:rPr lang="en-GB" noProof="0" dirty="0"/>
              <a:t>one or two lines</a:t>
            </a:r>
            <a:endParaRPr lang="en-GB" dirty="0"/>
          </a:p>
        </p:txBody>
      </p:sp>
      <p:sp>
        <p:nvSpPr>
          <p:cNvPr id="3" name="Footer Placeholder 2"/>
          <p:cNvSpPr>
            <a:spLocks noGrp="1"/>
          </p:cNvSpPr>
          <p:nvPr>
            <p:ph type="ftr" sz="quarter" idx="10"/>
          </p:nvPr>
        </p:nvSpPr>
        <p:spPr/>
        <p:txBody>
          <a:bodyPr/>
          <a:lstStyle/>
          <a:p>
            <a:r>
              <a:rPr lang="en-US"/>
              <a:t>Daimler Truck NTEA March 2022</a:t>
            </a:r>
            <a:endParaRPr lang="en-GB" dirty="0"/>
          </a:p>
        </p:txBody>
      </p:sp>
      <p:sp>
        <p:nvSpPr>
          <p:cNvPr id="6" name="Text Placeholder 5"/>
          <p:cNvSpPr>
            <a:spLocks noGrp="1"/>
          </p:cNvSpPr>
          <p:nvPr>
            <p:ph type="body" sz="quarter" idx="12" hasCustomPrompt="1"/>
          </p:nvPr>
        </p:nvSpPr>
        <p:spPr>
          <a:xfrm>
            <a:off x="628324" y="1504602"/>
            <a:ext cx="10932180" cy="4875670"/>
          </a:xfrm>
        </p:spPr>
        <p:txBody>
          <a:bodyPr/>
          <a:lstStyle>
            <a:lvl1pPr marL="359820" indent="-359820">
              <a:buSzPct val="100000"/>
              <a:buFont typeface="+mj-lt"/>
              <a:buAutoNum type="arabicPeriod"/>
              <a:defRPr>
                <a:solidFill>
                  <a:schemeClr val="tx1"/>
                </a:solidFill>
              </a:defRPr>
            </a:lvl1pPr>
            <a:lvl2pPr marL="359820" indent="-359820">
              <a:buFont typeface="+mj-lt"/>
              <a:buAutoNum type="arabicPeriod"/>
              <a:defRPr>
                <a:solidFill>
                  <a:schemeClr val="tx1"/>
                </a:solidFill>
              </a:defRPr>
            </a:lvl2pPr>
            <a:lvl3pPr marL="359820" indent="-359820">
              <a:buFont typeface="+mj-lt"/>
              <a:buAutoNum type="arabicPeriod"/>
              <a:defRPr>
                <a:solidFill>
                  <a:schemeClr val="tx1"/>
                </a:solidFill>
              </a:defRPr>
            </a:lvl3pPr>
            <a:lvl4pPr marL="359820" indent="-359820">
              <a:buFont typeface="+mj-lt"/>
              <a:buAutoNum type="arabicPeriod"/>
              <a:defRPr>
                <a:solidFill>
                  <a:schemeClr val="tx1"/>
                </a:solidFill>
              </a:defRPr>
            </a:lvl4pPr>
            <a:lvl5pPr marL="359820" indent="-359820">
              <a:buFont typeface="+mj-lt"/>
              <a:buAutoNum type="arabicPeriod"/>
              <a:defRPr>
                <a:solidFill>
                  <a:schemeClr val="tx1"/>
                </a:solidFill>
              </a:defRPr>
            </a:lvl5pPr>
            <a:lvl6pPr marL="359820" indent="-359820">
              <a:buFont typeface="+mj-lt"/>
              <a:buAutoNum type="arabicPeriod"/>
              <a:defRPr>
                <a:solidFill>
                  <a:schemeClr val="tx1"/>
                </a:solidFill>
              </a:defRPr>
            </a:lvl6pPr>
            <a:lvl7pPr marL="359820" indent="-359820">
              <a:buFont typeface="+mj-lt"/>
              <a:buAutoNum type="arabicPeriod"/>
              <a:defRPr>
                <a:solidFill>
                  <a:schemeClr val="tx1"/>
                </a:solidFill>
              </a:defRPr>
            </a:lvl7pPr>
            <a:lvl8pPr marL="359820" indent="-359820">
              <a:buFont typeface="+mj-lt"/>
              <a:buAutoNum type="arabicPeriod"/>
              <a:defRPr>
                <a:solidFill>
                  <a:schemeClr val="tx1"/>
                </a:solidFill>
              </a:defRPr>
            </a:lvl8pPr>
            <a:lvl9pPr marL="359820" indent="-359820">
              <a:buFont typeface="+mj-lt"/>
              <a:buAutoNum type="arabicPeriod"/>
              <a:defRPr>
                <a:solidFill>
                  <a:schemeClr val="tx1"/>
                </a:solidFill>
              </a:defRPr>
            </a:lvl9pPr>
          </a:lstStyle>
          <a:p>
            <a:pPr lvl="0"/>
            <a:r>
              <a:rPr lang="en-GB" dirty="0"/>
              <a:t>Insert Agenda point</a:t>
            </a:r>
          </a:p>
          <a:p>
            <a:pPr lvl="1"/>
            <a:r>
              <a:rPr lang="en-GB" dirty="0"/>
              <a:t>Second level </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7"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844660036"/>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948">
          <p15:clr>
            <a:srgbClr val="FBAE40"/>
          </p15:clr>
        </p15:guide>
        <p15:guide id="3" orient="horz" pos="40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content/ Headline 2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p:txBody>
          <a:bodyPr/>
          <a:lstStyle/>
          <a:p>
            <a:r>
              <a:rPr lang="en-US"/>
              <a:t>Daimler Truck NTEA March 2022</a:t>
            </a:r>
            <a:endParaRPr lang="en-GB" dirty="0"/>
          </a:p>
        </p:txBody>
      </p:sp>
      <p:sp>
        <p:nvSpPr>
          <p:cNvPr id="6" name="Content Placeholder 5"/>
          <p:cNvSpPr>
            <a:spLocks noGrp="1"/>
          </p:cNvSpPr>
          <p:nvPr>
            <p:ph sz="quarter" idx="12" hasCustomPrompt="1"/>
          </p:nvPr>
        </p:nvSpPr>
        <p:spPr>
          <a:xfrm>
            <a:off x="629909" y="1504602"/>
            <a:ext cx="10930594" cy="4983236"/>
          </a:xfrm>
        </p:spPr>
        <p:txBody>
          <a:bodyPr/>
          <a:lstStyle>
            <a:lvl1pPr>
              <a:defRPr baseline="0"/>
            </a:lvl1pPr>
          </a:lstStyle>
          <a:p>
            <a:pPr lvl="0"/>
            <a:r>
              <a:rPr lang="en-GB" noProof="0" dirty="0"/>
              <a:t>Insert content or text in CorpoS (Body) 24 pt. (Mark-ups in Bold) // for conclusion, summary or short highlight: Home // Paragraph// Increase List Level</a:t>
            </a:r>
          </a:p>
          <a:p>
            <a:pPr lvl="1"/>
            <a:r>
              <a:rPr lang="en-GB" dirty="0"/>
              <a:t>Second level</a:t>
            </a:r>
          </a:p>
          <a:p>
            <a:pPr lvl="2"/>
            <a:r>
              <a:rPr lang="en-GB" dirty="0"/>
              <a:t>Third level</a:t>
            </a:r>
          </a:p>
          <a:p>
            <a:pPr lvl="3"/>
            <a:r>
              <a:rPr lang="en-GB" dirty="0"/>
              <a:t>Fourth level (Conclusion, summary or short highlight)</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7"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2164323518"/>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guide id="3" orient="horz" pos="95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p:txBody>
          <a:bodyPr/>
          <a:lstStyle/>
          <a:p>
            <a:r>
              <a:rPr lang="en-US"/>
              <a:t>Daimler Truck NTEA March 2022</a:t>
            </a:r>
            <a:endParaRPr lang="en-GB" dirty="0"/>
          </a:p>
        </p:txBody>
      </p:sp>
      <p:sp>
        <p:nvSpPr>
          <p:cNvPr id="6" name="Content Placeholder 5"/>
          <p:cNvSpPr>
            <a:spLocks noGrp="1"/>
          </p:cNvSpPr>
          <p:nvPr>
            <p:ph sz="quarter" idx="12" hasCustomPrompt="1"/>
          </p:nvPr>
        </p:nvSpPr>
        <p:spPr>
          <a:xfrm>
            <a:off x="629909" y="2493113"/>
            <a:ext cx="4965177" cy="3455460"/>
          </a:xfrm>
        </p:spPr>
        <p:txBody>
          <a:bodyPr/>
          <a:lstStyle>
            <a:lvl1pPr>
              <a:defRPr baseline="0"/>
            </a:lvl1pPr>
          </a:lstStyle>
          <a:p>
            <a:pPr lvl="0"/>
            <a:r>
              <a:rPr lang="en-GB" dirty="0"/>
              <a:t>Insert content or text in </a:t>
            </a:r>
            <a:r>
              <a:rPr lang="en-GB" noProof="0" dirty="0"/>
              <a:t>CorpoS (Body) 24 pt. (Mark-ups in Bold) </a:t>
            </a:r>
            <a:r>
              <a:rPr lang="en-GB" dirty="0"/>
              <a:t>// for conclusion</a:t>
            </a:r>
            <a:r>
              <a:rPr lang="en-GB" noProof="0" dirty="0"/>
              <a:t>, summary or short highlight</a:t>
            </a:r>
            <a:r>
              <a:rPr lang="en-GB" dirty="0"/>
              <a:t>: Home // Paragraph// Increase List Level</a:t>
            </a:r>
          </a:p>
          <a:p>
            <a:pPr lvl="1"/>
            <a:r>
              <a:rPr lang="en-GB" dirty="0"/>
              <a:t>Second level</a:t>
            </a:r>
          </a:p>
          <a:p>
            <a:pPr lvl="2"/>
            <a:r>
              <a:rPr lang="en-GB" dirty="0"/>
              <a:t>Third level</a:t>
            </a:r>
          </a:p>
        </p:txBody>
      </p:sp>
      <p:sp>
        <p:nvSpPr>
          <p:cNvPr id="7" name="Text Placeholder 6"/>
          <p:cNvSpPr>
            <a:spLocks noGrp="1"/>
          </p:cNvSpPr>
          <p:nvPr>
            <p:ph type="body" sz="quarter" idx="13" hasCustomPrompt="1"/>
          </p:nvPr>
        </p:nvSpPr>
        <p:spPr>
          <a:xfrm>
            <a:off x="629912" y="1504602"/>
            <a:ext cx="4965174" cy="683842"/>
          </a:xfrm>
        </p:spPr>
        <p:txBody>
          <a:bodyPr anchor="b" anchorCtr="0"/>
          <a:lstStyle>
            <a:lvl1pPr marL="0" indent="0">
              <a:lnSpc>
                <a:spcPts val="2399"/>
              </a:lnSpc>
              <a:buNone/>
              <a:defRPr sz="1899">
                <a:solidFill>
                  <a:schemeClr val="tx1"/>
                </a:solidFill>
              </a:defRPr>
            </a:lvl1pPr>
            <a:lvl2pPr marL="0" indent="0">
              <a:lnSpc>
                <a:spcPts val="2399"/>
              </a:lnSpc>
              <a:buFont typeface="Arial" panose="020B0604020202020204" pitchFamily="34" charset="0"/>
              <a:buNone/>
              <a:defRPr sz="1899">
                <a:solidFill>
                  <a:schemeClr val="tx1"/>
                </a:solidFill>
              </a:defRPr>
            </a:lvl2pPr>
            <a:lvl3pPr marL="0" indent="0">
              <a:lnSpc>
                <a:spcPts val="2399"/>
              </a:lnSpc>
              <a:buFont typeface="Arial" panose="020B0604020202020204" pitchFamily="34" charset="0"/>
              <a:buNone/>
              <a:defRPr sz="1899">
                <a:solidFill>
                  <a:schemeClr val="tx1"/>
                </a:solidFill>
              </a:defRPr>
            </a:lvl3pPr>
            <a:lvl4pPr marL="0" indent="0">
              <a:lnSpc>
                <a:spcPts val="2399"/>
              </a:lnSpc>
              <a:buFont typeface="Arial" panose="020B0604020202020204" pitchFamily="34" charset="0"/>
              <a:buNone/>
              <a:defRPr sz="1899">
                <a:solidFill>
                  <a:schemeClr val="tx1"/>
                </a:solidFill>
              </a:defRPr>
            </a:lvl4pPr>
            <a:lvl5pPr marL="0" indent="0">
              <a:lnSpc>
                <a:spcPts val="2399"/>
              </a:lnSpc>
              <a:buFont typeface="Arial" panose="020B0604020202020204" pitchFamily="34" charset="0"/>
              <a:buNone/>
              <a:defRPr sz="1899">
                <a:solidFill>
                  <a:schemeClr val="tx1"/>
                </a:solidFill>
              </a:defRPr>
            </a:lvl5pPr>
            <a:lvl6pPr marL="0" indent="0">
              <a:lnSpc>
                <a:spcPts val="2399"/>
              </a:lnSpc>
              <a:buFont typeface="Arial" panose="020B0604020202020204" pitchFamily="34" charset="0"/>
              <a:buNone/>
              <a:defRPr sz="1899">
                <a:solidFill>
                  <a:schemeClr val="tx1"/>
                </a:solidFill>
              </a:defRPr>
            </a:lvl6pPr>
            <a:lvl7pPr marL="0" indent="0">
              <a:lnSpc>
                <a:spcPts val="2399"/>
              </a:lnSpc>
              <a:buFont typeface="Arial" panose="020B0604020202020204" pitchFamily="34" charset="0"/>
              <a:buNone/>
              <a:defRPr sz="1899">
                <a:solidFill>
                  <a:schemeClr val="tx1"/>
                </a:solidFill>
              </a:defRPr>
            </a:lvl7pPr>
            <a:lvl8pPr marL="0" indent="0">
              <a:lnSpc>
                <a:spcPts val="2399"/>
              </a:lnSpc>
              <a:buFont typeface="Arial" panose="020B0604020202020204" pitchFamily="34" charset="0"/>
              <a:buNone/>
              <a:defRPr sz="1899">
                <a:solidFill>
                  <a:schemeClr val="tx1"/>
                </a:solidFill>
              </a:defRPr>
            </a:lvl8pPr>
            <a:lvl9pPr marL="0" indent="0">
              <a:lnSpc>
                <a:spcPts val="2399"/>
              </a:lnSpc>
              <a:buFont typeface="Arial" panose="020B0604020202020204" pitchFamily="34" charset="0"/>
              <a:buNone/>
              <a:defRPr sz="1899">
                <a:solidFill>
                  <a:schemeClr val="tx1"/>
                </a:solidFill>
              </a:defRPr>
            </a:lvl9pPr>
          </a:lstStyle>
          <a:p>
            <a:pPr lvl="0"/>
            <a:r>
              <a:rPr lang="en-GB" dirty="0"/>
              <a:t>Insert headline</a:t>
            </a:r>
          </a:p>
        </p:txBody>
      </p:sp>
      <p:cxnSp>
        <p:nvCxnSpPr>
          <p:cNvPr id="8" name="Gerade Verbindung 42"/>
          <p:cNvCxnSpPr/>
          <p:nvPr userDrawn="1"/>
        </p:nvCxnSpPr>
        <p:spPr bwMode="auto">
          <a:xfrm>
            <a:off x="629672" y="2231483"/>
            <a:ext cx="4965414"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42"/>
          <p:cNvCxnSpPr/>
          <p:nvPr userDrawn="1"/>
        </p:nvCxnSpPr>
        <p:spPr bwMode="auto">
          <a:xfrm>
            <a:off x="6595089" y="2231483"/>
            <a:ext cx="4965414"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Placeholder 6"/>
          <p:cNvSpPr>
            <a:spLocks noGrp="1"/>
          </p:cNvSpPr>
          <p:nvPr>
            <p:ph type="body" sz="quarter" idx="14" hasCustomPrompt="1"/>
          </p:nvPr>
        </p:nvSpPr>
        <p:spPr>
          <a:xfrm>
            <a:off x="6595326" y="1504602"/>
            <a:ext cx="4965177" cy="683842"/>
          </a:xfrm>
        </p:spPr>
        <p:txBody>
          <a:bodyPr anchor="b" anchorCtr="0"/>
          <a:lstStyle>
            <a:lvl1pPr marL="0" indent="0">
              <a:lnSpc>
                <a:spcPts val="2399"/>
              </a:lnSpc>
              <a:buNone/>
              <a:defRPr sz="1899">
                <a:solidFill>
                  <a:schemeClr val="tx1"/>
                </a:solidFill>
              </a:defRPr>
            </a:lvl1pPr>
            <a:lvl2pPr marL="0" indent="0">
              <a:lnSpc>
                <a:spcPts val="2399"/>
              </a:lnSpc>
              <a:buFont typeface="Arial" panose="020B0604020202020204" pitchFamily="34" charset="0"/>
              <a:buNone/>
              <a:defRPr sz="1899">
                <a:solidFill>
                  <a:schemeClr val="tx1"/>
                </a:solidFill>
              </a:defRPr>
            </a:lvl2pPr>
            <a:lvl3pPr marL="0" indent="0">
              <a:lnSpc>
                <a:spcPts val="2399"/>
              </a:lnSpc>
              <a:buFont typeface="Arial" panose="020B0604020202020204" pitchFamily="34" charset="0"/>
              <a:buNone/>
              <a:defRPr sz="1899">
                <a:solidFill>
                  <a:schemeClr val="tx1"/>
                </a:solidFill>
              </a:defRPr>
            </a:lvl3pPr>
            <a:lvl4pPr marL="0" indent="0">
              <a:lnSpc>
                <a:spcPts val="2399"/>
              </a:lnSpc>
              <a:buFont typeface="Arial" panose="020B0604020202020204" pitchFamily="34" charset="0"/>
              <a:buNone/>
              <a:defRPr sz="1899">
                <a:solidFill>
                  <a:schemeClr val="tx1"/>
                </a:solidFill>
              </a:defRPr>
            </a:lvl4pPr>
            <a:lvl5pPr marL="0" indent="0">
              <a:lnSpc>
                <a:spcPts val="2399"/>
              </a:lnSpc>
              <a:buFont typeface="Arial" panose="020B0604020202020204" pitchFamily="34" charset="0"/>
              <a:buNone/>
              <a:defRPr sz="1899">
                <a:solidFill>
                  <a:schemeClr val="tx1"/>
                </a:solidFill>
              </a:defRPr>
            </a:lvl5pPr>
            <a:lvl6pPr marL="0" indent="0">
              <a:lnSpc>
                <a:spcPts val="2399"/>
              </a:lnSpc>
              <a:buFont typeface="Arial" panose="020B0604020202020204" pitchFamily="34" charset="0"/>
              <a:buNone/>
              <a:defRPr sz="1899">
                <a:solidFill>
                  <a:schemeClr val="tx1"/>
                </a:solidFill>
              </a:defRPr>
            </a:lvl6pPr>
            <a:lvl7pPr marL="0" indent="0">
              <a:lnSpc>
                <a:spcPts val="2399"/>
              </a:lnSpc>
              <a:buFont typeface="Arial" panose="020B0604020202020204" pitchFamily="34" charset="0"/>
              <a:buNone/>
              <a:defRPr sz="1899">
                <a:solidFill>
                  <a:schemeClr val="tx1"/>
                </a:solidFill>
              </a:defRPr>
            </a:lvl7pPr>
            <a:lvl8pPr marL="0" indent="0">
              <a:lnSpc>
                <a:spcPts val="2399"/>
              </a:lnSpc>
              <a:buFont typeface="Arial" panose="020B0604020202020204" pitchFamily="34" charset="0"/>
              <a:buNone/>
              <a:defRPr sz="1899">
                <a:solidFill>
                  <a:schemeClr val="tx1"/>
                </a:solidFill>
              </a:defRPr>
            </a:lvl8pPr>
            <a:lvl9pPr marL="0" indent="0">
              <a:lnSpc>
                <a:spcPts val="2399"/>
              </a:lnSpc>
              <a:buFont typeface="Arial" panose="020B0604020202020204" pitchFamily="34" charset="0"/>
              <a:buNone/>
              <a:defRPr sz="1899">
                <a:solidFill>
                  <a:schemeClr val="tx1"/>
                </a:solidFill>
              </a:defRPr>
            </a:lvl9pPr>
          </a:lstStyle>
          <a:p>
            <a:pPr lvl="0"/>
            <a:r>
              <a:rPr lang="en-GB" dirty="0"/>
              <a:t>Insert headline</a:t>
            </a:r>
          </a:p>
        </p:txBody>
      </p:sp>
      <p:sp>
        <p:nvSpPr>
          <p:cNvPr id="11" name="Content Placeholder 5"/>
          <p:cNvSpPr>
            <a:spLocks noGrp="1"/>
          </p:cNvSpPr>
          <p:nvPr>
            <p:ph sz="quarter" idx="15" hasCustomPrompt="1"/>
          </p:nvPr>
        </p:nvSpPr>
        <p:spPr>
          <a:xfrm>
            <a:off x="6595326" y="2493113"/>
            <a:ext cx="4965177" cy="3455200"/>
          </a:xfrm>
        </p:spPr>
        <p:txBody>
          <a:bodyPr/>
          <a:lstStyle>
            <a:lvl1pPr>
              <a:defRPr baseline="0"/>
            </a:lvl1pPr>
          </a:lstStyle>
          <a:p>
            <a:pPr lvl="0"/>
            <a:r>
              <a:rPr lang="en-GB" dirty="0"/>
              <a:t>Insert content or text in </a:t>
            </a:r>
            <a:r>
              <a:rPr lang="en-GB" noProof="0" dirty="0"/>
              <a:t>CorpoS (Body) 24 pt. (Mark-ups in Bold) </a:t>
            </a:r>
            <a:r>
              <a:rPr lang="en-GB" dirty="0"/>
              <a:t>// for conclusion</a:t>
            </a:r>
            <a:r>
              <a:rPr lang="en-GB" noProof="0" dirty="0"/>
              <a:t>, summary or short highlight</a:t>
            </a:r>
            <a:r>
              <a:rPr lang="en-GB" dirty="0"/>
              <a:t>: Home // Paragraph// Increase List Level</a:t>
            </a:r>
          </a:p>
          <a:p>
            <a:pPr lvl="1"/>
            <a:r>
              <a:rPr lang="en-GB" dirty="0"/>
              <a:t>Second level</a:t>
            </a:r>
          </a:p>
          <a:p>
            <a:pPr lvl="2"/>
            <a:r>
              <a:rPr lang="en-GB" dirty="0"/>
              <a:t>Third level</a:t>
            </a:r>
          </a:p>
        </p:txBody>
      </p:sp>
      <p:sp>
        <p:nvSpPr>
          <p:cNvPr id="12"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3247170518"/>
      </p:ext>
    </p:extLst>
  </p:cSld>
  <p:clrMapOvr>
    <a:masterClrMapping/>
  </p:clrMapOvr>
  <p:extLst>
    <p:ext uri="{DCECCB84-F9BA-43D5-87BE-67443E8EF086}">
      <p15:sldGuideLst xmlns:p15="http://schemas.microsoft.com/office/powerpoint/2012/main">
        <p15:guide id="1" orient="horz" pos="1569">
          <p15:clr>
            <a:srgbClr val="FBAE40"/>
          </p15:clr>
        </p15:guide>
        <p15:guide id="2" pos="4155">
          <p15:clr>
            <a:srgbClr val="FBAE40"/>
          </p15:clr>
        </p15:guide>
        <p15:guide id="3" pos="3528">
          <p15:clr>
            <a:srgbClr val="FBAE40"/>
          </p15:clr>
        </p15:guide>
        <p15:guide id="4" orient="horz" pos="3748">
          <p15:clr>
            <a:srgbClr val="FBAE40"/>
          </p15:clr>
        </p15:guide>
        <p15:guide id="5" orient="horz" pos="95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p:txBody>
          <a:bodyPr/>
          <a:lstStyle/>
          <a:p>
            <a:r>
              <a:rPr lang="en-US"/>
              <a:t>Daimler Truck NTEA March 2022</a:t>
            </a:r>
            <a:endParaRPr lang="en-GB" dirty="0"/>
          </a:p>
        </p:txBody>
      </p:sp>
      <p:sp>
        <p:nvSpPr>
          <p:cNvPr id="5"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1066797694"/>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Topo Graphic_1">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3A69615-CFF5-0040-A505-4BD8C8948762}" type="slidenum">
              <a:rPr lang="en-US" smtClean="0"/>
              <a:pPr/>
              <a:t>‹#›</a:t>
            </a:fld>
            <a:endParaRPr lang="en-US" dirty="0"/>
          </a:p>
        </p:txBody>
      </p:sp>
      <p:sp>
        <p:nvSpPr>
          <p:cNvPr id="9" name="Text Placeholder 8"/>
          <p:cNvSpPr>
            <a:spLocks noGrp="1"/>
          </p:cNvSpPr>
          <p:nvPr>
            <p:ph type="body" sz="quarter" idx="12" hasCustomPrompt="1"/>
          </p:nvPr>
        </p:nvSpPr>
        <p:spPr>
          <a:xfrm>
            <a:off x="1235797" y="2272773"/>
            <a:ext cx="10346698" cy="401637"/>
          </a:xfrm>
          <a:prstGeom prst="rect">
            <a:avLst/>
          </a:prstGeom>
        </p:spPr>
        <p:txBody>
          <a:bodyPr vert="horz"/>
          <a:lstStyle>
            <a:lvl1pPr marL="0" indent="0">
              <a:buNone/>
              <a:defRPr sz="1898" baseline="0">
                <a:latin typeface="CorporateS-Regular"/>
              </a:defRPr>
            </a:lvl1pPr>
          </a:lstStyle>
          <a:p>
            <a:pPr lvl="0"/>
            <a:r>
              <a:rPr lang="en-US" dirty="0"/>
              <a:t>Key message of the presentation</a:t>
            </a:r>
          </a:p>
        </p:txBody>
      </p:sp>
      <p:sp>
        <p:nvSpPr>
          <p:cNvPr id="13" name="Text Placeholder 12"/>
          <p:cNvSpPr>
            <a:spLocks noGrp="1"/>
          </p:cNvSpPr>
          <p:nvPr>
            <p:ph type="body" sz="quarter" idx="13" hasCustomPrompt="1"/>
          </p:nvPr>
        </p:nvSpPr>
        <p:spPr>
          <a:xfrm>
            <a:off x="1235797" y="2740696"/>
            <a:ext cx="10346698" cy="685173"/>
          </a:xfrm>
          <a:prstGeom prst="rect">
            <a:avLst/>
          </a:prstGeom>
        </p:spPr>
        <p:txBody>
          <a:bodyPr vert="horz"/>
          <a:lstStyle>
            <a:lvl1pPr marL="0" indent="0">
              <a:buNone/>
              <a:defRPr sz="1798" baseline="0">
                <a:solidFill>
                  <a:schemeClr val="bg1">
                    <a:lumMod val="65000"/>
                  </a:schemeClr>
                </a:solidFill>
                <a:latin typeface="CorporateS-Regular"/>
              </a:defRPr>
            </a:lvl1pPr>
          </a:lstStyle>
          <a:p>
            <a:pPr lvl="0"/>
            <a:r>
              <a:rPr lang="en-US" dirty="0"/>
              <a:t>• Key message 1</a:t>
            </a:r>
          </a:p>
          <a:p>
            <a:pPr lvl="0"/>
            <a:r>
              <a:rPr lang="en-US" dirty="0"/>
              <a:t>• Key message 2</a:t>
            </a:r>
          </a:p>
        </p:txBody>
      </p:sp>
      <p:sp>
        <p:nvSpPr>
          <p:cNvPr id="15" name="Text Placeholder 14"/>
          <p:cNvSpPr>
            <a:spLocks noGrp="1"/>
          </p:cNvSpPr>
          <p:nvPr>
            <p:ph type="body" sz="quarter" idx="14" hasCustomPrompt="1"/>
          </p:nvPr>
        </p:nvSpPr>
        <p:spPr>
          <a:xfrm>
            <a:off x="1235797" y="3501609"/>
            <a:ext cx="10346698" cy="409575"/>
          </a:xfrm>
          <a:prstGeom prst="rect">
            <a:avLst/>
          </a:prstGeom>
        </p:spPr>
        <p:txBody>
          <a:bodyPr vert="horz"/>
          <a:lstStyle>
            <a:lvl1pPr marL="0" indent="0">
              <a:buNone/>
              <a:defRPr sz="1898" baseline="0">
                <a:latin typeface="CorporateS-Regular"/>
              </a:defRPr>
            </a:lvl1pPr>
          </a:lstStyle>
          <a:p>
            <a:pPr lvl="0"/>
            <a:r>
              <a:rPr lang="en-US" dirty="0"/>
              <a:t>Recommended decisions</a:t>
            </a:r>
          </a:p>
        </p:txBody>
      </p:sp>
      <p:sp>
        <p:nvSpPr>
          <p:cNvPr id="17" name="Text Placeholder 16"/>
          <p:cNvSpPr>
            <a:spLocks noGrp="1"/>
          </p:cNvSpPr>
          <p:nvPr>
            <p:ph type="body" sz="quarter" idx="15" hasCustomPrompt="1"/>
          </p:nvPr>
        </p:nvSpPr>
        <p:spPr>
          <a:xfrm>
            <a:off x="1235797" y="3968994"/>
            <a:ext cx="10346698" cy="685173"/>
          </a:xfrm>
          <a:prstGeom prst="rect">
            <a:avLst/>
          </a:prstGeom>
        </p:spPr>
        <p:txBody>
          <a:bodyPr vert="horz"/>
          <a:lstStyle>
            <a:lvl1pPr marL="0" indent="0">
              <a:buNone/>
              <a:defRPr sz="1798" baseline="0">
                <a:solidFill>
                  <a:schemeClr val="bg1">
                    <a:lumMod val="65000"/>
                  </a:schemeClr>
                </a:solidFill>
                <a:latin typeface="CorporateS-Regular"/>
              </a:defRPr>
            </a:lvl1pPr>
          </a:lstStyle>
          <a:p>
            <a:pPr lvl="0"/>
            <a:r>
              <a:rPr lang="en-US" dirty="0"/>
              <a:t>• Decision 1</a:t>
            </a:r>
          </a:p>
          <a:p>
            <a:pPr lvl="0"/>
            <a:r>
              <a:rPr lang="en-US" dirty="0"/>
              <a:t>• Decision 2</a:t>
            </a:r>
          </a:p>
        </p:txBody>
      </p:sp>
      <p:sp>
        <p:nvSpPr>
          <p:cNvPr id="19" name="Text Placeholder 18"/>
          <p:cNvSpPr>
            <a:spLocks noGrp="1"/>
          </p:cNvSpPr>
          <p:nvPr>
            <p:ph type="body" sz="quarter" idx="16" hasCustomPrompt="1"/>
          </p:nvPr>
        </p:nvSpPr>
        <p:spPr>
          <a:xfrm>
            <a:off x="1235797" y="4729906"/>
            <a:ext cx="10346698" cy="434742"/>
          </a:xfrm>
          <a:prstGeom prst="rect">
            <a:avLst/>
          </a:prstGeom>
        </p:spPr>
        <p:txBody>
          <a:bodyPr vert="horz"/>
          <a:lstStyle>
            <a:lvl1pPr marL="0" indent="0">
              <a:buNone/>
              <a:defRPr sz="1898" baseline="0">
                <a:latin typeface="CorporateS-Regular"/>
              </a:defRPr>
            </a:lvl1pPr>
          </a:lstStyle>
          <a:p>
            <a:pPr lvl="0"/>
            <a:r>
              <a:rPr lang="en-US" dirty="0"/>
              <a:t>Possible consequences if decisions are not taken</a:t>
            </a:r>
          </a:p>
        </p:txBody>
      </p:sp>
      <p:sp>
        <p:nvSpPr>
          <p:cNvPr id="21" name="Text Placeholder 20"/>
          <p:cNvSpPr>
            <a:spLocks noGrp="1"/>
          </p:cNvSpPr>
          <p:nvPr>
            <p:ph type="body" sz="quarter" idx="17" hasCustomPrompt="1"/>
          </p:nvPr>
        </p:nvSpPr>
        <p:spPr>
          <a:xfrm>
            <a:off x="721662" y="1701297"/>
            <a:ext cx="321727" cy="392112"/>
          </a:xfrm>
          <a:prstGeom prst="rect">
            <a:avLst/>
          </a:prstGeom>
          <a:solidFill>
            <a:schemeClr val="bg1">
              <a:lumMod val="85000"/>
            </a:schemeClr>
          </a:solidFill>
          <a:ln>
            <a:noFill/>
          </a:ln>
        </p:spPr>
        <p:txBody>
          <a:bodyPr vert="horz" anchor="ctr"/>
          <a:lstStyle>
            <a:lvl1pPr marL="0" indent="0" algn="ctr">
              <a:buNone/>
              <a:defRPr sz="1898">
                <a:latin typeface="CorporateS-Bold"/>
              </a:defRPr>
            </a:lvl1pPr>
          </a:lstStyle>
          <a:p>
            <a:pPr lvl="0"/>
            <a:r>
              <a:rPr lang="en-US" dirty="0"/>
              <a:t>1</a:t>
            </a:r>
          </a:p>
        </p:txBody>
      </p:sp>
      <p:sp>
        <p:nvSpPr>
          <p:cNvPr id="23" name="Text Placeholder 22"/>
          <p:cNvSpPr>
            <a:spLocks noGrp="1"/>
          </p:cNvSpPr>
          <p:nvPr>
            <p:ph type="body" sz="quarter" idx="18" hasCustomPrompt="1"/>
          </p:nvPr>
        </p:nvSpPr>
        <p:spPr>
          <a:xfrm>
            <a:off x="721408" y="2272773"/>
            <a:ext cx="321981" cy="401637"/>
          </a:xfrm>
          <a:prstGeom prst="rect">
            <a:avLst/>
          </a:prstGeom>
          <a:solidFill>
            <a:schemeClr val="bg1">
              <a:lumMod val="85000"/>
            </a:schemeClr>
          </a:solidFill>
          <a:ln>
            <a:noFill/>
          </a:ln>
        </p:spPr>
        <p:txBody>
          <a:bodyPr vert="horz" anchor="ctr"/>
          <a:lstStyle>
            <a:lvl1pPr marL="0" indent="0" algn="ctr">
              <a:buNone/>
              <a:defRPr sz="1898">
                <a:latin typeface="CorporateS-Bold"/>
              </a:defRPr>
            </a:lvl1pPr>
          </a:lstStyle>
          <a:p>
            <a:pPr lvl="0"/>
            <a:r>
              <a:rPr lang="en-US" dirty="0"/>
              <a:t>2</a:t>
            </a:r>
          </a:p>
        </p:txBody>
      </p:sp>
      <p:sp>
        <p:nvSpPr>
          <p:cNvPr id="25" name="Text Placeholder 24"/>
          <p:cNvSpPr>
            <a:spLocks noGrp="1"/>
          </p:cNvSpPr>
          <p:nvPr>
            <p:ph type="body" sz="quarter" idx="19" hasCustomPrompt="1"/>
          </p:nvPr>
        </p:nvSpPr>
        <p:spPr>
          <a:xfrm>
            <a:off x="721408" y="3501609"/>
            <a:ext cx="321981" cy="409575"/>
          </a:xfrm>
          <a:prstGeom prst="rect">
            <a:avLst/>
          </a:prstGeom>
          <a:solidFill>
            <a:schemeClr val="bg1">
              <a:lumMod val="85000"/>
            </a:schemeClr>
          </a:solidFill>
        </p:spPr>
        <p:txBody>
          <a:bodyPr vert="horz" anchor="ctr"/>
          <a:lstStyle>
            <a:lvl1pPr marL="0" indent="0" algn="ctr">
              <a:buNone/>
              <a:defRPr sz="1898">
                <a:latin typeface="CorporateS-Bold"/>
              </a:defRPr>
            </a:lvl1pPr>
          </a:lstStyle>
          <a:p>
            <a:pPr lvl="0"/>
            <a:r>
              <a:rPr lang="en-US" dirty="0"/>
              <a:t>3</a:t>
            </a:r>
          </a:p>
        </p:txBody>
      </p:sp>
      <p:sp>
        <p:nvSpPr>
          <p:cNvPr id="27" name="Text Placeholder 26"/>
          <p:cNvSpPr>
            <a:spLocks noGrp="1"/>
          </p:cNvSpPr>
          <p:nvPr>
            <p:ph type="body" sz="quarter" idx="20" hasCustomPrompt="1"/>
          </p:nvPr>
        </p:nvSpPr>
        <p:spPr>
          <a:xfrm>
            <a:off x="721408" y="4729905"/>
            <a:ext cx="321981" cy="434742"/>
          </a:xfrm>
          <a:prstGeom prst="rect">
            <a:avLst/>
          </a:prstGeom>
          <a:solidFill>
            <a:schemeClr val="bg1">
              <a:lumMod val="85000"/>
            </a:schemeClr>
          </a:solidFill>
        </p:spPr>
        <p:txBody>
          <a:bodyPr vert="horz" anchor="ctr"/>
          <a:lstStyle>
            <a:lvl1pPr marL="0" indent="0" algn="ctr">
              <a:buNone/>
              <a:defRPr sz="1898">
                <a:latin typeface="CorporateS-Bold"/>
              </a:defRPr>
            </a:lvl1pPr>
          </a:lstStyle>
          <a:p>
            <a:pPr lvl="0"/>
            <a:r>
              <a:rPr lang="en-US" dirty="0"/>
              <a:t>4</a:t>
            </a:r>
          </a:p>
        </p:txBody>
      </p:sp>
      <p:sp>
        <p:nvSpPr>
          <p:cNvPr id="18" name="Text Placeholder 8">
            <a:extLst>
              <a:ext uri="{FF2B5EF4-FFF2-40B4-BE49-F238E27FC236}">
                <a16:creationId xmlns:a16="http://schemas.microsoft.com/office/drawing/2014/main" id="{D1083DAF-4F20-944F-8393-61000BB66E7F}"/>
              </a:ext>
            </a:extLst>
          </p:cNvPr>
          <p:cNvSpPr>
            <a:spLocks noGrp="1"/>
          </p:cNvSpPr>
          <p:nvPr>
            <p:ph type="body" sz="quarter" idx="21" hasCustomPrompt="1"/>
          </p:nvPr>
        </p:nvSpPr>
        <p:spPr>
          <a:xfrm>
            <a:off x="1235797" y="1705749"/>
            <a:ext cx="10346698" cy="401637"/>
          </a:xfrm>
          <a:prstGeom prst="rect">
            <a:avLst/>
          </a:prstGeom>
        </p:spPr>
        <p:txBody>
          <a:bodyPr vert="horz"/>
          <a:lstStyle>
            <a:lvl1pPr marL="0" indent="0">
              <a:buNone/>
              <a:defRPr sz="1898" baseline="0">
                <a:latin typeface="CorporateS-Regular"/>
              </a:defRPr>
            </a:lvl1pPr>
          </a:lstStyle>
          <a:p>
            <a:pPr lvl="0"/>
            <a:r>
              <a:rPr lang="en-US" dirty="0"/>
              <a:t>Title of the presentation</a:t>
            </a:r>
          </a:p>
        </p:txBody>
      </p:sp>
      <p:sp>
        <p:nvSpPr>
          <p:cNvPr id="2" name="Footer Placeholder 1">
            <a:extLst>
              <a:ext uri="{FF2B5EF4-FFF2-40B4-BE49-F238E27FC236}">
                <a16:creationId xmlns:a16="http://schemas.microsoft.com/office/drawing/2014/main" id="{F2649CFE-58D9-514E-AB66-0B7E852D698B}"/>
              </a:ext>
            </a:extLst>
          </p:cNvPr>
          <p:cNvSpPr>
            <a:spLocks noGrp="1"/>
          </p:cNvSpPr>
          <p:nvPr>
            <p:ph type="ftr" sz="quarter" idx="22"/>
          </p:nvPr>
        </p:nvSpPr>
        <p:spPr/>
        <p:txBody>
          <a:bodyPr/>
          <a:lstStyle>
            <a:lvl1pPr>
              <a:defRPr b="0" i="0">
                <a:latin typeface="Corporate S" pitchFamily="2" charset="77"/>
              </a:defRPr>
            </a:lvl1pPr>
          </a:lstStyle>
          <a:p>
            <a:r>
              <a:rPr lang="en-US"/>
              <a:t>Daimler Truck NTEA March 2022</a:t>
            </a:r>
            <a:endParaRPr lang="en-US" dirty="0"/>
          </a:p>
        </p:txBody>
      </p:sp>
    </p:spTree>
    <p:extLst>
      <p:ext uri="{BB962C8B-B14F-4D97-AF65-F5344CB8AC3E}">
        <p14:creationId xmlns:p14="http://schemas.microsoft.com/office/powerpoint/2010/main" val="3914803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Topo Graphic_2">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3A69615-CFF5-0040-A505-4BD8C8948762}" type="slidenum">
              <a:rPr lang="en-US" smtClean="0"/>
              <a:pPr/>
              <a:t>‹#›</a:t>
            </a:fld>
            <a:endParaRPr lang="en-US" dirty="0"/>
          </a:p>
        </p:txBody>
      </p:sp>
      <p:sp>
        <p:nvSpPr>
          <p:cNvPr id="6" name="Text Placeholder 5"/>
          <p:cNvSpPr>
            <a:spLocks noGrp="1"/>
          </p:cNvSpPr>
          <p:nvPr>
            <p:ph type="body" sz="quarter" idx="12" hasCustomPrompt="1"/>
          </p:nvPr>
        </p:nvSpPr>
        <p:spPr>
          <a:xfrm>
            <a:off x="594051" y="2921528"/>
            <a:ext cx="10985366" cy="1311275"/>
          </a:xfrm>
          <a:prstGeom prst="rect">
            <a:avLst/>
          </a:prstGeom>
        </p:spPr>
        <p:txBody>
          <a:bodyPr vert="horz"/>
          <a:lstStyle>
            <a:lvl1pPr marL="0" indent="0">
              <a:buFontTx/>
              <a:buNone/>
              <a:defRPr sz="2398" baseline="0">
                <a:latin typeface="CorporateS-Regular"/>
              </a:defRPr>
            </a:lvl1pPr>
          </a:lstStyle>
          <a:p>
            <a:pPr lvl="0"/>
            <a:r>
              <a:rPr lang="en-US" dirty="0"/>
              <a:t>• Text in </a:t>
            </a:r>
            <a:r>
              <a:rPr lang="en-US" dirty="0" err="1"/>
              <a:t>CorpoS</a:t>
            </a:r>
            <a:r>
              <a:rPr lang="en-US" dirty="0"/>
              <a:t> (Body), 24 pt., mark-ups in bold</a:t>
            </a:r>
          </a:p>
          <a:p>
            <a:pPr lvl="0"/>
            <a:r>
              <a:rPr lang="en-US" dirty="0"/>
              <a:t>• Font size should not be less than 12 pt.</a:t>
            </a:r>
          </a:p>
        </p:txBody>
      </p:sp>
      <p:sp>
        <p:nvSpPr>
          <p:cNvPr id="8" name="Text Placeholder 7"/>
          <p:cNvSpPr>
            <a:spLocks noGrp="1"/>
          </p:cNvSpPr>
          <p:nvPr>
            <p:ph type="body" sz="quarter" idx="13" hasCustomPrompt="1"/>
          </p:nvPr>
        </p:nvSpPr>
        <p:spPr>
          <a:xfrm>
            <a:off x="594051" y="4326462"/>
            <a:ext cx="10985366" cy="896938"/>
          </a:xfrm>
          <a:prstGeom prst="rect">
            <a:avLst/>
          </a:prstGeom>
        </p:spPr>
        <p:txBody>
          <a:bodyPr vert="horz"/>
          <a:lstStyle>
            <a:lvl1pPr marL="0" indent="0">
              <a:buNone/>
              <a:defRPr sz="1798" baseline="0">
                <a:solidFill>
                  <a:schemeClr val="bg1">
                    <a:lumMod val="65000"/>
                  </a:schemeClr>
                </a:solidFill>
                <a:latin typeface="CorporateS-Bold"/>
              </a:defRPr>
            </a:lvl1pPr>
          </a:lstStyle>
          <a:p>
            <a:pPr lvl="0"/>
            <a:r>
              <a:rPr lang="en-US" dirty="0"/>
              <a:t>Conclusion, summary or short highlight text in grey</a:t>
            </a:r>
          </a:p>
        </p:txBody>
      </p:sp>
      <p:sp>
        <p:nvSpPr>
          <p:cNvPr id="10" name="Title 9">
            <a:extLst>
              <a:ext uri="{FF2B5EF4-FFF2-40B4-BE49-F238E27FC236}">
                <a16:creationId xmlns:a16="http://schemas.microsoft.com/office/drawing/2014/main" id="{A7AC2571-A0CA-984E-ADA8-0997E5E8207E}"/>
              </a:ext>
            </a:extLst>
          </p:cNvPr>
          <p:cNvSpPr>
            <a:spLocks noGrp="1"/>
          </p:cNvSpPr>
          <p:nvPr>
            <p:ph type="title" hasCustomPrompt="1"/>
          </p:nvPr>
        </p:nvSpPr>
        <p:spPr>
          <a:xfrm>
            <a:off x="592045" y="1540929"/>
            <a:ext cx="10984326" cy="1270000"/>
          </a:xfrm>
        </p:spPr>
        <p:txBody>
          <a:bodyPr>
            <a:noAutofit/>
          </a:bodyPr>
          <a:lstStyle>
            <a:lvl1pPr algn="l">
              <a:defRPr sz="3496"/>
            </a:lvl1pPr>
          </a:lstStyle>
          <a:p>
            <a:r>
              <a:rPr lang="en-US" dirty="0"/>
              <a:t>Headline in </a:t>
            </a:r>
            <a:r>
              <a:rPr lang="en-US" dirty="0" err="1"/>
              <a:t>CorpoS</a:t>
            </a:r>
            <a:r>
              <a:rPr lang="en-US" dirty="0"/>
              <a:t> (Body) 35 pt.</a:t>
            </a:r>
            <a:br>
              <a:rPr lang="en-US" dirty="0"/>
            </a:br>
            <a:r>
              <a:rPr lang="en-US" dirty="0"/>
              <a:t>In two lines</a:t>
            </a:r>
          </a:p>
        </p:txBody>
      </p:sp>
      <p:sp>
        <p:nvSpPr>
          <p:cNvPr id="2" name="Footer Placeholder 1">
            <a:extLst>
              <a:ext uri="{FF2B5EF4-FFF2-40B4-BE49-F238E27FC236}">
                <a16:creationId xmlns:a16="http://schemas.microsoft.com/office/drawing/2014/main" id="{D4990480-D924-5A43-BC7F-CFD2A132664E}"/>
              </a:ext>
            </a:extLst>
          </p:cNvPr>
          <p:cNvSpPr>
            <a:spLocks noGrp="1"/>
          </p:cNvSpPr>
          <p:nvPr>
            <p:ph type="ftr" sz="quarter" idx="14"/>
          </p:nvPr>
        </p:nvSpPr>
        <p:spPr/>
        <p:txBody>
          <a:bodyPr/>
          <a:lstStyle/>
          <a:p>
            <a:r>
              <a:rPr lang="en-US"/>
              <a:t>Daimler Truck NTEA March 2022</a:t>
            </a:r>
            <a:endParaRPr lang="en-US" dirty="0"/>
          </a:p>
        </p:txBody>
      </p:sp>
    </p:spTree>
    <p:extLst>
      <p:ext uri="{BB962C8B-B14F-4D97-AF65-F5344CB8AC3E}">
        <p14:creationId xmlns:p14="http://schemas.microsoft.com/office/powerpoint/2010/main" val="417288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2522" t="741" b="2239"/>
          <a:stretch/>
        </p:blipFill>
        <p:spPr>
          <a:xfrm flipH="1">
            <a:off x="6132461" y="-26894"/>
            <a:ext cx="6050573" cy="6879757"/>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1534" t="741" b="2239"/>
          <a:stretch/>
        </p:blipFill>
        <p:spPr>
          <a:xfrm>
            <a:off x="-6724" y="-26894"/>
            <a:ext cx="6139190" cy="6879757"/>
          </a:xfrm>
          <a:prstGeom prst="rect">
            <a:avLst/>
          </a:prstGeom>
          <a:ln>
            <a:noFill/>
          </a:ln>
        </p:spPr>
      </p:pic>
      <p:sp>
        <p:nvSpPr>
          <p:cNvPr id="4" name="Rectangle 3"/>
          <p:cNvSpPr/>
          <p:nvPr userDrawn="1"/>
        </p:nvSpPr>
        <p:spPr>
          <a:xfrm>
            <a:off x="838200" y="365125"/>
            <a:ext cx="10515600" cy="537713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F47503"/>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3916634"/>
          </a:xfrm>
          <a:ln>
            <a:noFill/>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b="31344"/>
          <a:stretch/>
        </p:blipFill>
        <p:spPr>
          <a:xfrm>
            <a:off x="244551" y="6234637"/>
            <a:ext cx="1965043" cy="486838"/>
          </a:xfrm>
          <a:prstGeom prst="rect">
            <a:avLst/>
          </a:prstGeom>
        </p:spPr>
      </p:pic>
    </p:spTree>
    <p:extLst>
      <p:ext uri="{BB962C8B-B14F-4D97-AF65-F5344CB8AC3E}">
        <p14:creationId xmlns:p14="http://schemas.microsoft.com/office/powerpoint/2010/main" val="10924857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Topo Graphic_3">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14FF0669-85E1-7A4A-AD6A-B6C426556FE9}"/>
              </a:ext>
            </a:extLst>
          </p:cNvPr>
          <p:cNvSpPr>
            <a:spLocks noGrp="1"/>
          </p:cNvSpPr>
          <p:nvPr>
            <p:ph type="body" sz="quarter" idx="13" hasCustomPrompt="1"/>
          </p:nvPr>
        </p:nvSpPr>
        <p:spPr>
          <a:xfrm>
            <a:off x="594051" y="1540932"/>
            <a:ext cx="10985366" cy="1311275"/>
          </a:xfrm>
          <a:prstGeom prst="rect">
            <a:avLst/>
          </a:prstGeom>
        </p:spPr>
        <p:txBody>
          <a:bodyPr vert="horz"/>
          <a:lstStyle>
            <a:lvl1pPr marL="0" indent="0">
              <a:buFontTx/>
              <a:buNone/>
              <a:defRPr sz="2398" baseline="0">
                <a:latin typeface="CorporateS-Regular"/>
              </a:defRPr>
            </a:lvl1pPr>
          </a:lstStyle>
          <a:p>
            <a:pPr lvl="0"/>
            <a:r>
              <a:rPr lang="en-US" dirty="0"/>
              <a:t>• Text in </a:t>
            </a:r>
            <a:r>
              <a:rPr lang="en-US" dirty="0" err="1"/>
              <a:t>CorpoS</a:t>
            </a:r>
            <a:r>
              <a:rPr lang="en-US" dirty="0"/>
              <a:t> (Body), 24 pt., mark-ups in bold</a:t>
            </a:r>
          </a:p>
          <a:p>
            <a:pPr lvl="0"/>
            <a:r>
              <a:rPr lang="en-US" dirty="0"/>
              <a:t>• Font size should not be less than 12 pt.</a:t>
            </a:r>
          </a:p>
        </p:txBody>
      </p:sp>
      <p:sp>
        <p:nvSpPr>
          <p:cNvPr id="4" name="Slide Number Placeholder 3"/>
          <p:cNvSpPr>
            <a:spLocks noGrp="1"/>
          </p:cNvSpPr>
          <p:nvPr>
            <p:ph type="sldNum" sz="quarter" idx="11"/>
          </p:nvPr>
        </p:nvSpPr>
        <p:spPr/>
        <p:txBody>
          <a:bodyPr/>
          <a:lstStyle/>
          <a:p>
            <a:fld id="{73A69615-CFF5-0040-A505-4BD8C8948762}" type="slidenum">
              <a:rPr lang="en-US" smtClean="0"/>
              <a:pPr/>
              <a:t>‹#›</a:t>
            </a:fld>
            <a:endParaRPr lang="en-US" dirty="0"/>
          </a:p>
        </p:txBody>
      </p:sp>
      <p:sp>
        <p:nvSpPr>
          <p:cNvPr id="6" name="Text Placeholder 5"/>
          <p:cNvSpPr>
            <a:spLocks noGrp="1"/>
          </p:cNvSpPr>
          <p:nvPr>
            <p:ph type="body" sz="quarter" idx="12" hasCustomPrompt="1"/>
          </p:nvPr>
        </p:nvSpPr>
        <p:spPr>
          <a:xfrm>
            <a:off x="591830" y="2957192"/>
            <a:ext cx="10985366" cy="871538"/>
          </a:xfrm>
          <a:prstGeom prst="rect">
            <a:avLst/>
          </a:prstGeom>
        </p:spPr>
        <p:txBody>
          <a:bodyPr vert="horz"/>
          <a:lstStyle>
            <a:lvl1pPr marL="0" indent="0">
              <a:buNone/>
              <a:defRPr sz="1798" baseline="0">
                <a:solidFill>
                  <a:schemeClr val="bg1">
                    <a:lumMod val="65000"/>
                  </a:schemeClr>
                </a:solidFill>
                <a:latin typeface="CorporateS-Bold"/>
              </a:defRPr>
            </a:lvl1pPr>
          </a:lstStyle>
          <a:p>
            <a:pPr lvl="0"/>
            <a:r>
              <a:rPr lang="en-US" dirty="0"/>
              <a:t>Conclusion, summary or short highlight text in grey</a:t>
            </a:r>
          </a:p>
        </p:txBody>
      </p:sp>
      <p:sp>
        <p:nvSpPr>
          <p:cNvPr id="2" name="Footer Placeholder 1">
            <a:extLst>
              <a:ext uri="{FF2B5EF4-FFF2-40B4-BE49-F238E27FC236}">
                <a16:creationId xmlns:a16="http://schemas.microsoft.com/office/drawing/2014/main" id="{C8479749-2E48-5A41-84F0-95E633DB8B7E}"/>
              </a:ext>
            </a:extLst>
          </p:cNvPr>
          <p:cNvSpPr>
            <a:spLocks noGrp="1"/>
          </p:cNvSpPr>
          <p:nvPr>
            <p:ph type="ftr" sz="quarter" idx="14"/>
          </p:nvPr>
        </p:nvSpPr>
        <p:spPr/>
        <p:txBody>
          <a:bodyPr/>
          <a:lstStyle/>
          <a:p>
            <a:r>
              <a:rPr lang="en-US"/>
              <a:t>Daimler Truck NTEA March 2022</a:t>
            </a:r>
            <a:endParaRPr lang="en-US" dirty="0"/>
          </a:p>
        </p:txBody>
      </p:sp>
    </p:spTree>
    <p:extLst>
      <p:ext uri="{BB962C8B-B14F-4D97-AF65-F5344CB8AC3E}">
        <p14:creationId xmlns:p14="http://schemas.microsoft.com/office/powerpoint/2010/main" val="21355336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Topo Graphic_4">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3A69615-CFF5-0040-A505-4BD8C8948762}" type="slidenum">
              <a:rPr lang="en-US" smtClean="0"/>
              <a:pPr/>
              <a:t>‹#›</a:t>
            </a:fld>
            <a:endParaRPr lang="en-US" dirty="0"/>
          </a:p>
        </p:txBody>
      </p:sp>
      <p:sp>
        <p:nvSpPr>
          <p:cNvPr id="7" name="Text Placeholder 6"/>
          <p:cNvSpPr>
            <a:spLocks noGrp="1"/>
          </p:cNvSpPr>
          <p:nvPr>
            <p:ph type="body" sz="quarter" idx="12" hasCustomPrompt="1"/>
          </p:nvPr>
        </p:nvSpPr>
        <p:spPr>
          <a:xfrm>
            <a:off x="6413865" y="1595434"/>
            <a:ext cx="3046413" cy="521228"/>
          </a:xfrm>
          <a:prstGeom prst="rect">
            <a:avLst/>
          </a:prstGeom>
        </p:spPr>
        <p:txBody>
          <a:bodyPr vert="horz"/>
          <a:lstStyle>
            <a:lvl1pPr marL="0" indent="0" algn="l">
              <a:buNone/>
              <a:defRPr sz="2398" baseline="0">
                <a:latin typeface="CorporateS-Regular"/>
              </a:defRPr>
            </a:lvl1pPr>
          </a:lstStyle>
          <a:p>
            <a:pPr lvl="0"/>
            <a:r>
              <a:rPr lang="en-US" dirty="0" err="1"/>
              <a:t>Lorem</a:t>
            </a:r>
            <a:r>
              <a:rPr lang="en-US" dirty="0"/>
              <a:t> </a:t>
            </a:r>
            <a:r>
              <a:rPr lang="en-US" dirty="0" err="1"/>
              <a:t>Ipsum</a:t>
            </a:r>
            <a:r>
              <a:rPr lang="en-US" dirty="0"/>
              <a:t> Dolor</a:t>
            </a:r>
          </a:p>
        </p:txBody>
      </p:sp>
      <p:graphicFrame>
        <p:nvGraphicFramePr>
          <p:cNvPr id="9" name="Content Placeholder 22"/>
          <p:cNvGraphicFramePr>
            <a:graphicFrameLocks/>
          </p:cNvGraphicFramePr>
          <p:nvPr/>
        </p:nvGraphicFramePr>
        <p:xfrm>
          <a:off x="766926" y="2279316"/>
          <a:ext cx="4419364" cy="33552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22"/>
          <p:cNvGraphicFramePr>
            <a:graphicFrameLocks/>
          </p:cNvGraphicFramePr>
          <p:nvPr/>
        </p:nvGraphicFramePr>
        <p:xfrm>
          <a:off x="5943679" y="2279316"/>
          <a:ext cx="4419364" cy="335525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1"/>
          <p:cNvSpPr>
            <a:spLocks noGrp="1"/>
          </p:cNvSpPr>
          <p:nvPr>
            <p:ph type="body" sz="quarter" idx="13" hasCustomPrompt="1"/>
          </p:nvPr>
        </p:nvSpPr>
        <p:spPr>
          <a:xfrm>
            <a:off x="597367" y="2211919"/>
            <a:ext cx="1896074" cy="421217"/>
          </a:xfrm>
          <a:prstGeom prst="rect">
            <a:avLst/>
          </a:prstGeom>
        </p:spPr>
        <p:txBody>
          <a:bodyPr vert="horz" anchor="ctr"/>
          <a:lstStyle>
            <a:lvl1pPr marL="0" indent="0" algn="ctr">
              <a:buNone/>
              <a:defRPr sz="1798" baseline="0">
                <a:latin typeface="CorporateS-Regular"/>
              </a:defRPr>
            </a:lvl1pPr>
          </a:lstStyle>
          <a:p>
            <a:pPr lvl="0"/>
            <a:r>
              <a:rPr lang="en-US" dirty="0"/>
              <a:t>- in bn. euros -</a:t>
            </a:r>
          </a:p>
        </p:txBody>
      </p:sp>
      <p:sp>
        <p:nvSpPr>
          <p:cNvPr id="16" name="Text Placeholder 15"/>
          <p:cNvSpPr>
            <a:spLocks noGrp="1"/>
          </p:cNvSpPr>
          <p:nvPr>
            <p:ph type="body" sz="quarter" idx="14" hasCustomPrompt="1"/>
          </p:nvPr>
        </p:nvSpPr>
        <p:spPr>
          <a:xfrm>
            <a:off x="6413865" y="2210861"/>
            <a:ext cx="1900835" cy="422275"/>
          </a:xfrm>
          <a:prstGeom prst="rect">
            <a:avLst/>
          </a:prstGeom>
        </p:spPr>
        <p:txBody>
          <a:bodyPr vert="horz"/>
          <a:lstStyle>
            <a:lvl1pPr marL="0" indent="0" algn="ctr">
              <a:buNone/>
              <a:defRPr sz="1798" baseline="0">
                <a:latin typeface="CorporateS-Regular"/>
              </a:defRPr>
            </a:lvl1pPr>
          </a:lstStyle>
          <a:p>
            <a:pPr lvl="0"/>
            <a:r>
              <a:rPr lang="en-US" dirty="0"/>
              <a:t>- in bn. euros -</a:t>
            </a:r>
          </a:p>
        </p:txBody>
      </p:sp>
      <p:sp>
        <p:nvSpPr>
          <p:cNvPr id="13" name="Text Placeholder 6">
            <a:extLst>
              <a:ext uri="{FF2B5EF4-FFF2-40B4-BE49-F238E27FC236}">
                <a16:creationId xmlns:a16="http://schemas.microsoft.com/office/drawing/2014/main" id="{04B73494-2A53-824B-A7E2-A2D9E5396F0E}"/>
              </a:ext>
            </a:extLst>
          </p:cNvPr>
          <p:cNvSpPr>
            <a:spLocks noGrp="1"/>
          </p:cNvSpPr>
          <p:nvPr>
            <p:ph type="body" sz="quarter" idx="15" hasCustomPrompt="1"/>
          </p:nvPr>
        </p:nvSpPr>
        <p:spPr>
          <a:xfrm>
            <a:off x="592046" y="1595434"/>
            <a:ext cx="3046413" cy="521228"/>
          </a:xfrm>
          <a:prstGeom prst="rect">
            <a:avLst/>
          </a:prstGeom>
        </p:spPr>
        <p:txBody>
          <a:bodyPr vert="horz"/>
          <a:lstStyle>
            <a:lvl1pPr marL="0" indent="0" algn="l">
              <a:buNone/>
              <a:defRPr sz="2398" baseline="0">
                <a:latin typeface="CorporateS-Regular"/>
              </a:defRPr>
            </a:lvl1pPr>
          </a:lstStyle>
          <a:p>
            <a:pPr lvl="0"/>
            <a:r>
              <a:rPr lang="en-US" dirty="0" err="1"/>
              <a:t>Lorem</a:t>
            </a:r>
            <a:r>
              <a:rPr lang="en-US" dirty="0"/>
              <a:t> </a:t>
            </a:r>
            <a:r>
              <a:rPr lang="en-US" dirty="0" err="1"/>
              <a:t>Ipsum</a:t>
            </a:r>
            <a:r>
              <a:rPr lang="en-US" dirty="0"/>
              <a:t> Dolor</a:t>
            </a:r>
          </a:p>
        </p:txBody>
      </p:sp>
      <p:sp>
        <p:nvSpPr>
          <p:cNvPr id="5" name="Footer Placeholder 4">
            <a:extLst>
              <a:ext uri="{FF2B5EF4-FFF2-40B4-BE49-F238E27FC236}">
                <a16:creationId xmlns:a16="http://schemas.microsoft.com/office/drawing/2014/main" id="{391513C0-5CAF-1E4D-9DB1-ED7D84479A73}"/>
              </a:ext>
            </a:extLst>
          </p:cNvPr>
          <p:cNvSpPr>
            <a:spLocks noGrp="1"/>
          </p:cNvSpPr>
          <p:nvPr>
            <p:ph type="ftr" sz="quarter" idx="16"/>
          </p:nvPr>
        </p:nvSpPr>
        <p:spPr/>
        <p:txBody>
          <a:bodyPr/>
          <a:lstStyle/>
          <a:p>
            <a:r>
              <a:rPr lang="en-US"/>
              <a:t>Daimler Truck NTEA March 2022</a:t>
            </a:r>
            <a:endParaRPr lang="en-US" dirty="0"/>
          </a:p>
        </p:txBody>
      </p:sp>
    </p:spTree>
    <p:extLst>
      <p:ext uri="{BB962C8B-B14F-4D97-AF65-F5344CB8AC3E}">
        <p14:creationId xmlns:p14="http://schemas.microsoft.com/office/powerpoint/2010/main" val="1003116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Red Du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AC02E-1CD2-624F-9653-7B0B332B5E63}"/>
              </a:ext>
            </a:extLst>
          </p:cNvPr>
          <p:cNvSpPr>
            <a:spLocks noGrp="1"/>
          </p:cNvSpPr>
          <p:nvPr>
            <p:ph type="title" hasCustomPrompt="1"/>
          </p:nvPr>
        </p:nvSpPr>
        <p:spPr/>
        <p:txBody>
          <a:bodyPr/>
          <a:lstStyle/>
          <a:p>
            <a:r>
              <a:rPr lang="en-US" dirty="0"/>
              <a:t>Presenter name</a:t>
            </a:r>
            <a:br>
              <a:rPr lang="en-US" dirty="0"/>
            </a:br>
            <a:r>
              <a:rPr lang="en-US" dirty="0"/>
              <a:t>Presentation title, month dd, </a:t>
            </a:r>
            <a:r>
              <a:rPr lang="en-US" dirty="0" err="1"/>
              <a:t>yyyy</a:t>
            </a:r>
            <a:endParaRPr lang="en-US" dirty="0"/>
          </a:p>
        </p:txBody>
      </p:sp>
    </p:spTree>
    <p:extLst>
      <p:ext uri="{BB962C8B-B14F-4D97-AF65-F5344CB8AC3E}">
        <p14:creationId xmlns:p14="http://schemas.microsoft.com/office/powerpoint/2010/main" val="2308032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F8C0E2-BEED-4119-89E2-824C8B29ACF6}"/>
              </a:ext>
            </a:extLst>
          </p:cNvPr>
          <p:cNvSpPr/>
          <p:nvPr userDrawn="1"/>
        </p:nvSpPr>
        <p:spPr>
          <a:xfrm>
            <a:off x="0" y="1807744"/>
            <a:ext cx="12192000" cy="3239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lstStyle/>
          <a:p>
            <a:pPr algn="ctr"/>
            <a:endParaRPr lang="en-US" sz="1999" dirty="0" err="1">
              <a:latin typeface="Daimler CS" pitchFamily="2" charset="0"/>
            </a:endParaRPr>
          </a:p>
        </p:txBody>
      </p:sp>
      <p:sp>
        <p:nvSpPr>
          <p:cNvPr id="8" name="Title 1">
            <a:extLst>
              <a:ext uri="{FF2B5EF4-FFF2-40B4-BE49-F238E27FC236}">
                <a16:creationId xmlns:a16="http://schemas.microsoft.com/office/drawing/2014/main" id="{C55F08CF-FD30-4DFE-96AD-8E839CCE5526}"/>
              </a:ext>
            </a:extLst>
          </p:cNvPr>
          <p:cNvSpPr>
            <a:spLocks noGrp="1"/>
          </p:cNvSpPr>
          <p:nvPr>
            <p:ph type="title"/>
          </p:nvPr>
        </p:nvSpPr>
        <p:spPr>
          <a:xfrm>
            <a:off x="879017" y="1826313"/>
            <a:ext cx="10433966" cy="801788"/>
          </a:xfrm>
        </p:spPr>
        <p:txBody>
          <a:bodyPr anchor="b"/>
          <a:lstStyle>
            <a:lvl1pPr algn="l">
              <a:defRPr/>
            </a:lvl1pPr>
          </a:lstStyle>
          <a:p>
            <a:r>
              <a:rPr lang="en-US"/>
              <a:t>Click to edit Master title style</a:t>
            </a:r>
            <a:endParaRPr lang="en-US" dirty="0"/>
          </a:p>
        </p:txBody>
      </p:sp>
      <p:pic>
        <p:nvPicPr>
          <p:cNvPr id="12" name="Picture 5">
            <a:extLst>
              <a:ext uri="{FF2B5EF4-FFF2-40B4-BE49-F238E27FC236}">
                <a16:creationId xmlns:a16="http://schemas.microsoft.com/office/drawing/2014/main" id="{B0DB739C-B838-4097-8DB9-D61171557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435" y="722555"/>
            <a:ext cx="4933132" cy="374313"/>
          </a:xfrm>
          <a:prstGeom prst="rect">
            <a:avLst/>
          </a:prstGeom>
        </p:spPr>
      </p:pic>
      <p:sp>
        <p:nvSpPr>
          <p:cNvPr id="9" name="Text Placeholder 18">
            <a:extLst>
              <a:ext uri="{FF2B5EF4-FFF2-40B4-BE49-F238E27FC236}">
                <a16:creationId xmlns:a16="http://schemas.microsoft.com/office/drawing/2014/main" id="{D0A6D9CB-B457-41A8-9665-E97A5E446F7C}"/>
              </a:ext>
            </a:extLst>
          </p:cNvPr>
          <p:cNvSpPr>
            <a:spLocks noGrp="1"/>
          </p:cNvSpPr>
          <p:nvPr>
            <p:ph type="body" sz="quarter" idx="11"/>
          </p:nvPr>
        </p:nvSpPr>
        <p:spPr>
          <a:xfrm>
            <a:off x="879017" y="2654747"/>
            <a:ext cx="10433966" cy="365675"/>
          </a:xfrm>
        </p:spPr>
        <p:txBody>
          <a:bodyPr/>
          <a:lstStyle>
            <a:lvl1pPr>
              <a:defRPr sz="1999"/>
            </a:lvl1pPr>
            <a:lvl2pPr marL="0" indent="0">
              <a:buNone/>
              <a:defRPr/>
            </a:lvl2pPr>
          </a:lstStyle>
          <a:p>
            <a:pPr lvl="0"/>
            <a:r>
              <a:rPr lang="en-US"/>
              <a:t>Edit Master text styles</a:t>
            </a:r>
          </a:p>
        </p:txBody>
      </p:sp>
      <p:pic>
        <p:nvPicPr>
          <p:cNvPr id="7" name="Picture 6">
            <a:extLst>
              <a:ext uri="{FF2B5EF4-FFF2-40B4-BE49-F238E27FC236}">
                <a16:creationId xmlns:a16="http://schemas.microsoft.com/office/drawing/2014/main" id="{F1DF073E-7301-4BEC-B384-640CA658C9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9017" y="5511188"/>
            <a:ext cx="10433966" cy="884293"/>
          </a:xfrm>
          <a:prstGeom prst="rect">
            <a:avLst/>
          </a:prstGeom>
        </p:spPr>
      </p:pic>
    </p:spTree>
    <p:extLst>
      <p:ext uri="{BB962C8B-B14F-4D97-AF65-F5344CB8AC3E}">
        <p14:creationId xmlns:p14="http://schemas.microsoft.com/office/powerpoint/2010/main" val="566717895"/>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5B543E-DCF0-45C6-B9BD-043B8399582F}"/>
              </a:ext>
            </a:extLst>
          </p:cNvPr>
          <p:cNvSpPr/>
          <p:nvPr userDrawn="1"/>
        </p:nvSpPr>
        <p:spPr>
          <a:xfrm>
            <a:off x="518905" y="1807745"/>
            <a:ext cx="11154191" cy="28793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lstStyle/>
          <a:p>
            <a:pPr algn="ctr"/>
            <a:endParaRPr lang="en-US" sz="1999" dirty="0" err="1">
              <a:latin typeface="Daimler CS" pitchFamily="2" charset="0"/>
            </a:endParaRPr>
          </a:p>
        </p:txBody>
      </p:sp>
      <p:sp>
        <p:nvSpPr>
          <p:cNvPr id="7" name="Bildplatzhalter 3">
            <a:extLst>
              <a:ext uri="{FF2B5EF4-FFF2-40B4-BE49-F238E27FC236}">
                <a16:creationId xmlns:a16="http://schemas.microsoft.com/office/drawing/2014/main" id="{7CF7EBEB-3E99-4BFE-9F28-CBDC83EF02A7}"/>
              </a:ext>
            </a:extLst>
          </p:cNvPr>
          <p:cNvSpPr>
            <a:spLocks noGrp="1"/>
          </p:cNvSpPr>
          <p:nvPr>
            <p:ph type="pic" sz="quarter" idx="10"/>
          </p:nvPr>
        </p:nvSpPr>
        <p:spPr>
          <a:xfrm>
            <a:off x="5556532" y="2515818"/>
            <a:ext cx="5756451" cy="3959083"/>
          </a:xfrm>
          <a:prstGeom prst="rect">
            <a:avLst/>
          </a:prstGeom>
          <a:solidFill>
            <a:srgbClr val="C8C8C8"/>
          </a:solidFill>
        </p:spPr>
        <p:txBody>
          <a:bodyPr anchor="ctr" anchorCtr="1"/>
          <a:lstStyle/>
          <a:p>
            <a:r>
              <a:rPr lang="en-US"/>
              <a:t>Click icon to add picture</a:t>
            </a:r>
            <a:endParaRPr lang="de-DE" dirty="0"/>
          </a:p>
        </p:txBody>
      </p:sp>
      <p:sp>
        <p:nvSpPr>
          <p:cNvPr id="8" name="Title 1">
            <a:extLst>
              <a:ext uri="{FF2B5EF4-FFF2-40B4-BE49-F238E27FC236}">
                <a16:creationId xmlns:a16="http://schemas.microsoft.com/office/drawing/2014/main" id="{C55F08CF-FD30-4DFE-96AD-8E839CCE5526}"/>
              </a:ext>
            </a:extLst>
          </p:cNvPr>
          <p:cNvSpPr>
            <a:spLocks noGrp="1"/>
          </p:cNvSpPr>
          <p:nvPr>
            <p:ph type="title"/>
          </p:nvPr>
        </p:nvSpPr>
        <p:spPr>
          <a:xfrm>
            <a:off x="879017" y="2170118"/>
            <a:ext cx="4317751" cy="801788"/>
          </a:xfrm>
        </p:spPr>
        <p:txBody>
          <a:bodyPr/>
          <a:lstStyle>
            <a:lvl1pPr algn="l">
              <a:defRPr/>
            </a:lvl1pPr>
          </a:lstStyle>
          <a:p>
            <a:r>
              <a:rPr lang="en-US"/>
              <a:t>Click to edit Master title style</a:t>
            </a:r>
            <a:endParaRPr lang="en-US" dirty="0"/>
          </a:p>
        </p:txBody>
      </p:sp>
      <p:sp>
        <p:nvSpPr>
          <p:cNvPr id="11" name="Text Placeholder 18">
            <a:extLst>
              <a:ext uri="{FF2B5EF4-FFF2-40B4-BE49-F238E27FC236}">
                <a16:creationId xmlns:a16="http://schemas.microsoft.com/office/drawing/2014/main" id="{FA81EE36-2520-4F1F-AACC-35C6297E1C4E}"/>
              </a:ext>
            </a:extLst>
          </p:cNvPr>
          <p:cNvSpPr>
            <a:spLocks noGrp="1"/>
          </p:cNvSpPr>
          <p:nvPr>
            <p:ph type="body" sz="quarter" idx="13"/>
          </p:nvPr>
        </p:nvSpPr>
        <p:spPr>
          <a:xfrm>
            <a:off x="879017" y="4029744"/>
            <a:ext cx="4317751" cy="365675"/>
          </a:xfrm>
        </p:spPr>
        <p:txBody>
          <a:bodyPr anchor="b"/>
          <a:lstStyle>
            <a:lvl1pPr>
              <a:defRPr sz="1999"/>
            </a:lvl1pPr>
            <a:lvl2pPr marL="0" indent="0">
              <a:buNone/>
              <a:defRPr/>
            </a:lvl2pPr>
          </a:lstStyle>
          <a:p>
            <a:pPr lvl="0"/>
            <a:r>
              <a:rPr lang="en-US"/>
              <a:t>Edit Master text styles</a:t>
            </a:r>
          </a:p>
        </p:txBody>
      </p:sp>
      <p:pic>
        <p:nvPicPr>
          <p:cNvPr id="12" name="Picture 5">
            <a:extLst>
              <a:ext uri="{FF2B5EF4-FFF2-40B4-BE49-F238E27FC236}">
                <a16:creationId xmlns:a16="http://schemas.microsoft.com/office/drawing/2014/main" id="{B0DB739C-B838-4097-8DB9-D61171557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435" y="722555"/>
            <a:ext cx="4933132" cy="374313"/>
          </a:xfrm>
          <a:prstGeom prst="rect">
            <a:avLst/>
          </a:prstGeom>
        </p:spPr>
      </p:pic>
      <p:sp>
        <p:nvSpPr>
          <p:cNvPr id="15" name="Text Placeholder 18">
            <a:extLst>
              <a:ext uri="{FF2B5EF4-FFF2-40B4-BE49-F238E27FC236}">
                <a16:creationId xmlns:a16="http://schemas.microsoft.com/office/drawing/2014/main" id="{DA00C46F-55CB-4A4D-8F91-416F71668BD8}"/>
              </a:ext>
            </a:extLst>
          </p:cNvPr>
          <p:cNvSpPr>
            <a:spLocks noGrp="1"/>
          </p:cNvSpPr>
          <p:nvPr>
            <p:ph type="body" sz="quarter" idx="14"/>
          </p:nvPr>
        </p:nvSpPr>
        <p:spPr>
          <a:xfrm>
            <a:off x="879017" y="5831392"/>
            <a:ext cx="4317751" cy="365675"/>
          </a:xfrm>
        </p:spPr>
        <p:txBody>
          <a:bodyPr anchor="b"/>
          <a:lstStyle>
            <a:lvl1pPr>
              <a:defRPr sz="1999"/>
            </a:lvl1pPr>
            <a:lvl2pPr marL="0" indent="0">
              <a:buNone/>
              <a:defRPr/>
            </a:lvl2pPr>
          </a:lstStyle>
          <a:p>
            <a:pPr lvl="0"/>
            <a:r>
              <a:rPr lang="en-US"/>
              <a:t>Edit Master text styles</a:t>
            </a:r>
          </a:p>
        </p:txBody>
      </p:sp>
      <p:sp>
        <p:nvSpPr>
          <p:cNvPr id="16" name="Text Placeholder 18">
            <a:extLst>
              <a:ext uri="{FF2B5EF4-FFF2-40B4-BE49-F238E27FC236}">
                <a16:creationId xmlns:a16="http://schemas.microsoft.com/office/drawing/2014/main" id="{F5EFED12-B887-471E-A3B0-486F11675DF7}"/>
              </a:ext>
            </a:extLst>
          </p:cNvPr>
          <p:cNvSpPr>
            <a:spLocks noGrp="1"/>
          </p:cNvSpPr>
          <p:nvPr>
            <p:ph type="body" sz="quarter" idx="15"/>
          </p:nvPr>
        </p:nvSpPr>
        <p:spPr>
          <a:xfrm>
            <a:off x="879017" y="5468406"/>
            <a:ext cx="4317751" cy="365675"/>
          </a:xfrm>
        </p:spPr>
        <p:txBody>
          <a:bodyPr anchor="b"/>
          <a:lstStyle>
            <a:lvl1pPr>
              <a:defRPr sz="1999"/>
            </a:lvl1pPr>
            <a:lvl2pPr marL="0" indent="0">
              <a:buNone/>
              <a:defRPr/>
            </a:lvl2pPr>
          </a:lstStyle>
          <a:p>
            <a:pPr lvl="0"/>
            <a:r>
              <a:rPr lang="en-US"/>
              <a:t>Edit Master text styles</a:t>
            </a:r>
          </a:p>
        </p:txBody>
      </p:sp>
    </p:spTree>
    <p:extLst>
      <p:ext uri="{BB962C8B-B14F-4D97-AF65-F5344CB8AC3E}">
        <p14:creationId xmlns:p14="http://schemas.microsoft.com/office/powerpoint/2010/main" val="4156578216"/>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Divider Slide (Option 1)">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8188222B-7421-6545-BAD4-E43409110D8E}"/>
              </a:ext>
            </a:extLst>
          </p:cNvPr>
          <p:cNvSpPr/>
          <p:nvPr userDrawn="1"/>
        </p:nvSpPr>
        <p:spPr>
          <a:xfrm>
            <a:off x="0" y="-1"/>
            <a:ext cx="12192001" cy="64866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1982" tIns="71982" rIns="71982" bIns="71982" rtlCol="0" anchor="ctr"/>
          <a:lstStyle/>
          <a:p>
            <a:pPr algn="ctr"/>
            <a:endParaRPr lang="de-DE" sz="2000" dirty="0" err="1">
              <a:latin typeface="+mn-lt"/>
            </a:endParaRPr>
          </a:p>
        </p:txBody>
      </p:sp>
      <p:sp>
        <p:nvSpPr>
          <p:cNvPr id="2" name="Title 1"/>
          <p:cNvSpPr>
            <a:spLocks noGrp="1"/>
          </p:cNvSpPr>
          <p:nvPr>
            <p:ph type="title"/>
          </p:nvPr>
        </p:nvSpPr>
        <p:spPr>
          <a:xfrm>
            <a:off x="518905" y="367117"/>
            <a:ext cx="11154191" cy="1007766"/>
          </a:xfrm>
        </p:spPr>
        <p:txBody>
          <a:bodyPr/>
          <a:lstStyle>
            <a:lvl1pPr>
              <a:defRPr/>
            </a:lvl1pPr>
          </a:lstStyle>
          <a:p>
            <a:r>
              <a:rPr lang="en-US" noProof="0"/>
              <a:t>Click to edit Master title style</a:t>
            </a:r>
            <a:endParaRPr lang="de-DE" dirty="0"/>
          </a:p>
        </p:txBody>
      </p:sp>
      <p:sp>
        <p:nvSpPr>
          <p:cNvPr id="8" name="Fußzeilenplatzhalter 4">
            <a:extLst>
              <a:ext uri="{FF2B5EF4-FFF2-40B4-BE49-F238E27FC236}">
                <a16:creationId xmlns:a16="http://schemas.microsoft.com/office/drawing/2014/main" id="{631284C0-5B51-4CB5-8FF2-F87EC9694ECF}"/>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1" name="Foliennummernplatzhalter 5">
            <a:extLst>
              <a:ext uri="{FF2B5EF4-FFF2-40B4-BE49-F238E27FC236}">
                <a16:creationId xmlns:a16="http://schemas.microsoft.com/office/drawing/2014/main" id="{9B39A4BE-184F-4A75-BD90-169AB711DC0B}"/>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2" name="Fußzeilenplatzhalter 4">
            <a:extLst>
              <a:ext uri="{FF2B5EF4-FFF2-40B4-BE49-F238E27FC236}">
                <a16:creationId xmlns:a16="http://schemas.microsoft.com/office/drawing/2014/main" id="{C6B85960-75C6-4D64-BEDD-E6B317FB92C2}"/>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Tree>
    <p:extLst>
      <p:ext uri="{BB962C8B-B14F-4D97-AF65-F5344CB8AC3E}">
        <p14:creationId xmlns:p14="http://schemas.microsoft.com/office/powerpoint/2010/main" val="226991526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Divider Slide (Option 2)">
    <p:bg>
      <p:bgRef idx="1001">
        <a:schemeClr val="bg1"/>
      </p:bgRef>
    </p:bg>
    <p:spTree>
      <p:nvGrpSpPr>
        <p:cNvPr id="1" name=""/>
        <p:cNvGrpSpPr/>
        <p:nvPr/>
      </p:nvGrpSpPr>
      <p:grpSpPr>
        <a:xfrm>
          <a:off x="0" y="0"/>
          <a:ext cx="0" cy="0"/>
          <a:chOff x="0" y="0"/>
          <a:chExt cx="0" cy="0"/>
        </a:xfrm>
      </p:grpSpPr>
      <p:sp>
        <p:nvSpPr>
          <p:cNvPr id="19" name="Title 2"/>
          <p:cNvSpPr>
            <a:spLocks noGrp="1"/>
          </p:cNvSpPr>
          <p:nvPr>
            <p:ph type="title"/>
          </p:nvPr>
        </p:nvSpPr>
        <p:spPr>
          <a:xfrm>
            <a:off x="518905" y="365675"/>
            <a:ext cx="11154191" cy="1007767"/>
          </a:xfrm>
          <a:prstGeom prst="rect">
            <a:avLst/>
          </a:prstGeom>
        </p:spPr>
        <p:txBody>
          <a:bodyPr/>
          <a:lstStyle>
            <a:lvl1pPr>
              <a:defRPr baseline="0">
                <a:solidFill>
                  <a:schemeClr val="tx1"/>
                </a:solidFill>
              </a:defRPr>
            </a:lvl1pPr>
          </a:lstStyle>
          <a:p>
            <a:r>
              <a:rPr lang="en-US"/>
              <a:t>Click to edit Master title style</a:t>
            </a:r>
            <a:endParaRPr lang="de-DE" dirty="0"/>
          </a:p>
        </p:txBody>
      </p:sp>
      <p:sp>
        <p:nvSpPr>
          <p:cNvPr id="14" name="Picture Placeholder 3"/>
          <p:cNvSpPr>
            <a:spLocks noGrp="1"/>
          </p:cNvSpPr>
          <p:nvPr>
            <p:ph type="pic" sz="quarter" idx="13"/>
          </p:nvPr>
        </p:nvSpPr>
        <p:spPr>
          <a:xfrm>
            <a:off x="0" y="1088773"/>
            <a:ext cx="12190451" cy="5397838"/>
          </a:xfrm>
          <a:prstGeom prst="rect">
            <a:avLst/>
          </a:prstGeom>
          <a:solidFill>
            <a:srgbClr val="C8C8C8"/>
          </a:solidFill>
        </p:spPr>
        <p:txBody>
          <a:bodyPr anchor="ctr"/>
          <a:lstStyle>
            <a:lvl1pPr marL="0" marR="0" indent="0" algn="ctr" defTabSz="914217"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91421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icon to add picture</a:t>
            </a:r>
            <a:endParaRPr lang="de-DE" dirty="0"/>
          </a:p>
        </p:txBody>
      </p:sp>
      <p:sp>
        <p:nvSpPr>
          <p:cNvPr id="7" name="Fußzeilenplatzhalter 4">
            <a:extLst>
              <a:ext uri="{FF2B5EF4-FFF2-40B4-BE49-F238E27FC236}">
                <a16:creationId xmlns:a16="http://schemas.microsoft.com/office/drawing/2014/main" id="{3EB4FAF0-F8B5-4F7A-86EA-6CF465B3F285}"/>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1" name="Foliennummernplatzhalter 5">
            <a:extLst>
              <a:ext uri="{FF2B5EF4-FFF2-40B4-BE49-F238E27FC236}">
                <a16:creationId xmlns:a16="http://schemas.microsoft.com/office/drawing/2014/main" id="{BEAE5BDC-7129-4BF3-9B53-2144979538F5}"/>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2" name="Fußzeilenplatzhalter 4">
            <a:extLst>
              <a:ext uri="{FF2B5EF4-FFF2-40B4-BE49-F238E27FC236}">
                <a16:creationId xmlns:a16="http://schemas.microsoft.com/office/drawing/2014/main" id="{518D7455-DF47-4BD2-ABF0-2D6199796934}"/>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Tree>
    <p:extLst>
      <p:ext uri="{BB962C8B-B14F-4D97-AF65-F5344CB8AC3E}">
        <p14:creationId xmlns:p14="http://schemas.microsoft.com/office/powerpoint/2010/main" val="39587908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8188222B-7421-6545-BAD4-E43409110D8E}"/>
              </a:ext>
            </a:extLst>
          </p:cNvPr>
          <p:cNvSpPr/>
          <p:nvPr userDrawn="1"/>
        </p:nvSpPr>
        <p:spPr>
          <a:xfrm>
            <a:off x="0" y="-1"/>
            <a:ext cx="12192001" cy="64866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1982" tIns="71982" rIns="71982" bIns="71982" rtlCol="0" anchor="ctr"/>
          <a:lstStyle/>
          <a:p>
            <a:pPr algn="ctr"/>
            <a:endParaRPr lang="de-DE" sz="2000" dirty="0" err="1">
              <a:latin typeface="+mn-lt"/>
            </a:endParaRPr>
          </a:p>
        </p:txBody>
      </p:sp>
      <p:sp>
        <p:nvSpPr>
          <p:cNvPr id="2" name="Title 1"/>
          <p:cNvSpPr>
            <a:spLocks noGrp="1"/>
          </p:cNvSpPr>
          <p:nvPr>
            <p:ph type="title"/>
          </p:nvPr>
        </p:nvSpPr>
        <p:spPr>
          <a:xfrm>
            <a:off x="518905" y="367117"/>
            <a:ext cx="11154191" cy="1007766"/>
          </a:xfrm>
        </p:spPr>
        <p:txBody>
          <a:bodyPr/>
          <a:lstStyle>
            <a:lvl1pPr>
              <a:defRPr/>
            </a:lvl1pPr>
          </a:lstStyle>
          <a:p>
            <a:r>
              <a:rPr lang="en-US" noProof="0"/>
              <a:t>Click to edit Master title style</a:t>
            </a:r>
            <a:endParaRPr lang="de-DE" dirty="0"/>
          </a:p>
        </p:txBody>
      </p:sp>
      <p:sp>
        <p:nvSpPr>
          <p:cNvPr id="13" name="Textplatzhalter 12">
            <a:extLst>
              <a:ext uri="{FF2B5EF4-FFF2-40B4-BE49-F238E27FC236}">
                <a16:creationId xmlns:a16="http://schemas.microsoft.com/office/drawing/2014/main" id="{75F9D445-1C9D-FC46-B761-CD7029A00255}"/>
              </a:ext>
            </a:extLst>
          </p:cNvPr>
          <p:cNvSpPr>
            <a:spLocks noGrp="1"/>
          </p:cNvSpPr>
          <p:nvPr>
            <p:ph type="body" sz="quarter" idx="11"/>
          </p:nvPr>
        </p:nvSpPr>
        <p:spPr>
          <a:xfrm>
            <a:off x="518905" y="1450464"/>
            <a:ext cx="11154191" cy="4916462"/>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Fußzeilenplatzhalter 4">
            <a:extLst>
              <a:ext uri="{FF2B5EF4-FFF2-40B4-BE49-F238E27FC236}">
                <a16:creationId xmlns:a16="http://schemas.microsoft.com/office/drawing/2014/main" id="{631284C0-5B51-4CB5-8FF2-F87EC9694ECF}"/>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1" name="Foliennummernplatzhalter 5">
            <a:extLst>
              <a:ext uri="{FF2B5EF4-FFF2-40B4-BE49-F238E27FC236}">
                <a16:creationId xmlns:a16="http://schemas.microsoft.com/office/drawing/2014/main" id="{9B39A4BE-184F-4A75-BD90-169AB711DC0B}"/>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2" name="Fußzeilenplatzhalter 4">
            <a:extLst>
              <a:ext uri="{FF2B5EF4-FFF2-40B4-BE49-F238E27FC236}">
                <a16:creationId xmlns:a16="http://schemas.microsoft.com/office/drawing/2014/main" id="{C6B85960-75C6-4D64-BEDD-E6B317FB92C2}"/>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Tree>
    <p:extLst>
      <p:ext uri="{BB962C8B-B14F-4D97-AF65-F5344CB8AC3E}">
        <p14:creationId xmlns:p14="http://schemas.microsoft.com/office/powerpoint/2010/main" val="296011840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Image Slide (Option 1)">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en-US"/>
              <a:t>Click to edit Master title style</a:t>
            </a:r>
            <a:endParaRPr lang="de-DE" dirty="0"/>
          </a:p>
        </p:txBody>
      </p:sp>
      <p:sp>
        <p:nvSpPr>
          <p:cNvPr id="6" name="Textplatzhalter 10">
            <a:extLst>
              <a:ext uri="{FF2B5EF4-FFF2-40B4-BE49-F238E27FC236}">
                <a16:creationId xmlns:a16="http://schemas.microsoft.com/office/drawing/2014/main" id="{D9A6CA7B-BE10-4ED1-A788-81A3625EEBAE}"/>
              </a:ext>
            </a:extLst>
          </p:cNvPr>
          <p:cNvSpPr>
            <a:spLocks noGrp="1"/>
          </p:cNvSpPr>
          <p:nvPr>
            <p:ph idx="1"/>
          </p:nvPr>
        </p:nvSpPr>
        <p:spPr>
          <a:xfrm>
            <a:off x="518905" y="1450465"/>
            <a:ext cx="11154191" cy="4914899"/>
          </a:xfrm>
          <a:prstGeom prst="rect">
            <a:avLst/>
          </a:prstGeom>
        </p:spPr>
        <p:txBody>
          <a:bodyPr vert="horz" lIns="0" tIns="0" rIns="0" bIns="0" rtlCol="0">
            <a:noAutofit/>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ußzeilenplatzhalter 4">
            <a:extLst>
              <a:ext uri="{FF2B5EF4-FFF2-40B4-BE49-F238E27FC236}">
                <a16:creationId xmlns:a16="http://schemas.microsoft.com/office/drawing/2014/main" id="{9EC4AD07-FFF6-4307-AED5-7B1CEAD4EE59}"/>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9" name="Foliennummernplatzhalter 5">
            <a:extLst>
              <a:ext uri="{FF2B5EF4-FFF2-40B4-BE49-F238E27FC236}">
                <a16:creationId xmlns:a16="http://schemas.microsoft.com/office/drawing/2014/main" id="{F3CDC145-7A64-4835-B48C-02DEAAA49A3E}"/>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Tree>
    <p:extLst>
      <p:ext uri="{BB962C8B-B14F-4D97-AF65-F5344CB8AC3E}">
        <p14:creationId xmlns:p14="http://schemas.microsoft.com/office/powerpoint/2010/main" val="1574531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Image Slide (Option 2)">
    <p:spTree>
      <p:nvGrpSpPr>
        <p:cNvPr id="1" name=""/>
        <p:cNvGrpSpPr/>
        <p:nvPr/>
      </p:nvGrpSpPr>
      <p:grpSpPr>
        <a:xfrm>
          <a:off x="0" y="0"/>
          <a:ext cx="0" cy="0"/>
          <a:chOff x="0" y="0"/>
          <a:chExt cx="0" cy="0"/>
        </a:xfrm>
      </p:grpSpPr>
      <p:sp>
        <p:nvSpPr>
          <p:cNvPr id="10" name="Inhaltsplatzhalter 9"/>
          <p:cNvSpPr>
            <a:spLocks noGrp="1"/>
          </p:cNvSpPr>
          <p:nvPr>
            <p:ph sz="quarter" idx="10"/>
          </p:nvPr>
        </p:nvSpPr>
        <p:spPr>
          <a:xfrm>
            <a:off x="517254" y="1450465"/>
            <a:ext cx="4320514" cy="4914899"/>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3" name="Titel 12"/>
          <p:cNvSpPr>
            <a:spLocks noGrp="1"/>
          </p:cNvSpPr>
          <p:nvPr>
            <p:ph type="title"/>
          </p:nvPr>
        </p:nvSpPr>
        <p:spPr>
          <a:xfrm>
            <a:off x="518905" y="367510"/>
            <a:ext cx="11154191" cy="1009155"/>
          </a:xfrm>
        </p:spPr>
        <p:txBody>
          <a:bodyPr/>
          <a:lstStyle/>
          <a:p>
            <a:r>
              <a:rPr lang="en-US"/>
              <a:t>Click to edit Master title style</a:t>
            </a:r>
            <a:endParaRPr lang="de-DE"/>
          </a:p>
        </p:txBody>
      </p:sp>
      <p:sp>
        <p:nvSpPr>
          <p:cNvPr id="3" name="Bildplatzhalter 2"/>
          <p:cNvSpPr>
            <a:spLocks noGrp="1"/>
          </p:cNvSpPr>
          <p:nvPr>
            <p:ph type="pic" sz="quarter" idx="11"/>
          </p:nvPr>
        </p:nvSpPr>
        <p:spPr>
          <a:xfrm>
            <a:off x="5196468" y="1450463"/>
            <a:ext cx="6476627" cy="3959083"/>
          </a:xfrm>
          <a:prstGeom prst="rect">
            <a:avLst/>
          </a:prstGeom>
          <a:solidFill>
            <a:srgbClr val="C8C8C8"/>
          </a:solidFill>
        </p:spPr>
        <p:txBody>
          <a:bodyPr anchor="ctr"/>
          <a:lstStyle>
            <a:lvl1pPr algn="ctr">
              <a:defRPr/>
            </a:lvl1pPr>
          </a:lstStyle>
          <a:p>
            <a:r>
              <a:rPr lang="en-US"/>
              <a:t>Click icon to add picture</a:t>
            </a:r>
            <a:endParaRPr lang="de-DE" dirty="0"/>
          </a:p>
        </p:txBody>
      </p:sp>
      <p:sp>
        <p:nvSpPr>
          <p:cNvPr id="8" name="Fußzeilenplatzhalter 4">
            <a:extLst>
              <a:ext uri="{FF2B5EF4-FFF2-40B4-BE49-F238E27FC236}">
                <a16:creationId xmlns:a16="http://schemas.microsoft.com/office/drawing/2014/main" id="{B3D49A07-7E32-42BE-9249-1AFCC0946AB5}"/>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9" name="Foliennummernplatzhalter 5">
            <a:extLst>
              <a:ext uri="{FF2B5EF4-FFF2-40B4-BE49-F238E27FC236}">
                <a16:creationId xmlns:a16="http://schemas.microsoft.com/office/drawing/2014/main" id="{F8C75D45-2641-4237-B566-60F0A6E53DBD}"/>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Tree>
    <p:extLst>
      <p:ext uri="{BB962C8B-B14F-4D97-AF65-F5344CB8AC3E}">
        <p14:creationId xmlns:p14="http://schemas.microsoft.com/office/powerpoint/2010/main" val="42912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47503"/>
                </a:solidFill>
              </a:defRPr>
            </a:lvl1pPr>
          </a:lstStyle>
          <a:p>
            <a:r>
              <a:rPr lang="en-US"/>
              <a:t>Click to edit Master title style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726" t="42398" b="41818"/>
          <a:stretch/>
        </p:blipFill>
        <p:spPr>
          <a:xfrm>
            <a:off x="-6980" y="6184557"/>
            <a:ext cx="6098852" cy="774655"/>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42398" b="41947"/>
          <a:stretch/>
        </p:blipFill>
        <p:spPr>
          <a:xfrm flipH="1">
            <a:off x="6091871" y="6176963"/>
            <a:ext cx="6205921" cy="768289"/>
          </a:xfrm>
          <a:prstGeom prst="rect">
            <a:avLst/>
          </a:prstGeom>
        </p:spPr>
      </p:pic>
      <p:sp>
        <p:nvSpPr>
          <p:cNvPr id="5" name="Rectangle 4"/>
          <p:cNvSpPr/>
          <p:nvPr userDrawn="1"/>
        </p:nvSpPr>
        <p:spPr>
          <a:xfrm>
            <a:off x="2136697" y="6174659"/>
            <a:ext cx="10127383" cy="793276"/>
          </a:xfrm>
          <a:custGeom>
            <a:avLst/>
            <a:gdLst>
              <a:gd name="connsiteX0" fmla="*/ 0 w 10143733"/>
              <a:gd name="connsiteY0" fmla="*/ 0 h 761356"/>
              <a:gd name="connsiteX1" fmla="*/ 10143733 w 10143733"/>
              <a:gd name="connsiteY1" fmla="*/ 0 h 761356"/>
              <a:gd name="connsiteX2" fmla="*/ 10143733 w 10143733"/>
              <a:gd name="connsiteY2" fmla="*/ 761356 h 761356"/>
              <a:gd name="connsiteX3" fmla="*/ 0 w 10143733"/>
              <a:gd name="connsiteY3" fmla="*/ 761356 h 761356"/>
              <a:gd name="connsiteX4" fmla="*/ 0 w 10143733"/>
              <a:gd name="connsiteY4" fmla="*/ 0 h 761356"/>
              <a:gd name="connsiteX0" fmla="*/ 0 w 10143733"/>
              <a:gd name="connsiteY0" fmla="*/ 0 h 820991"/>
              <a:gd name="connsiteX1" fmla="*/ 10143733 w 10143733"/>
              <a:gd name="connsiteY1" fmla="*/ 0 h 820991"/>
              <a:gd name="connsiteX2" fmla="*/ 10143733 w 10143733"/>
              <a:gd name="connsiteY2" fmla="*/ 761356 h 820991"/>
              <a:gd name="connsiteX3" fmla="*/ 828261 w 10143733"/>
              <a:gd name="connsiteY3" fmla="*/ 820991 h 820991"/>
              <a:gd name="connsiteX4" fmla="*/ 0 w 10143733"/>
              <a:gd name="connsiteY4" fmla="*/ 0 h 820991"/>
              <a:gd name="connsiteX0" fmla="*/ 0 w 10155022"/>
              <a:gd name="connsiteY0" fmla="*/ 0 h 820991"/>
              <a:gd name="connsiteX1" fmla="*/ 10155022 w 10155022"/>
              <a:gd name="connsiteY1" fmla="*/ 0 h 820991"/>
              <a:gd name="connsiteX2" fmla="*/ 10155022 w 10155022"/>
              <a:gd name="connsiteY2" fmla="*/ 761356 h 820991"/>
              <a:gd name="connsiteX3" fmla="*/ 839550 w 10155022"/>
              <a:gd name="connsiteY3" fmla="*/ 820991 h 820991"/>
              <a:gd name="connsiteX4" fmla="*/ 0 w 10155022"/>
              <a:gd name="connsiteY4" fmla="*/ 0 h 820991"/>
              <a:gd name="connsiteX0" fmla="*/ 0 w 10155022"/>
              <a:gd name="connsiteY0" fmla="*/ 0 h 790972"/>
              <a:gd name="connsiteX1" fmla="*/ 10155022 w 10155022"/>
              <a:gd name="connsiteY1" fmla="*/ 0 h 790972"/>
              <a:gd name="connsiteX2" fmla="*/ 10155022 w 10155022"/>
              <a:gd name="connsiteY2" fmla="*/ 761356 h 790972"/>
              <a:gd name="connsiteX3" fmla="*/ 839550 w 10155022"/>
              <a:gd name="connsiteY3" fmla="*/ 790972 h 790972"/>
              <a:gd name="connsiteX4" fmla="*/ 0 w 10155022"/>
              <a:gd name="connsiteY4" fmla="*/ 0 h 790972"/>
              <a:gd name="connsiteX0" fmla="*/ 0 w 10127383"/>
              <a:gd name="connsiteY0" fmla="*/ 0 h 793276"/>
              <a:gd name="connsiteX1" fmla="*/ 10127383 w 10127383"/>
              <a:gd name="connsiteY1" fmla="*/ 2304 h 793276"/>
              <a:gd name="connsiteX2" fmla="*/ 10127383 w 10127383"/>
              <a:gd name="connsiteY2" fmla="*/ 763660 h 793276"/>
              <a:gd name="connsiteX3" fmla="*/ 811911 w 10127383"/>
              <a:gd name="connsiteY3" fmla="*/ 793276 h 793276"/>
              <a:gd name="connsiteX4" fmla="*/ 0 w 10127383"/>
              <a:gd name="connsiteY4" fmla="*/ 0 h 79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7383" h="793276">
                <a:moveTo>
                  <a:pt x="0" y="0"/>
                </a:moveTo>
                <a:lnTo>
                  <a:pt x="10127383" y="2304"/>
                </a:lnTo>
                <a:lnTo>
                  <a:pt x="10127383" y="763660"/>
                </a:lnTo>
                <a:lnTo>
                  <a:pt x="811911" y="793276"/>
                </a:lnTo>
                <a:lnTo>
                  <a:pt x="0" y="0"/>
                </a:lnTo>
                <a:close/>
              </a:path>
            </a:pathLst>
          </a:custGeom>
          <a:solidFill>
            <a:srgbClr val="F4750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a:p>
        </p:txBody>
      </p:sp>
      <p:sp>
        <p:nvSpPr>
          <p:cNvPr id="11" name="Snip Single Corner Rectangle 10"/>
          <p:cNvSpPr/>
          <p:nvPr userDrawn="1"/>
        </p:nvSpPr>
        <p:spPr>
          <a:xfrm>
            <a:off x="-6980" y="6176962"/>
            <a:ext cx="2948173" cy="845816"/>
          </a:xfrm>
          <a:custGeom>
            <a:avLst/>
            <a:gdLst>
              <a:gd name="connsiteX0" fmla="*/ 0 w 4739845"/>
              <a:gd name="connsiteY0" fmla="*/ 0 h 5251622"/>
              <a:gd name="connsiteX1" fmla="*/ 3949855 w 4739845"/>
              <a:gd name="connsiteY1" fmla="*/ 0 h 5251622"/>
              <a:gd name="connsiteX2" fmla="*/ 4739845 w 4739845"/>
              <a:gd name="connsiteY2" fmla="*/ 789990 h 5251622"/>
              <a:gd name="connsiteX3" fmla="*/ 4739845 w 4739845"/>
              <a:gd name="connsiteY3" fmla="*/ 5251622 h 5251622"/>
              <a:gd name="connsiteX4" fmla="*/ 0 w 4739845"/>
              <a:gd name="connsiteY4" fmla="*/ 5251622 h 5251622"/>
              <a:gd name="connsiteX5" fmla="*/ 0 w 4739845"/>
              <a:gd name="connsiteY5" fmla="*/ 0 h 5251622"/>
              <a:gd name="connsiteX0" fmla="*/ 1808480 w 4739845"/>
              <a:gd name="connsiteY0" fmla="*/ 13547 h 5251622"/>
              <a:gd name="connsiteX1" fmla="*/ 3949855 w 4739845"/>
              <a:gd name="connsiteY1" fmla="*/ 0 h 5251622"/>
              <a:gd name="connsiteX2" fmla="*/ 4739845 w 4739845"/>
              <a:gd name="connsiteY2" fmla="*/ 789990 h 5251622"/>
              <a:gd name="connsiteX3" fmla="*/ 4739845 w 4739845"/>
              <a:gd name="connsiteY3" fmla="*/ 5251622 h 5251622"/>
              <a:gd name="connsiteX4" fmla="*/ 0 w 4739845"/>
              <a:gd name="connsiteY4" fmla="*/ 5251622 h 5251622"/>
              <a:gd name="connsiteX5" fmla="*/ 1808480 w 4739845"/>
              <a:gd name="connsiteY5" fmla="*/ 13547 h 5251622"/>
              <a:gd name="connsiteX0" fmla="*/ 0 w 2931365"/>
              <a:gd name="connsiteY0" fmla="*/ 13547 h 5251622"/>
              <a:gd name="connsiteX1" fmla="*/ 2141375 w 2931365"/>
              <a:gd name="connsiteY1" fmla="*/ 0 h 5251622"/>
              <a:gd name="connsiteX2" fmla="*/ 2931365 w 2931365"/>
              <a:gd name="connsiteY2" fmla="*/ 789990 h 5251622"/>
              <a:gd name="connsiteX3" fmla="*/ 2931365 w 2931365"/>
              <a:gd name="connsiteY3" fmla="*/ 5251622 h 5251622"/>
              <a:gd name="connsiteX4" fmla="*/ 13547 w 2931365"/>
              <a:gd name="connsiteY4" fmla="*/ 1384049 h 5251622"/>
              <a:gd name="connsiteX5" fmla="*/ 0 w 2931365"/>
              <a:gd name="connsiteY5" fmla="*/ 13547 h 5251622"/>
              <a:gd name="connsiteX0" fmla="*/ 0 w 2938138"/>
              <a:gd name="connsiteY0" fmla="*/ 13547 h 1384049"/>
              <a:gd name="connsiteX1" fmla="*/ 2141375 w 2938138"/>
              <a:gd name="connsiteY1" fmla="*/ 0 h 1384049"/>
              <a:gd name="connsiteX2" fmla="*/ 2931365 w 2938138"/>
              <a:gd name="connsiteY2" fmla="*/ 789990 h 1384049"/>
              <a:gd name="connsiteX3" fmla="*/ 2938138 w 2938138"/>
              <a:gd name="connsiteY3" fmla="*/ 1377276 h 1384049"/>
              <a:gd name="connsiteX4" fmla="*/ 13547 w 2938138"/>
              <a:gd name="connsiteY4" fmla="*/ 1384049 h 1384049"/>
              <a:gd name="connsiteX5" fmla="*/ 0 w 2938138"/>
              <a:gd name="connsiteY5" fmla="*/ 13547 h 1384049"/>
              <a:gd name="connsiteX0" fmla="*/ 0 w 2938138"/>
              <a:gd name="connsiteY0" fmla="*/ 13547 h 1377276"/>
              <a:gd name="connsiteX1" fmla="*/ 2141375 w 2938138"/>
              <a:gd name="connsiteY1" fmla="*/ 0 h 1377276"/>
              <a:gd name="connsiteX2" fmla="*/ 2931365 w 2938138"/>
              <a:gd name="connsiteY2" fmla="*/ 789990 h 1377276"/>
              <a:gd name="connsiteX3" fmla="*/ 2938138 w 2938138"/>
              <a:gd name="connsiteY3" fmla="*/ 1377276 h 1377276"/>
              <a:gd name="connsiteX4" fmla="*/ 13547 w 2938138"/>
              <a:gd name="connsiteY4" fmla="*/ 790736 h 1377276"/>
              <a:gd name="connsiteX5" fmla="*/ 0 w 2938138"/>
              <a:gd name="connsiteY5" fmla="*/ 13547 h 1377276"/>
              <a:gd name="connsiteX0" fmla="*/ 0 w 2931655"/>
              <a:gd name="connsiteY0" fmla="*/ 13547 h 845816"/>
              <a:gd name="connsiteX1" fmla="*/ 2141375 w 2931655"/>
              <a:gd name="connsiteY1" fmla="*/ 0 h 845816"/>
              <a:gd name="connsiteX2" fmla="*/ 2931365 w 2931655"/>
              <a:gd name="connsiteY2" fmla="*/ 789990 h 845816"/>
              <a:gd name="connsiteX3" fmla="*/ 2924178 w 2931655"/>
              <a:gd name="connsiteY3" fmla="*/ 783963 h 845816"/>
              <a:gd name="connsiteX4" fmla="*/ 13547 w 2931655"/>
              <a:gd name="connsiteY4" fmla="*/ 790736 h 845816"/>
              <a:gd name="connsiteX5" fmla="*/ 0 w 2931655"/>
              <a:gd name="connsiteY5" fmla="*/ 13547 h 8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1655" h="845816">
                <a:moveTo>
                  <a:pt x="0" y="13547"/>
                </a:moveTo>
                <a:lnTo>
                  <a:pt x="2141375" y="0"/>
                </a:lnTo>
                <a:lnTo>
                  <a:pt x="2931365" y="789990"/>
                </a:lnTo>
                <a:cubicBezTo>
                  <a:pt x="2933623" y="985752"/>
                  <a:pt x="2921920" y="588201"/>
                  <a:pt x="2924178" y="783963"/>
                </a:cubicBezTo>
                <a:lnTo>
                  <a:pt x="13547" y="790736"/>
                </a:lnTo>
                <a:lnTo>
                  <a:pt x="0" y="13547"/>
                </a:lnTo>
                <a:close/>
              </a:path>
            </a:pathLst>
          </a:custGeom>
          <a:solidFill>
            <a:schemeClr val="dk1">
              <a:alpha val="6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b="35138"/>
          <a:stretch/>
        </p:blipFill>
        <p:spPr>
          <a:xfrm>
            <a:off x="228807" y="6368939"/>
            <a:ext cx="1762508" cy="412529"/>
          </a:xfrm>
          <a:prstGeom prst="rect">
            <a:avLst/>
          </a:prstGeom>
        </p:spPr>
      </p:pic>
    </p:spTree>
    <p:extLst>
      <p:ext uri="{BB962C8B-B14F-4D97-AF65-F5344CB8AC3E}">
        <p14:creationId xmlns:p14="http://schemas.microsoft.com/office/powerpoint/2010/main" val="4163383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Image Slide (Option 3)">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mn-lt"/>
              </a:defRPr>
            </a:lvl1pPr>
          </a:lstStyle>
          <a:p>
            <a:r>
              <a:rPr lang="en-US"/>
              <a:t>Click to edit Master title style</a:t>
            </a:r>
            <a:endParaRPr lang="de-DE" dirty="0"/>
          </a:p>
        </p:txBody>
      </p:sp>
      <p:sp>
        <p:nvSpPr>
          <p:cNvPr id="12" name="Inhaltsplatzhalter 11"/>
          <p:cNvSpPr>
            <a:spLocks noGrp="1"/>
          </p:cNvSpPr>
          <p:nvPr>
            <p:ph sz="quarter" idx="10"/>
          </p:nvPr>
        </p:nvSpPr>
        <p:spPr>
          <a:xfrm>
            <a:off x="517255" y="1450465"/>
            <a:ext cx="5399452" cy="4914899"/>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4" name="Inhaltsplatzhalter 13"/>
          <p:cNvSpPr>
            <a:spLocks noGrp="1"/>
          </p:cNvSpPr>
          <p:nvPr>
            <p:ph sz="quarter" idx="11"/>
          </p:nvPr>
        </p:nvSpPr>
        <p:spPr>
          <a:xfrm>
            <a:off x="6275295" y="1450465"/>
            <a:ext cx="5404212" cy="4914899"/>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Fußzeilenplatzhalter 4">
            <a:extLst>
              <a:ext uri="{FF2B5EF4-FFF2-40B4-BE49-F238E27FC236}">
                <a16:creationId xmlns:a16="http://schemas.microsoft.com/office/drawing/2014/main" id="{69447098-94E0-46DE-97F6-9E45861DF7A2}"/>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1" name="Foliennummernplatzhalter 5">
            <a:extLst>
              <a:ext uri="{FF2B5EF4-FFF2-40B4-BE49-F238E27FC236}">
                <a16:creationId xmlns:a16="http://schemas.microsoft.com/office/drawing/2014/main" id="{23F46E83-DD06-4360-ACA9-FB817BC28F8F}"/>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Tree>
    <p:extLst>
      <p:ext uri="{BB962C8B-B14F-4D97-AF65-F5344CB8AC3E}">
        <p14:creationId xmlns:p14="http://schemas.microsoft.com/office/powerpoint/2010/main" val="3066928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Image Slide (Compariso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18905" y="1449052"/>
            <a:ext cx="5397802" cy="575867"/>
          </a:xfrm>
          <a:prstGeom prst="rect">
            <a:avLst/>
          </a:prstGeom>
        </p:spPr>
        <p:txBody>
          <a:bodyPr vert="horz" lIns="0" tIns="0" rIns="0" bIns="0" rtlCol="0" anchor="t" anchorCtr="0">
            <a:normAutofit/>
          </a:bodyPr>
          <a:lstStyle>
            <a:lvl1pPr algn="l">
              <a:defRPr lang="de-DE" smtClean="0">
                <a:latin typeface="+mn-lt"/>
              </a:defRPr>
            </a:lvl1pPr>
            <a:lvl2pPr>
              <a:defRPr/>
            </a:lvl2pPr>
            <a:lvl3pPr>
              <a:defRPr/>
            </a:lvl3pPr>
            <a:lvl4pPr>
              <a:defRPr/>
            </a:lvl4pPr>
            <a:lvl5pPr>
              <a:defRPr/>
            </a:lvl5pPr>
            <a:lvl6pPr>
              <a:defRPr/>
            </a:lvl6pPr>
          </a:lstStyle>
          <a:p>
            <a:pPr lvl="0"/>
            <a:r>
              <a:rPr lang="en-US"/>
              <a:t>Edit Master text styles</a:t>
            </a:r>
          </a:p>
        </p:txBody>
      </p:sp>
      <p:sp>
        <p:nvSpPr>
          <p:cNvPr id="5" name="Textplatzhalter 4"/>
          <p:cNvSpPr>
            <a:spLocks noGrp="1"/>
          </p:cNvSpPr>
          <p:nvPr>
            <p:ph type="body" sz="quarter" idx="3"/>
          </p:nvPr>
        </p:nvSpPr>
        <p:spPr>
          <a:xfrm>
            <a:off x="6281950" y="1449052"/>
            <a:ext cx="5397189" cy="575867"/>
          </a:xfrm>
          <a:prstGeom prst="rect">
            <a:avLst/>
          </a:prstGeom>
        </p:spPr>
        <p:txBody>
          <a:bodyPr vert="horz" lIns="0" tIns="0" rIns="0" bIns="0" rtlCol="0" anchor="t" anchorCtr="0">
            <a:normAutofit/>
          </a:bodyPr>
          <a:lstStyle>
            <a:lvl1pPr>
              <a:defRPr lang="de-DE" dirty="0" smtClean="0">
                <a:latin typeface="+mn-lt"/>
              </a:defRPr>
            </a:lvl1pPr>
            <a:lvl2pPr>
              <a:defRPr/>
            </a:lvl2pPr>
            <a:lvl3pPr>
              <a:defRPr/>
            </a:lvl3pPr>
            <a:lvl4pPr>
              <a:defRPr/>
            </a:lvl4pPr>
            <a:lvl5pPr>
              <a:defRPr/>
            </a:lvl5pPr>
            <a:lvl6pPr>
              <a:defRPr/>
            </a:lvl6pPr>
          </a:lstStyle>
          <a:p>
            <a:pPr lvl="0"/>
            <a:r>
              <a:rPr lang="en-US"/>
              <a:t>Edit Master text styles</a:t>
            </a:r>
          </a:p>
        </p:txBody>
      </p:sp>
      <p:sp>
        <p:nvSpPr>
          <p:cNvPr id="12" name="Titel 11"/>
          <p:cNvSpPr>
            <a:spLocks noGrp="1"/>
          </p:cNvSpPr>
          <p:nvPr>
            <p:ph type="title"/>
          </p:nvPr>
        </p:nvSpPr>
        <p:spPr/>
        <p:txBody>
          <a:bodyPr/>
          <a:lstStyle/>
          <a:p>
            <a:r>
              <a:rPr lang="en-US"/>
              <a:t>Click to edit Master title style</a:t>
            </a:r>
            <a:endParaRPr lang="de-DE" dirty="0"/>
          </a:p>
        </p:txBody>
      </p:sp>
      <p:sp>
        <p:nvSpPr>
          <p:cNvPr id="14" name="Inhaltsplatzhalter 13"/>
          <p:cNvSpPr>
            <a:spLocks noGrp="1"/>
          </p:cNvSpPr>
          <p:nvPr>
            <p:ph sz="quarter" idx="12"/>
          </p:nvPr>
        </p:nvSpPr>
        <p:spPr>
          <a:xfrm>
            <a:off x="518905" y="2224910"/>
            <a:ext cx="5397802" cy="4139042"/>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6" name="Inhaltsplatzhalter 15"/>
          <p:cNvSpPr>
            <a:spLocks noGrp="1"/>
          </p:cNvSpPr>
          <p:nvPr>
            <p:ph sz="quarter" idx="13"/>
          </p:nvPr>
        </p:nvSpPr>
        <p:spPr>
          <a:xfrm>
            <a:off x="6281950" y="2224909"/>
            <a:ext cx="5397190" cy="4139042"/>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cxnSp>
        <p:nvCxnSpPr>
          <p:cNvPr id="17" name="Gerade Verbindung 42"/>
          <p:cNvCxnSpPr>
            <a:cxnSpLocks/>
          </p:cNvCxnSpPr>
          <p:nvPr userDrawn="1"/>
        </p:nvCxnSpPr>
        <p:spPr bwMode="auto">
          <a:xfrm>
            <a:off x="517623" y="2124914"/>
            <a:ext cx="5397189"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2"/>
          <p:cNvCxnSpPr>
            <a:cxnSpLocks/>
          </p:cNvCxnSpPr>
          <p:nvPr userDrawn="1"/>
        </p:nvCxnSpPr>
        <p:spPr bwMode="auto">
          <a:xfrm>
            <a:off x="6281950" y="2124914"/>
            <a:ext cx="5397189"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Fußzeilenplatzhalter 4">
            <a:extLst>
              <a:ext uri="{FF2B5EF4-FFF2-40B4-BE49-F238E27FC236}">
                <a16:creationId xmlns:a16="http://schemas.microsoft.com/office/drawing/2014/main" id="{2B838F32-004F-470F-AE3F-C2A01B58305B}"/>
              </a:ext>
            </a:extLst>
          </p:cNvPr>
          <p:cNvSpPr>
            <a:spLocks noGrp="1"/>
          </p:cNvSpPr>
          <p:nvPr>
            <p:ph type="ftr" sz="quarter" idx="14"/>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9" name="Foliennummernplatzhalter 5">
            <a:extLst>
              <a:ext uri="{FF2B5EF4-FFF2-40B4-BE49-F238E27FC236}">
                <a16:creationId xmlns:a16="http://schemas.microsoft.com/office/drawing/2014/main" id="{1DAC52AD-D9C9-4503-AFC7-0C08637F9B14}"/>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Tree>
    <p:extLst>
      <p:ext uri="{BB962C8B-B14F-4D97-AF65-F5344CB8AC3E}">
        <p14:creationId xmlns:p14="http://schemas.microsoft.com/office/powerpoint/2010/main" val="14271803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a:t>Click to edit Master title style</a:t>
            </a:r>
            <a:endParaRPr lang="de-DE" dirty="0"/>
          </a:p>
        </p:txBody>
      </p:sp>
      <p:sp>
        <p:nvSpPr>
          <p:cNvPr id="6" name="Fußzeilenplatzhalter 4">
            <a:extLst>
              <a:ext uri="{FF2B5EF4-FFF2-40B4-BE49-F238E27FC236}">
                <a16:creationId xmlns:a16="http://schemas.microsoft.com/office/drawing/2014/main" id="{F50F7F9F-1C72-4A22-BD2C-AE42C6BA3159}"/>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9" name="Foliennummernplatzhalter 5">
            <a:extLst>
              <a:ext uri="{FF2B5EF4-FFF2-40B4-BE49-F238E27FC236}">
                <a16:creationId xmlns:a16="http://schemas.microsoft.com/office/drawing/2014/main" id="{F1555428-E018-4C04-A169-C032F5A65826}"/>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Tree>
    <p:extLst>
      <p:ext uri="{BB962C8B-B14F-4D97-AF65-F5344CB8AC3E}">
        <p14:creationId xmlns:p14="http://schemas.microsoft.com/office/powerpoint/2010/main" val="38123962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Image Slide">
    <p:spTree>
      <p:nvGrpSpPr>
        <p:cNvPr id="1" name=""/>
        <p:cNvGrpSpPr/>
        <p:nvPr/>
      </p:nvGrpSpPr>
      <p:grpSpPr>
        <a:xfrm>
          <a:off x="0" y="0"/>
          <a:ext cx="0" cy="0"/>
          <a:chOff x="0" y="0"/>
          <a:chExt cx="0" cy="0"/>
        </a:xfrm>
      </p:grpSpPr>
      <p:sp>
        <p:nvSpPr>
          <p:cNvPr id="5" name="Bildplatzhalter 4"/>
          <p:cNvSpPr>
            <a:spLocks noGrp="1"/>
          </p:cNvSpPr>
          <p:nvPr>
            <p:ph type="pic" sz="quarter" idx="12"/>
          </p:nvPr>
        </p:nvSpPr>
        <p:spPr>
          <a:xfrm>
            <a:off x="0" y="0"/>
            <a:ext cx="12192000" cy="6503694"/>
          </a:xfrm>
          <a:prstGeom prst="rect">
            <a:avLst/>
          </a:prstGeom>
          <a:solidFill>
            <a:srgbClr val="C8C8C8"/>
          </a:solidFill>
        </p:spPr>
        <p:txBody>
          <a:bodyPr vert="horz" lIns="0" tIns="0" rIns="0" bIns="0" rtlCol="0" anchor="ctr" anchorCtr="1">
            <a:noAutofit/>
          </a:bodyPr>
          <a:lstStyle>
            <a:lvl1pPr algn="ctr">
              <a:defRPr lang="de-DE"/>
            </a:lvl1pPr>
          </a:lstStyle>
          <a:p>
            <a:pPr lvl="0"/>
            <a:r>
              <a:rPr lang="en-US"/>
              <a:t>Click icon to add picture</a:t>
            </a:r>
            <a:endParaRPr lang="de-DE" dirty="0"/>
          </a:p>
        </p:txBody>
      </p:sp>
      <p:sp>
        <p:nvSpPr>
          <p:cNvPr id="11" name="Fußzeilenplatzhalter 4">
            <a:extLst>
              <a:ext uri="{FF2B5EF4-FFF2-40B4-BE49-F238E27FC236}">
                <a16:creationId xmlns:a16="http://schemas.microsoft.com/office/drawing/2014/main" id="{65DCE472-333C-4778-A2D0-A2C138910025}"/>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2" name="Foliennummernplatzhalter 5">
            <a:extLst>
              <a:ext uri="{FF2B5EF4-FFF2-40B4-BE49-F238E27FC236}">
                <a16:creationId xmlns:a16="http://schemas.microsoft.com/office/drawing/2014/main" id="{8A95BF00-A0F9-49AE-BC58-0BF95CDB4B98}"/>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3" name="Fußzeilenplatzhalter 4">
            <a:extLst>
              <a:ext uri="{FF2B5EF4-FFF2-40B4-BE49-F238E27FC236}">
                <a16:creationId xmlns:a16="http://schemas.microsoft.com/office/drawing/2014/main" id="{C3C21AF1-EC5B-4C4C-A2CF-956AF1934546}"/>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Tree>
    <p:extLst>
      <p:ext uri="{BB962C8B-B14F-4D97-AF65-F5344CB8AC3E}">
        <p14:creationId xmlns:p14="http://schemas.microsoft.com/office/powerpoint/2010/main" val="4178136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Image Slide, Text Boxes">
    <p:spTree>
      <p:nvGrpSpPr>
        <p:cNvPr id="1" name=""/>
        <p:cNvGrpSpPr/>
        <p:nvPr/>
      </p:nvGrpSpPr>
      <p:grpSpPr>
        <a:xfrm>
          <a:off x="0" y="0"/>
          <a:ext cx="0" cy="0"/>
          <a:chOff x="0" y="0"/>
          <a:chExt cx="0" cy="0"/>
        </a:xfrm>
      </p:grpSpPr>
      <p:sp>
        <p:nvSpPr>
          <p:cNvPr id="5" name="Bildplatzhalter 4"/>
          <p:cNvSpPr>
            <a:spLocks noGrp="1"/>
          </p:cNvSpPr>
          <p:nvPr>
            <p:ph type="pic" sz="quarter" idx="12"/>
          </p:nvPr>
        </p:nvSpPr>
        <p:spPr>
          <a:xfrm>
            <a:off x="0" y="0"/>
            <a:ext cx="12192000" cy="6503694"/>
          </a:xfrm>
          <a:prstGeom prst="rect">
            <a:avLst/>
          </a:prstGeom>
          <a:solidFill>
            <a:srgbClr val="C8C8C8"/>
          </a:solidFill>
        </p:spPr>
        <p:txBody>
          <a:bodyPr vert="horz" lIns="0" tIns="0" rIns="0" bIns="0" rtlCol="0" anchor="ctr" anchorCtr="1">
            <a:noAutofit/>
          </a:bodyPr>
          <a:lstStyle>
            <a:lvl1pPr algn="ctr">
              <a:defRPr lang="de-DE"/>
            </a:lvl1pPr>
          </a:lstStyle>
          <a:p>
            <a:pPr lvl="0"/>
            <a:r>
              <a:rPr lang="en-US"/>
              <a:t>Click icon to add picture</a:t>
            </a:r>
            <a:endParaRPr lang="de-DE" dirty="0"/>
          </a:p>
        </p:txBody>
      </p:sp>
      <p:sp>
        <p:nvSpPr>
          <p:cNvPr id="11" name="Fußzeilenplatzhalter 4">
            <a:extLst>
              <a:ext uri="{FF2B5EF4-FFF2-40B4-BE49-F238E27FC236}">
                <a16:creationId xmlns:a16="http://schemas.microsoft.com/office/drawing/2014/main" id="{65DCE472-333C-4778-A2D0-A2C138910025}"/>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2" name="Foliennummernplatzhalter 5">
            <a:extLst>
              <a:ext uri="{FF2B5EF4-FFF2-40B4-BE49-F238E27FC236}">
                <a16:creationId xmlns:a16="http://schemas.microsoft.com/office/drawing/2014/main" id="{8A95BF00-A0F9-49AE-BC58-0BF95CDB4B98}"/>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3" name="Fußzeilenplatzhalter 4">
            <a:extLst>
              <a:ext uri="{FF2B5EF4-FFF2-40B4-BE49-F238E27FC236}">
                <a16:creationId xmlns:a16="http://schemas.microsoft.com/office/drawing/2014/main" id="{C3C21AF1-EC5B-4C4C-A2CF-956AF1934546}"/>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
        <p:nvSpPr>
          <p:cNvPr id="6" name="Freeform 5">
            <a:extLst>
              <a:ext uri="{FF2B5EF4-FFF2-40B4-BE49-F238E27FC236}">
                <a16:creationId xmlns:a16="http://schemas.microsoft.com/office/drawing/2014/main" id="{6B196F6B-0AAF-4508-B80B-E313E83B2147}"/>
              </a:ext>
            </a:extLst>
          </p:cNvPr>
          <p:cNvSpPr>
            <a:spLocks noChangeAspect="1" noEditPoints="1"/>
          </p:cNvSpPr>
          <p:nvPr userDrawn="1"/>
        </p:nvSpPr>
        <p:spPr bwMode="auto">
          <a:xfrm>
            <a:off x="12359068" y="381706"/>
            <a:ext cx="360175" cy="360280"/>
          </a:xfrm>
          <a:custGeom>
            <a:avLst/>
            <a:gdLst>
              <a:gd name="T0" fmla="*/ 11340 w 12045"/>
              <a:gd name="T1" fmla="*/ 710 h 12045"/>
              <a:gd name="T2" fmla="*/ 710 w 12045"/>
              <a:gd name="T3" fmla="*/ 710 h 12045"/>
              <a:gd name="T4" fmla="*/ 710 w 12045"/>
              <a:gd name="T5" fmla="*/ 11340 h 12045"/>
              <a:gd name="T6" fmla="*/ 11340 w 12045"/>
              <a:gd name="T7" fmla="*/ 11340 h 12045"/>
              <a:gd name="T8" fmla="*/ 11340 w 12045"/>
              <a:gd name="T9" fmla="*/ 710 h 12045"/>
              <a:gd name="T10" fmla="*/ 6040 w 12045"/>
              <a:gd name="T11" fmla="*/ 2970 h 12045"/>
              <a:gd name="T12" fmla="*/ 5465 w 12045"/>
              <a:gd name="T13" fmla="*/ 3545 h 12045"/>
              <a:gd name="T14" fmla="*/ 6025 w 12045"/>
              <a:gd name="T15" fmla="*/ 4085 h 12045"/>
              <a:gd name="T16" fmla="*/ 6585 w 12045"/>
              <a:gd name="T17" fmla="*/ 3535 h 12045"/>
              <a:gd name="T18" fmla="*/ 6040 w 12045"/>
              <a:gd name="T19" fmla="*/ 2970 h 12045"/>
              <a:gd name="T20" fmla="*/ 5575 w 12045"/>
              <a:gd name="T21" fmla="*/ 4800 h 12045"/>
              <a:gd name="T22" fmla="*/ 5575 w 12045"/>
              <a:gd name="T23" fmla="*/ 9075 h 12045"/>
              <a:gd name="T24" fmla="*/ 6475 w 12045"/>
              <a:gd name="T25" fmla="*/ 9075 h 12045"/>
              <a:gd name="T26" fmla="*/ 6475 w 12045"/>
              <a:gd name="T27" fmla="*/ 4800 h 12045"/>
              <a:gd name="T28" fmla="*/ 5575 w 12045"/>
              <a:gd name="T29" fmla="*/ 4800 h 12045"/>
              <a:gd name="T30" fmla="*/ 12045 w 12045"/>
              <a:gd name="T31" fmla="*/ 0 h 12045"/>
              <a:gd name="T32" fmla="*/ 12045 w 12045"/>
              <a:gd name="T33" fmla="*/ 12045 h 12045"/>
              <a:gd name="T34" fmla="*/ 0 w 12045"/>
              <a:gd name="T35" fmla="*/ 12045 h 12045"/>
              <a:gd name="T36" fmla="*/ 0 w 12045"/>
              <a:gd name="T37" fmla="*/ 0 h 12045"/>
              <a:gd name="T38" fmla="*/ 12045 w 12045"/>
              <a:gd name="T39" fmla="*/ 0 h 1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45" h="12045">
                <a:moveTo>
                  <a:pt x="11340" y="710"/>
                </a:moveTo>
                <a:lnTo>
                  <a:pt x="710" y="710"/>
                </a:lnTo>
                <a:lnTo>
                  <a:pt x="710" y="11340"/>
                </a:lnTo>
                <a:lnTo>
                  <a:pt x="11340" y="11340"/>
                </a:lnTo>
                <a:lnTo>
                  <a:pt x="11340" y="710"/>
                </a:lnTo>
                <a:close/>
                <a:moveTo>
                  <a:pt x="6040" y="2970"/>
                </a:moveTo>
                <a:cubicBezTo>
                  <a:pt x="5700" y="2970"/>
                  <a:pt x="5465" y="3205"/>
                  <a:pt x="5465" y="3545"/>
                </a:cubicBezTo>
                <a:cubicBezTo>
                  <a:pt x="5465" y="3860"/>
                  <a:pt x="5690" y="4085"/>
                  <a:pt x="6025" y="4085"/>
                </a:cubicBezTo>
                <a:cubicBezTo>
                  <a:pt x="6360" y="4085"/>
                  <a:pt x="6585" y="3860"/>
                  <a:pt x="6585" y="3535"/>
                </a:cubicBezTo>
                <a:cubicBezTo>
                  <a:pt x="6580" y="3205"/>
                  <a:pt x="6355" y="2970"/>
                  <a:pt x="6040" y="2970"/>
                </a:cubicBezTo>
                <a:close/>
                <a:moveTo>
                  <a:pt x="5575" y="4800"/>
                </a:moveTo>
                <a:lnTo>
                  <a:pt x="5575" y="9075"/>
                </a:lnTo>
                <a:lnTo>
                  <a:pt x="6475" y="9075"/>
                </a:lnTo>
                <a:lnTo>
                  <a:pt x="6475" y="4800"/>
                </a:lnTo>
                <a:lnTo>
                  <a:pt x="5575" y="4800"/>
                </a:lnTo>
                <a:close/>
                <a:moveTo>
                  <a:pt x="12045" y="0"/>
                </a:moveTo>
                <a:lnTo>
                  <a:pt x="12045" y="12045"/>
                </a:lnTo>
                <a:lnTo>
                  <a:pt x="0" y="12045"/>
                </a:lnTo>
                <a:lnTo>
                  <a:pt x="0" y="0"/>
                </a:lnTo>
                <a:lnTo>
                  <a:pt x="12045" y="0"/>
                </a:lnTo>
                <a:close/>
              </a:path>
            </a:pathLst>
          </a:custGeom>
          <a:solidFill>
            <a:schemeClr val="accent1"/>
          </a:solidFill>
          <a:ln w="0">
            <a:solidFill>
              <a:schemeClr val="accent1"/>
            </a:solidFill>
            <a:prstDash val="solid"/>
            <a:round/>
            <a:headEnd/>
            <a:tailEnd/>
          </a:ln>
        </p:spPr>
        <p:txBody>
          <a:bodyPr vert="horz" wrap="square" lIns="91392" tIns="45696" rIns="91392" bIns="45696" numCol="1" anchor="t" anchorCtr="0" compatLnSpc="1">
            <a:prstTxWarp prst="textNoShape">
              <a:avLst/>
            </a:prstTxWarp>
          </a:bodyPr>
          <a:lstStyle/>
          <a:p>
            <a:endParaRPr lang="de-DE" sz="1799"/>
          </a:p>
        </p:txBody>
      </p:sp>
      <p:sp>
        <p:nvSpPr>
          <p:cNvPr id="7" name="TextBox 6">
            <a:extLst>
              <a:ext uri="{FF2B5EF4-FFF2-40B4-BE49-F238E27FC236}">
                <a16:creationId xmlns:a16="http://schemas.microsoft.com/office/drawing/2014/main" id="{EDBF4E93-E3D4-4788-BB92-6ED378178A6A}"/>
              </a:ext>
            </a:extLst>
          </p:cNvPr>
          <p:cNvSpPr txBox="1"/>
          <p:nvPr userDrawn="1"/>
        </p:nvSpPr>
        <p:spPr>
          <a:xfrm>
            <a:off x="12359067" y="872359"/>
            <a:ext cx="1429127" cy="1413906"/>
          </a:xfrm>
          <a:prstGeom prst="rect">
            <a:avLst/>
          </a:prstGeom>
          <a:solidFill>
            <a:schemeClr val="bg1">
              <a:alpha val="50000"/>
            </a:schemeClr>
          </a:solidFill>
        </p:spPr>
        <p:txBody>
          <a:bodyPr wrap="square">
            <a:spAutoFit/>
          </a:bodyPr>
          <a:lstStyle/>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1" i="0" u="none" strike="noStrike" kern="1200" cap="none" spc="0" normalizeH="0" baseline="0" noProof="0" dirty="0">
                <a:ln>
                  <a:noFill/>
                </a:ln>
                <a:solidFill>
                  <a:srgbClr val="00677F"/>
                </a:solidFill>
                <a:effectLst/>
                <a:uLnTx/>
                <a:uFillTx/>
                <a:latin typeface="+mn-lt"/>
                <a:ea typeface="+mn-ea"/>
                <a:cs typeface="+mn-cs"/>
              </a:rPr>
              <a:t>Update Background Picture</a:t>
            </a: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endParaRPr kumimoji="0" lang="en-GB" sz="999" b="0" i="0" u="none" strike="noStrike" kern="1200" cap="none" spc="0" normalizeH="0" baseline="0" noProof="0" dirty="0">
              <a:ln>
                <a:noFill/>
              </a:ln>
              <a:solidFill>
                <a:srgbClr val="00677F"/>
              </a:solidFill>
              <a:effectLst/>
              <a:uLnTx/>
              <a:uFillTx/>
              <a:latin typeface="+mn-lt"/>
              <a:ea typeface="+mn-ea"/>
              <a:cs typeface="+mn-cs"/>
            </a:endParaRP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0" i="0" u="none" strike="noStrike" kern="1200" cap="none" spc="0" normalizeH="0" baseline="0" noProof="0" dirty="0">
                <a:ln>
                  <a:noFill/>
                </a:ln>
                <a:solidFill>
                  <a:srgbClr val="00677F"/>
                </a:solidFill>
                <a:effectLst/>
                <a:uLnTx/>
                <a:uFillTx/>
                <a:latin typeface="+mn-lt"/>
                <a:ea typeface="+mn-ea"/>
                <a:cs typeface="+mn-cs"/>
              </a:rPr>
              <a:t>If you change the background picture, </a:t>
            </a:r>
            <a:br>
              <a:rPr kumimoji="0" lang="en-GB" sz="999" b="0" i="0" u="none" strike="noStrike" kern="1200" cap="none" spc="0" normalizeH="0" baseline="0" noProof="0" dirty="0">
                <a:ln>
                  <a:noFill/>
                </a:ln>
                <a:solidFill>
                  <a:srgbClr val="00677F"/>
                </a:solidFill>
                <a:effectLst/>
                <a:uLnTx/>
                <a:uFillTx/>
                <a:latin typeface="+mn-lt"/>
                <a:ea typeface="+mn-ea"/>
                <a:cs typeface="+mn-cs"/>
              </a:rPr>
            </a:br>
            <a:r>
              <a:rPr kumimoji="0" lang="en-GB" sz="999" b="0" i="0" u="none" strike="noStrike" kern="1200" cap="none" spc="0" normalizeH="0" baseline="0" noProof="0" dirty="0">
                <a:ln>
                  <a:noFill/>
                </a:ln>
                <a:solidFill>
                  <a:srgbClr val="00677F"/>
                </a:solidFill>
                <a:effectLst/>
                <a:uLnTx/>
                <a:uFillTx/>
                <a:latin typeface="+mn-lt"/>
                <a:ea typeface="+mn-ea"/>
                <a:cs typeface="+mn-cs"/>
              </a:rPr>
              <a:t>you might need to </a:t>
            </a:r>
            <a:br>
              <a:rPr kumimoji="0" lang="en-GB" sz="999" b="0" i="0" u="none" strike="noStrike" kern="1200" cap="none" spc="0" normalizeH="0" baseline="0" noProof="0" dirty="0">
                <a:ln>
                  <a:noFill/>
                </a:ln>
                <a:solidFill>
                  <a:srgbClr val="00677F"/>
                </a:solidFill>
                <a:effectLst/>
                <a:uLnTx/>
                <a:uFillTx/>
                <a:latin typeface="+mn-lt"/>
                <a:ea typeface="+mn-ea"/>
                <a:cs typeface="+mn-cs"/>
              </a:rPr>
            </a:br>
            <a:r>
              <a:rPr kumimoji="0" lang="en-GB" sz="999" b="0" i="0" u="none" strike="noStrike" kern="1200" cap="none" spc="0" normalizeH="0" baseline="0" noProof="0" dirty="0">
                <a:ln>
                  <a:noFill/>
                </a:ln>
                <a:solidFill>
                  <a:srgbClr val="00677F"/>
                </a:solidFill>
                <a:effectLst/>
                <a:uLnTx/>
                <a:uFillTx/>
                <a:latin typeface="+mn-lt"/>
                <a:ea typeface="+mn-ea"/>
                <a:cs typeface="+mn-cs"/>
              </a:rPr>
              <a:t>change the order:</a:t>
            </a: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0" i="0" u="none" strike="noStrike" kern="1200" cap="none" spc="0" normalizeH="0" baseline="0" noProof="0" dirty="0">
                <a:ln>
                  <a:noFill/>
                </a:ln>
                <a:solidFill>
                  <a:srgbClr val="00677F"/>
                </a:solidFill>
                <a:effectLst/>
                <a:uLnTx/>
                <a:uFillTx/>
                <a:latin typeface="+mn-lt"/>
                <a:ea typeface="+mn-ea"/>
                <a:cs typeface="+mn-cs"/>
              </a:rPr>
              <a:t>“Send to Back”</a:t>
            </a:r>
            <a:endParaRPr lang="en-US" sz="999" dirty="0"/>
          </a:p>
        </p:txBody>
      </p:sp>
      <p:sp>
        <p:nvSpPr>
          <p:cNvPr id="8" name="Text Placeholder 2">
            <a:extLst>
              <a:ext uri="{FF2B5EF4-FFF2-40B4-BE49-F238E27FC236}">
                <a16:creationId xmlns:a16="http://schemas.microsoft.com/office/drawing/2014/main" id="{1DC02933-FDE2-46EF-B723-4CE559FDEEA6}"/>
              </a:ext>
            </a:extLst>
          </p:cNvPr>
          <p:cNvSpPr>
            <a:spLocks noGrp="1"/>
          </p:cNvSpPr>
          <p:nvPr>
            <p:ph type="body" sz="quarter" idx="13"/>
          </p:nvPr>
        </p:nvSpPr>
        <p:spPr>
          <a:xfrm>
            <a:off x="518905" y="519786"/>
            <a:ext cx="11154191" cy="1200813"/>
          </a:xfrm>
          <a:solidFill>
            <a:schemeClr val="bg1">
              <a:alpha val="75000"/>
            </a:schemeClr>
          </a:solidFill>
        </p:spPr>
        <p:txBody>
          <a:bodyPr lIns="216000" tIns="144000" rIns="216000" bIns="144000"/>
          <a:lstStyle>
            <a:lvl1pPr>
              <a:lnSpc>
                <a:spcPct val="100000"/>
              </a:lnSpc>
              <a:defRPr sz="2999"/>
            </a:lvl1pPr>
            <a:lvl2pPr marL="0" indent="0">
              <a:buNone/>
              <a:defRPr/>
            </a:lvl2pPr>
          </a:lstStyle>
          <a:p>
            <a:pPr lvl="0"/>
            <a:r>
              <a:rPr lang="en-US"/>
              <a:t>Edit Master text styles</a:t>
            </a:r>
          </a:p>
        </p:txBody>
      </p:sp>
      <p:sp>
        <p:nvSpPr>
          <p:cNvPr id="9" name="Text Placeholder 2">
            <a:extLst>
              <a:ext uri="{FF2B5EF4-FFF2-40B4-BE49-F238E27FC236}">
                <a16:creationId xmlns:a16="http://schemas.microsoft.com/office/drawing/2014/main" id="{4F33E3CE-047B-4816-8CAF-7C058C216A3C}"/>
              </a:ext>
            </a:extLst>
          </p:cNvPr>
          <p:cNvSpPr>
            <a:spLocks noGrp="1"/>
          </p:cNvSpPr>
          <p:nvPr>
            <p:ph type="body" sz="quarter" idx="14"/>
          </p:nvPr>
        </p:nvSpPr>
        <p:spPr>
          <a:xfrm>
            <a:off x="1602666" y="3048088"/>
            <a:ext cx="3592104" cy="2936920"/>
          </a:xfrm>
          <a:solidFill>
            <a:schemeClr val="bg1">
              <a:alpha val="75000"/>
            </a:schemeClr>
          </a:solidFill>
        </p:spPr>
        <p:txBody>
          <a:bodyPr lIns="180000" tIns="144000" rIns="180000" bIns="144000"/>
          <a:lstStyle>
            <a:lvl1pPr>
              <a:lnSpc>
                <a:spcPct val="100000"/>
              </a:lnSpc>
              <a:spcAft>
                <a:spcPts val="600"/>
              </a:spcAft>
              <a:defRPr sz="1799"/>
            </a:lvl1pPr>
            <a:lvl2pPr>
              <a:lnSpc>
                <a:spcPct val="100000"/>
              </a:lnSpc>
              <a:spcAft>
                <a:spcPts val="600"/>
              </a:spcAft>
              <a:defRPr sz="1799"/>
            </a:lvl2pPr>
            <a:lvl3pPr>
              <a:lnSpc>
                <a:spcPct val="100000"/>
              </a:lnSpc>
              <a:spcAft>
                <a:spcPts val="600"/>
              </a:spcAft>
              <a:defRPr sz="1399"/>
            </a:lvl3pPr>
            <a:lvl4pPr>
              <a:lnSpc>
                <a:spcPct val="100000"/>
              </a:lnSpc>
              <a:spcAft>
                <a:spcPts val="600"/>
              </a:spcAft>
              <a:defRPr sz="1399"/>
            </a:lvl4pPr>
            <a:lvl5pPr>
              <a:lnSpc>
                <a:spcPct val="100000"/>
              </a:lnSpc>
              <a:spcAft>
                <a:spcPts val="600"/>
              </a:spcAft>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666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mage Slide (2 Images)">
    <p:bg>
      <p:bgRef idx="1001">
        <a:schemeClr val="bg1"/>
      </p:bgRef>
    </p:bg>
    <p:spTree>
      <p:nvGrpSpPr>
        <p:cNvPr id="1" name=""/>
        <p:cNvGrpSpPr/>
        <p:nvPr/>
      </p:nvGrpSpPr>
      <p:grpSpPr>
        <a:xfrm>
          <a:off x="0" y="0"/>
          <a:ext cx="0" cy="0"/>
          <a:chOff x="0" y="0"/>
          <a:chExt cx="0" cy="0"/>
        </a:xfrm>
      </p:grpSpPr>
      <p:sp>
        <p:nvSpPr>
          <p:cNvPr id="17" name="Picture Placeholder 3"/>
          <p:cNvSpPr>
            <a:spLocks noGrp="1"/>
          </p:cNvSpPr>
          <p:nvPr>
            <p:ph type="pic" sz="quarter" idx="16"/>
          </p:nvPr>
        </p:nvSpPr>
        <p:spPr bwMode="gray">
          <a:xfrm>
            <a:off x="6095226" y="0"/>
            <a:ext cx="6095225" cy="6503694"/>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6" name="Picture Placeholder 3"/>
          <p:cNvSpPr>
            <a:spLocks noGrp="1"/>
          </p:cNvSpPr>
          <p:nvPr>
            <p:ph type="pic" sz="quarter" idx="13"/>
          </p:nvPr>
        </p:nvSpPr>
        <p:spPr bwMode="gray">
          <a:xfrm>
            <a:off x="1" y="0"/>
            <a:ext cx="6095225" cy="6503694"/>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0" name="Fußzeilenplatzhalter 4">
            <a:extLst>
              <a:ext uri="{FF2B5EF4-FFF2-40B4-BE49-F238E27FC236}">
                <a16:creationId xmlns:a16="http://schemas.microsoft.com/office/drawing/2014/main" id="{08A049AC-58D0-4193-A4D6-7E0CE32A5E8A}"/>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1" name="Foliennummernplatzhalter 5">
            <a:extLst>
              <a:ext uri="{FF2B5EF4-FFF2-40B4-BE49-F238E27FC236}">
                <a16:creationId xmlns:a16="http://schemas.microsoft.com/office/drawing/2014/main" id="{65090698-305B-4C8D-A565-FB89B9F7D076}"/>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2" name="Fußzeilenplatzhalter 4">
            <a:extLst>
              <a:ext uri="{FF2B5EF4-FFF2-40B4-BE49-F238E27FC236}">
                <a16:creationId xmlns:a16="http://schemas.microsoft.com/office/drawing/2014/main" id="{930B8E2F-38AF-4F1C-951B-BB5A995629B9}"/>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Tree>
    <p:extLst>
      <p:ext uri="{BB962C8B-B14F-4D97-AF65-F5344CB8AC3E}">
        <p14:creationId xmlns:p14="http://schemas.microsoft.com/office/powerpoint/2010/main" val="37359569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mage Slide, Text Boxes (2 Images)">
    <p:bg>
      <p:bgRef idx="1001">
        <a:schemeClr val="bg1"/>
      </p:bgRef>
    </p:bg>
    <p:spTree>
      <p:nvGrpSpPr>
        <p:cNvPr id="1" name=""/>
        <p:cNvGrpSpPr/>
        <p:nvPr/>
      </p:nvGrpSpPr>
      <p:grpSpPr>
        <a:xfrm>
          <a:off x="0" y="0"/>
          <a:ext cx="0" cy="0"/>
          <a:chOff x="0" y="0"/>
          <a:chExt cx="0" cy="0"/>
        </a:xfrm>
      </p:grpSpPr>
      <p:sp>
        <p:nvSpPr>
          <p:cNvPr id="17" name="Picture Placeholder 3"/>
          <p:cNvSpPr>
            <a:spLocks noGrp="1"/>
          </p:cNvSpPr>
          <p:nvPr>
            <p:ph type="pic" sz="quarter" idx="16"/>
          </p:nvPr>
        </p:nvSpPr>
        <p:spPr bwMode="gray">
          <a:xfrm>
            <a:off x="6095226" y="0"/>
            <a:ext cx="6095225" cy="6503694"/>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6" name="Picture Placeholder 3"/>
          <p:cNvSpPr>
            <a:spLocks noGrp="1"/>
          </p:cNvSpPr>
          <p:nvPr>
            <p:ph type="pic" sz="quarter" idx="13"/>
          </p:nvPr>
        </p:nvSpPr>
        <p:spPr bwMode="gray">
          <a:xfrm>
            <a:off x="1" y="0"/>
            <a:ext cx="6095225" cy="6503694"/>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0" name="Fußzeilenplatzhalter 4">
            <a:extLst>
              <a:ext uri="{FF2B5EF4-FFF2-40B4-BE49-F238E27FC236}">
                <a16:creationId xmlns:a16="http://schemas.microsoft.com/office/drawing/2014/main" id="{08A049AC-58D0-4193-A4D6-7E0CE32A5E8A}"/>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1" name="Foliennummernplatzhalter 5">
            <a:extLst>
              <a:ext uri="{FF2B5EF4-FFF2-40B4-BE49-F238E27FC236}">
                <a16:creationId xmlns:a16="http://schemas.microsoft.com/office/drawing/2014/main" id="{65090698-305B-4C8D-A565-FB89B9F7D076}"/>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2" name="Fußzeilenplatzhalter 4">
            <a:extLst>
              <a:ext uri="{FF2B5EF4-FFF2-40B4-BE49-F238E27FC236}">
                <a16:creationId xmlns:a16="http://schemas.microsoft.com/office/drawing/2014/main" id="{930B8E2F-38AF-4F1C-951B-BB5A995629B9}"/>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
        <p:nvSpPr>
          <p:cNvPr id="7" name="Freeform 5">
            <a:extLst>
              <a:ext uri="{FF2B5EF4-FFF2-40B4-BE49-F238E27FC236}">
                <a16:creationId xmlns:a16="http://schemas.microsoft.com/office/drawing/2014/main" id="{2813DBFA-5099-48B3-85FF-BE04191324AD}"/>
              </a:ext>
            </a:extLst>
          </p:cNvPr>
          <p:cNvSpPr>
            <a:spLocks noChangeAspect="1" noEditPoints="1"/>
          </p:cNvSpPr>
          <p:nvPr userDrawn="1"/>
        </p:nvSpPr>
        <p:spPr bwMode="auto">
          <a:xfrm>
            <a:off x="12359068" y="381706"/>
            <a:ext cx="360175" cy="360280"/>
          </a:xfrm>
          <a:custGeom>
            <a:avLst/>
            <a:gdLst>
              <a:gd name="T0" fmla="*/ 11340 w 12045"/>
              <a:gd name="T1" fmla="*/ 710 h 12045"/>
              <a:gd name="T2" fmla="*/ 710 w 12045"/>
              <a:gd name="T3" fmla="*/ 710 h 12045"/>
              <a:gd name="T4" fmla="*/ 710 w 12045"/>
              <a:gd name="T5" fmla="*/ 11340 h 12045"/>
              <a:gd name="T6" fmla="*/ 11340 w 12045"/>
              <a:gd name="T7" fmla="*/ 11340 h 12045"/>
              <a:gd name="T8" fmla="*/ 11340 w 12045"/>
              <a:gd name="T9" fmla="*/ 710 h 12045"/>
              <a:gd name="T10" fmla="*/ 6040 w 12045"/>
              <a:gd name="T11" fmla="*/ 2970 h 12045"/>
              <a:gd name="T12" fmla="*/ 5465 w 12045"/>
              <a:gd name="T13" fmla="*/ 3545 h 12045"/>
              <a:gd name="T14" fmla="*/ 6025 w 12045"/>
              <a:gd name="T15" fmla="*/ 4085 h 12045"/>
              <a:gd name="T16" fmla="*/ 6585 w 12045"/>
              <a:gd name="T17" fmla="*/ 3535 h 12045"/>
              <a:gd name="T18" fmla="*/ 6040 w 12045"/>
              <a:gd name="T19" fmla="*/ 2970 h 12045"/>
              <a:gd name="T20" fmla="*/ 5575 w 12045"/>
              <a:gd name="T21" fmla="*/ 4800 h 12045"/>
              <a:gd name="T22" fmla="*/ 5575 w 12045"/>
              <a:gd name="T23" fmla="*/ 9075 h 12045"/>
              <a:gd name="T24" fmla="*/ 6475 w 12045"/>
              <a:gd name="T25" fmla="*/ 9075 h 12045"/>
              <a:gd name="T26" fmla="*/ 6475 w 12045"/>
              <a:gd name="T27" fmla="*/ 4800 h 12045"/>
              <a:gd name="T28" fmla="*/ 5575 w 12045"/>
              <a:gd name="T29" fmla="*/ 4800 h 12045"/>
              <a:gd name="T30" fmla="*/ 12045 w 12045"/>
              <a:gd name="T31" fmla="*/ 0 h 12045"/>
              <a:gd name="T32" fmla="*/ 12045 w 12045"/>
              <a:gd name="T33" fmla="*/ 12045 h 12045"/>
              <a:gd name="T34" fmla="*/ 0 w 12045"/>
              <a:gd name="T35" fmla="*/ 12045 h 12045"/>
              <a:gd name="T36" fmla="*/ 0 w 12045"/>
              <a:gd name="T37" fmla="*/ 0 h 12045"/>
              <a:gd name="T38" fmla="*/ 12045 w 12045"/>
              <a:gd name="T39" fmla="*/ 0 h 1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45" h="12045">
                <a:moveTo>
                  <a:pt x="11340" y="710"/>
                </a:moveTo>
                <a:lnTo>
                  <a:pt x="710" y="710"/>
                </a:lnTo>
                <a:lnTo>
                  <a:pt x="710" y="11340"/>
                </a:lnTo>
                <a:lnTo>
                  <a:pt x="11340" y="11340"/>
                </a:lnTo>
                <a:lnTo>
                  <a:pt x="11340" y="710"/>
                </a:lnTo>
                <a:close/>
                <a:moveTo>
                  <a:pt x="6040" y="2970"/>
                </a:moveTo>
                <a:cubicBezTo>
                  <a:pt x="5700" y="2970"/>
                  <a:pt x="5465" y="3205"/>
                  <a:pt x="5465" y="3545"/>
                </a:cubicBezTo>
                <a:cubicBezTo>
                  <a:pt x="5465" y="3860"/>
                  <a:pt x="5690" y="4085"/>
                  <a:pt x="6025" y="4085"/>
                </a:cubicBezTo>
                <a:cubicBezTo>
                  <a:pt x="6360" y="4085"/>
                  <a:pt x="6585" y="3860"/>
                  <a:pt x="6585" y="3535"/>
                </a:cubicBezTo>
                <a:cubicBezTo>
                  <a:pt x="6580" y="3205"/>
                  <a:pt x="6355" y="2970"/>
                  <a:pt x="6040" y="2970"/>
                </a:cubicBezTo>
                <a:close/>
                <a:moveTo>
                  <a:pt x="5575" y="4800"/>
                </a:moveTo>
                <a:lnTo>
                  <a:pt x="5575" y="9075"/>
                </a:lnTo>
                <a:lnTo>
                  <a:pt x="6475" y="9075"/>
                </a:lnTo>
                <a:lnTo>
                  <a:pt x="6475" y="4800"/>
                </a:lnTo>
                <a:lnTo>
                  <a:pt x="5575" y="4800"/>
                </a:lnTo>
                <a:close/>
                <a:moveTo>
                  <a:pt x="12045" y="0"/>
                </a:moveTo>
                <a:lnTo>
                  <a:pt x="12045" y="12045"/>
                </a:lnTo>
                <a:lnTo>
                  <a:pt x="0" y="12045"/>
                </a:lnTo>
                <a:lnTo>
                  <a:pt x="0" y="0"/>
                </a:lnTo>
                <a:lnTo>
                  <a:pt x="12045" y="0"/>
                </a:lnTo>
                <a:close/>
              </a:path>
            </a:pathLst>
          </a:custGeom>
          <a:solidFill>
            <a:schemeClr val="accent1"/>
          </a:solidFill>
          <a:ln w="0">
            <a:solidFill>
              <a:schemeClr val="accent1"/>
            </a:solidFill>
            <a:prstDash val="solid"/>
            <a:round/>
            <a:headEnd/>
            <a:tailEnd/>
          </a:ln>
        </p:spPr>
        <p:txBody>
          <a:bodyPr vert="horz" wrap="square" lIns="91392" tIns="45696" rIns="91392" bIns="45696" numCol="1" anchor="t" anchorCtr="0" compatLnSpc="1">
            <a:prstTxWarp prst="textNoShape">
              <a:avLst/>
            </a:prstTxWarp>
          </a:bodyPr>
          <a:lstStyle/>
          <a:p>
            <a:endParaRPr lang="de-DE" sz="1799"/>
          </a:p>
        </p:txBody>
      </p:sp>
      <p:sp>
        <p:nvSpPr>
          <p:cNvPr id="8" name="TextBox 7">
            <a:extLst>
              <a:ext uri="{FF2B5EF4-FFF2-40B4-BE49-F238E27FC236}">
                <a16:creationId xmlns:a16="http://schemas.microsoft.com/office/drawing/2014/main" id="{941B5FA8-BCCA-4DDF-AA6B-8863821991AA}"/>
              </a:ext>
            </a:extLst>
          </p:cNvPr>
          <p:cNvSpPr txBox="1"/>
          <p:nvPr userDrawn="1"/>
        </p:nvSpPr>
        <p:spPr>
          <a:xfrm>
            <a:off x="12359067" y="872359"/>
            <a:ext cx="1429127" cy="1413906"/>
          </a:xfrm>
          <a:prstGeom prst="rect">
            <a:avLst/>
          </a:prstGeom>
          <a:solidFill>
            <a:schemeClr val="bg1">
              <a:alpha val="50000"/>
            </a:schemeClr>
          </a:solidFill>
        </p:spPr>
        <p:txBody>
          <a:bodyPr wrap="square">
            <a:spAutoFit/>
          </a:bodyPr>
          <a:lstStyle/>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1" i="0" u="none" strike="noStrike" kern="1200" cap="none" spc="0" normalizeH="0" baseline="0" noProof="0" dirty="0">
                <a:ln>
                  <a:noFill/>
                </a:ln>
                <a:solidFill>
                  <a:srgbClr val="00677F"/>
                </a:solidFill>
                <a:effectLst/>
                <a:uLnTx/>
                <a:uFillTx/>
                <a:latin typeface="+mn-lt"/>
                <a:ea typeface="+mn-ea"/>
                <a:cs typeface="+mn-cs"/>
              </a:rPr>
              <a:t>Update Background Picture</a:t>
            </a: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endParaRPr kumimoji="0" lang="en-GB" sz="999" b="0" i="0" u="none" strike="noStrike" kern="1200" cap="none" spc="0" normalizeH="0" baseline="0" noProof="0" dirty="0">
              <a:ln>
                <a:noFill/>
              </a:ln>
              <a:solidFill>
                <a:srgbClr val="00677F"/>
              </a:solidFill>
              <a:effectLst/>
              <a:uLnTx/>
              <a:uFillTx/>
              <a:latin typeface="+mn-lt"/>
              <a:ea typeface="+mn-ea"/>
              <a:cs typeface="+mn-cs"/>
            </a:endParaRP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0" i="0" u="none" strike="noStrike" kern="1200" cap="none" spc="0" normalizeH="0" baseline="0" noProof="0" dirty="0">
                <a:ln>
                  <a:noFill/>
                </a:ln>
                <a:solidFill>
                  <a:srgbClr val="00677F"/>
                </a:solidFill>
                <a:effectLst/>
                <a:uLnTx/>
                <a:uFillTx/>
                <a:latin typeface="+mn-lt"/>
                <a:ea typeface="+mn-ea"/>
                <a:cs typeface="+mn-cs"/>
              </a:rPr>
              <a:t>If you change the background picture, </a:t>
            </a:r>
            <a:br>
              <a:rPr kumimoji="0" lang="en-GB" sz="999" b="0" i="0" u="none" strike="noStrike" kern="1200" cap="none" spc="0" normalizeH="0" baseline="0" noProof="0" dirty="0">
                <a:ln>
                  <a:noFill/>
                </a:ln>
                <a:solidFill>
                  <a:srgbClr val="00677F"/>
                </a:solidFill>
                <a:effectLst/>
                <a:uLnTx/>
                <a:uFillTx/>
                <a:latin typeface="+mn-lt"/>
                <a:ea typeface="+mn-ea"/>
                <a:cs typeface="+mn-cs"/>
              </a:rPr>
            </a:br>
            <a:r>
              <a:rPr kumimoji="0" lang="en-GB" sz="999" b="0" i="0" u="none" strike="noStrike" kern="1200" cap="none" spc="0" normalizeH="0" baseline="0" noProof="0" dirty="0">
                <a:ln>
                  <a:noFill/>
                </a:ln>
                <a:solidFill>
                  <a:srgbClr val="00677F"/>
                </a:solidFill>
                <a:effectLst/>
                <a:uLnTx/>
                <a:uFillTx/>
                <a:latin typeface="+mn-lt"/>
                <a:ea typeface="+mn-ea"/>
                <a:cs typeface="+mn-cs"/>
              </a:rPr>
              <a:t>you might need to </a:t>
            </a:r>
            <a:br>
              <a:rPr kumimoji="0" lang="en-GB" sz="999" b="0" i="0" u="none" strike="noStrike" kern="1200" cap="none" spc="0" normalizeH="0" baseline="0" noProof="0" dirty="0">
                <a:ln>
                  <a:noFill/>
                </a:ln>
                <a:solidFill>
                  <a:srgbClr val="00677F"/>
                </a:solidFill>
                <a:effectLst/>
                <a:uLnTx/>
                <a:uFillTx/>
                <a:latin typeface="+mn-lt"/>
                <a:ea typeface="+mn-ea"/>
                <a:cs typeface="+mn-cs"/>
              </a:rPr>
            </a:br>
            <a:r>
              <a:rPr kumimoji="0" lang="en-GB" sz="999" b="0" i="0" u="none" strike="noStrike" kern="1200" cap="none" spc="0" normalizeH="0" baseline="0" noProof="0" dirty="0">
                <a:ln>
                  <a:noFill/>
                </a:ln>
                <a:solidFill>
                  <a:srgbClr val="00677F"/>
                </a:solidFill>
                <a:effectLst/>
                <a:uLnTx/>
                <a:uFillTx/>
                <a:latin typeface="+mn-lt"/>
                <a:ea typeface="+mn-ea"/>
                <a:cs typeface="+mn-cs"/>
              </a:rPr>
              <a:t>change the order:</a:t>
            </a: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0" i="0" u="none" strike="noStrike" kern="1200" cap="none" spc="0" normalizeH="0" baseline="0" noProof="0" dirty="0">
                <a:ln>
                  <a:noFill/>
                </a:ln>
                <a:solidFill>
                  <a:srgbClr val="00677F"/>
                </a:solidFill>
                <a:effectLst/>
                <a:uLnTx/>
                <a:uFillTx/>
                <a:latin typeface="+mn-lt"/>
                <a:ea typeface="+mn-ea"/>
                <a:cs typeface="+mn-cs"/>
              </a:rPr>
              <a:t>“Send to Back”</a:t>
            </a:r>
            <a:endParaRPr lang="en-US" sz="999" dirty="0"/>
          </a:p>
        </p:txBody>
      </p:sp>
      <p:sp>
        <p:nvSpPr>
          <p:cNvPr id="9" name="Text Placeholder 2">
            <a:extLst>
              <a:ext uri="{FF2B5EF4-FFF2-40B4-BE49-F238E27FC236}">
                <a16:creationId xmlns:a16="http://schemas.microsoft.com/office/drawing/2014/main" id="{498D44B4-DED9-47D5-99ED-8F3F27E5FCB3}"/>
              </a:ext>
            </a:extLst>
          </p:cNvPr>
          <p:cNvSpPr>
            <a:spLocks noGrp="1"/>
          </p:cNvSpPr>
          <p:nvPr>
            <p:ph type="body" sz="quarter" idx="14"/>
          </p:nvPr>
        </p:nvSpPr>
        <p:spPr>
          <a:xfrm>
            <a:off x="517902" y="518280"/>
            <a:ext cx="3959691" cy="1439667"/>
          </a:xfrm>
          <a:solidFill>
            <a:schemeClr val="bg1">
              <a:alpha val="75000"/>
            </a:schemeClr>
          </a:solidFill>
        </p:spPr>
        <p:txBody>
          <a:bodyPr lIns="180000" tIns="144000" rIns="180000" bIns="144000"/>
          <a:lstStyle>
            <a:lvl1pPr>
              <a:lnSpc>
                <a:spcPct val="100000"/>
              </a:lnSpc>
              <a:spcAft>
                <a:spcPts val="600"/>
              </a:spcAft>
              <a:defRPr sz="1799"/>
            </a:lvl1pPr>
            <a:lvl2pPr>
              <a:lnSpc>
                <a:spcPct val="100000"/>
              </a:lnSpc>
              <a:spcAft>
                <a:spcPts val="600"/>
              </a:spcAft>
              <a:defRPr sz="1799"/>
            </a:lvl2pPr>
            <a:lvl3pPr>
              <a:lnSpc>
                <a:spcPct val="100000"/>
              </a:lnSpc>
              <a:spcAft>
                <a:spcPts val="600"/>
              </a:spcAft>
              <a:defRPr sz="1399"/>
            </a:lvl3pPr>
            <a:lvl4pPr>
              <a:lnSpc>
                <a:spcPct val="100000"/>
              </a:lnSpc>
              <a:spcAft>
                <a:spcPts val="600"/>
              </a:spcAft>
              <a:defRPr sz="1399"/>
            </a:lvl4pPr>
            <a:lvl5pPr>
              <a:lnSpc>
                <a:spcPct val="100000"/>
              </a:lnSpc>
              <a:spcAft>
                <a:spcPts val="600"/>
              </a:spcAft>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A4F16B11-0D37-4B28-A883-EDA8E85D69C9}"/>
              </a:ext>
            </a:extLst>
          </p:cNvPr>
          <p:cNvSpPr>
            <a:spLocks noGrp="1"/>
          </p:cNvSpPr>
          <p:nvPr>
            <p:ph type="body" sz="quarter" idx="17"/>
          </p:nvPr>
        </p:nvSpPr>
        <p:spPr>
          <a:xfrm>
            <a:off x="7716466" y="4545747"/>
            <a:ext cx="3959691" cy="1439667"/>
          </a:xfrm>
          <a:solidFill>
            <a:schemeClr val="bg1">
              <a:alpha val="75000"/>
            </a:schemeClr>
          </a:solidFill>
        </p:spPr>
        <p:txBody>
          <a:bodyPr lIns="180000" tIns="144000" rIns="180000" bIns="144000"/>
          <a:lstStyle>
            <a:lvl1pPr>
              <a:lnSpc>
                <a:spcPct val="100000"/>
              </a:lnSpc>
              <a:spcAft>
                <a:spcPts val="600"/>
              </a:spcAft>
              <a:defRPr sz="1799"/>
            </a:lvl1pPr>
            <a:lvl2pPr>
              <a:lnSpc>
                <a:spcPct val="100000"/>
              </a:lnSpc>
              <a:spcAft>
                <a:spcPts val="600"/>
              </a:spcAft>
              <a:defRPr sz="1799"/>
            </a:lvl2pPr>
            <a:lvl3pPr>
              <a:lnSpc>
                <a:spcPct val="100000"/>
              </a:lnSpc>
              <a:spcAft>
                <a:spcPts val="600"/>
              </a:spcAft>
              <a:defRPr sz="1399"/>
            </a:lvl3pPr>
            <a:lvl4pPr>
              <a:lnSpc>
                <a:spcPct val="100000"/>
              </a:lnSpc>
              <a:spcAft>
                <a:spcPts val="600"/>
              </a:spcAft>
              <a:defRPr sz="1399"/>
            </a:lvl4pPr>
            <a:lvl5pPr>
              <a:lnSpc>
                <a:spcPct val="100000"/>
              </a:lnSpc>
              <a:spcAft>
                <a:spcPts val="600"/>
              </a:spcAft>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69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mage Slide (3 Images)">
    <p:bg>
      <p:bgRef idx="1001">
        <a:schemeClr val="bg1"/>
      </p:bgRef>
    </p:bg>
    <p:spTree>
      <p:nvGrpSpPr>
        <p:cNvPr id="1" name=""/>
        <p:cNvGrpSpPr/>
        <p:nvPr/>
      </p:nvGrpSpPr>
      <p:grpSpPr>
        <a:xfrm>
          <a:off x="0" y="0"/>
          <a:ext cx="0" cy="0"/>
          <a:chOff x="0" y="0"/>
          <a:chExt cx="0" cy="0"/>
        </a:xfrm>
      </p:grpSpPr>
      <p:sp>
        <p:nvSpPr>
          <p:cNvPr id="14" name="Picture Placeholder 3"/>
          <p:cNvSpPr>
            <a:spLocks noGrp="1"/>
          </p:cNvSpPr>
          <p:nvPr>
            <p:ph type="pic" sz="quarter" idx="13"/>
          </p:nvPr>
        </p:nvSpPr>
        <p:spPr bwMode="gray">
          <a:xfrm>
            <a:off x="3" y="0"/>
            <a:ext cx="4062283" cy="6503694"/>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7" name="Picture Placeholder 3"/>
          <p:cNvSpPr>
            <a:spLocks noGrp="1"/>
          </p:cNvSpPr>
          <p:nvPr>
            <p:ph type="pic" sz="quarter" idx="15"/>
          </p:nvPr>
        </p:nvSpPr>
        <p:spPr bwMode="gray">
          <a:xfrm>
            <a:off x="8124570" y="0"/>
            <a:ext cx="4062283" cy="6503694"/>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2" name="Picture Placeholder 3">
            <a:extLst>
              <a:ext uri="{FF2B5EF4-FFF2-40B4-BE49-F238E27FC236}">
                <a16:creationId xmlns:a16="http://schemas.microsoft.com/office/drawing/2014/main" id="{75E6B363-7B9E-4D1F-855F-9945C90F2B1C}"/>
              </a:ext>
            </a:extLst>
          </p:cNvPr>
          <p:cNvSpPr>
            <a:spLocks noGrp="1"/>
          </p:cNvSpPr>
          <p:nvPr>
            <p:ph type="pic" sz="quarter" idx="16"/>
          </p:nvPr>
        </p:nvSpPr>
        <p:spPr bwMode="gray">
          <a:xfrm>
            <a:off x="4062285" y="0"/>
            <a:ext cx="4062283" cy="6503694"/>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1" name="Fußzeilenplatzhalter 4">
            <a:extLst>
              <a:ext uri="{FF2B5EF4-FFF2-40B4-BE49-F238E27FC236}">
                <a16:creationId xmlns:a16="http://schemas.microsoft.com/office/drawing/2014/main" id="{4F627199-2A30-41B8-8FA3-1FC77964B61B}"/>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3" name="Foliennummernplatzhalter 5">
            <a:extLst>
              <a:ext uri="{FF2B5EF4-FFF2-40B4-BE49-F238E27FC236}">
                <a16:creationId xmlns:a16="http://schemas.microsoft.com/office/drawing/2014/main" id="{2ECB107B-C0F9-4AC8-B758-E56D69007400}"/>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5" name="Fußzeilenplatzhalter 4">
            <a:extLst>
              <a:ext uri="{FF2B5EF4-FFF2-40B4-BE49-F238E27FC236}">
                <a16:creationId xmlns:a16="http://schemas.microsoft.com/office/drawing/2014/main" id="{612258B8-C291-4C5F-A3D9-9778ECD896F3}"/>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Tree>
    <p:extLst>
      <p:ext uri="{BB962C8B-B14F-4D97-AF65-F5344CB8AC3E}">
        <p14:creationId xmlns:p14="http://schemas.microsoft.com/office/powerpoint/2010/main" val="4236177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mage Slide, Text Boxes (3 Images)">
    <p:bg>
      <p:bgRef idx="1001">
        <a:schemeClr val="bg1"/>
      </p:bgRef>
    </p:bg>
    <p:spTree>
      <p:nvGrpSpPr>
        <p:cNvPr id="1" name=""/>
        <p:cNvGrpSpPr/>
        <p:nvPr/>
      </p:nvGrpSpPr>
      <p:grpSpPr>
        <a:xfrm>
          <a:off x="0" y="0"/>
          <a:ext cx="0" cy="0"/>
          <a:chOff x="0" y="0"/>
          <a:chExt cx="0" cy="0"/>
        </a:xfrm>
      </p:grpSpPr>
      <p:sp>
        <p:nvSpPr>
          <p:cNvPr id="14" name="Picture Placeholder 3"/>
          <p:cNvSpPr>
            <a:spLocks noGrp="1"/>
          </p:cNvSpPr>
          <p:nvPr>
            <p:ph type="pic" sz="quarter" idx="13"/>
          </p:nvPr>
        </p:nvSpPr>
        <p:spPr bwMode="gray">
          <a:xfrm>
            <a:off x="3" y="0"/>
            <a:ext cx="4062283" cy="6503694"/>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7" name="Picture Placeholder 3"/>
          <p:cNvSpPr>
            <a:spLocks noGrp="1"/>
          </p:cNvSpPr>
          <p:nvPr>
            <p:ph type="pic" sz="quarter" idx="15"/>
          </p:nvPr>
        </p:nvSpPr>
        <p:spPr bwMode="gray">
          <a:xfrm>
            <a:off x="8124570" y="0"/>
            <a:ext cx="4062283" cy="6503694"/>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2" name="Picture Placeholder 3">
            <a:extLst>
              <a:ext uri="{FF2B5EF4-FFF2-40B4-BE49-F238E27FC236}">
                <a16:creationId xmlns:a16="http://schemas.microsoft.com/office/drawing/2014/main" id="{75E6B363-7B9E-4D1F-855F-9945C90F2B1C}"/>
              </a:ext>
            </a:extLst>
          </p:cNvPr>
          <p:cNvSpPr>
            <a:spLocks noGrp="1"/>
          </p:cNvSpPr>
          <p:nvPr>
            <p:ph type="pic" sz="quarter" idx="16"/>
          </p:nvPr>
        </p:nvSpPr>
        <p:spPr bwMode="gray">
          <a:xfrm>
            <a:off x="4062285" y="0"/>
            <a:ext cx="4062283" cy="6503694"/>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1" name="Fußzeilenplatzhalter 4">
            <a:extLst>
              <a:ext uri="{FF2B5EF4-FFF2-40B4-BE49-F238E27FC236}">
                <a16:creationId xmlns:a16="http://schemas.microsoft.com/office/drawing/2014/main" id="{4F627199-2A30-41B8-8FA3-1FC77964B61B}"/>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3" name="Foliennummernplatzhalter 5">
            <a:extLst>
              <a:ext uri="{FF2B5EF4-FFF2-40B4-BE49-F238E27FC236}">
                <a16:creationId xmlns:a16="http://schemas.microsoft.com/office/drawing/2014/main" id="{2ECB107B-C0F9-4AC8-B758-E56D69007400}"/>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5" name="Fußzeilenplatzhalter 4">
            <a:extLst>
              <a:ext uri="{FF2B5EF4-FFF2-40B4-BE49-F238E27FC236}">
                <a16:creationId xmlns:a16="http://schemas.microsoft.com/office/drawing/2014/main" id="{612258B8-C291-4C5F-A3D9-9778ECD896F3}"/>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
        <p:nvSpPr>
          <p:cNvPr id="8" name="Freeform 5">
            <a:extLst>
              <a:ext uri="{FF2B5EF4-FFF2-40B4-BE49-F238E27FC236}">
                <a16:creationId xmlns:a16="http://schemas.microsoft.com/office/drawing/2014/main" id="{3B0D0C75-6922-4885-83F0-7E61FDBAEE34}"/>
              </a:ext>
            </a:extLst>
          </p:cNvPr>
          <p:cNvSpPr>
            <a:spLocks noChangeAspect="1" noEditPoints="1"/>
          </p:cNvSpPr>
          <p:nvPr userDrawn="1"/>
        </p:nvSpPr>
        <p:spPr bwMode="auto">
          <a:xfrm>
            <a:off x="12359068" y="381706"/>
            <a:ext cx="360175" cy="360280"/>
          </a:xfrm>
          <a:custGeom>
            <a:avLst/>
            <a:gdLst>
              <a:gd name="T0" fmla="*/ 11340 w 12045"/>
              <a:gd name="T1" fmla="*/ 710 h 12045"/>
              <a:gd name="T2" fmla="*/ 710 w 12045"/>
              <a:gd name="T3" fmla="*/ 710 h 12045"/>
              <a:gd name="T4" fmla="*/ 710 w 12045"/>
              <a:gd name="T5" fmla="*/ 11340 h 12045"/>
              <a:gd name="T6" fmla="*/ 11340 w 12045"/>
              <a:gd name="T7" fmla="*/ 11340 h 12045"/>
              <a:gd name="T8" fmla="*/ 11340 w 12045"/>
              <a:gd name="T9" fmla="*/ 710 h 12045"/>
              <a:gd name="T10" fmla="*/ 6040 w 12045"/>
              <a:gd name="T11" fmla="*/ 2970 h 12045"/>
              <a:gd name="T12" fmla="*/ 5465 w 12045"/>
              <a:gd name="T13" fmla="*/ 3545 h 12045"/>
              <a:gd name="T14" fmla="*/ 6025 w 12045"/>
              <a:gd name="T15" fmla="*/ 4085 h 12045"/>
              <a:gd name="T16" fmla="*/ 6585 w 12045"/>
              <a:gd name="T17" fmla="*/ 3535 h 12045"/>
              <a:gd name="T18" fmla="*/ 6040 w 12045"/>
              <a:gd name="T19" fmla="*/ 2970 h 12045"/>
              <a:gd name="T20" fmla="*/ 5575 w 12045"/>
              <a:gd name="T21" fmla="*/ 4800 h 12045"/>
              <a:gd name="T22" fmla="*/ 5575 w 12045"/>
              <a:gd name="T23" fmla="*/ 9075 h 12045"/>
              <a:gd name="T24" fmla="*/ 6475 w 12045"/>
              <a:gd name="T25" fmla="*/ 9075 h 12045"/>
              <a:gd name="T26" fmla="*/ 6475 w 12045"/>
              <a:gd name="T27" fmla="*/ 4800 h 12045"/>
              <a:gd name="T28" fmla="*/ 5575 w 12045"/>
              <a:gd name="T29" fmla="*/ 4800 h 12045"/>
              <a:gd name="T30" fmla="*/ 12045 w 12045"/>
              <a:gd name="T31" fmla="*/ 0 h 12045"/>
              <a:gd name="T32" fmla="*/ 12045 w 12045"/>
              <a:gd name="T33" fmla="*/ 12045 h 12045"/>
              <a:gd name="T34" fmla="*/ 0 w 12045"/>
              <a:gd name="T35" fmla="*/ 12045 h 12045"/>
              <a:gd name="T36" fmla="*/ 0 w 12045"/>
              <a:gd name="T37" fmla="*/ 0 h 12045"/>
              <a:gd name="T38" fmla="*/ 12045 w 12045"/>
              <a:gd name="T39" fmla="*/ 0 h 1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45" h="12045">
                <a:moveTo>
                  <a:pt x="11340" y="710"/>
                </a:moveTo>
                <a:lnTo>
                  <a:pt x="710" y="710"/>
                </a:lnTo>
                <a:lnTo>
                  <a:pt x="710" y="11340"/>
                </a:lnTo>
                <a:lnTo>
                  <a:pt x="11340" y="11340"/>
                </a:lnTo>
                <a:lnTo>
                  <a:pt x="11340" y="710"/>
                </a:lnTo>
                <a:close/>
                <a:moveTo>
                  <a:pt x="6040" y="2970"/>
                </a:moveTo>
                <a:cubicBezTo>
                  <a:pt x="5700" y="2970"/>
                  <a:pt x="5465" y="3205"/>
                  <a:pt x="5465" y="3545"/>
                </a:cubicBezTo>
                <a:cubicBezTo>
                  <a:pt x="5465" y="3860"/>
                  <a:pt x="5690" y="4085"/>
                  <a:pt x="6025" y="4085"/>
                </a:cubicBezTo>
                <a:cubicBezTo>
                  <a:pt x="6360" y="4085"/>
                  <a:pt x="6585" y="3860"/>
                  <a:pt x="6585" y="3535"/>
                </a:cubicBezTo>
                <a:cubicBezTo>
                  <a:pt x="6580" y="3205"/>
                  <a:pt x="6355" y="2970"/>
                  <a:pt x="6040" y="2970"/>
                </a:cubicBezTo>
                <a:close/>
                <a:moveTo>
                  <a:pt x="5575" y="4800"/>
                </a:moveTo>
                <a:lnTo>
                  <a:pt x="5575" y="9075"/>
                </a:lnTo>
                <a:lnTo>
                  <a:pt x="6475" y="9075"/>
                </a:lnTo>
                <a:lnTo>
                  <a:pt x="6475" y="4800"/>
                </a:lnTo>
                <a:lnTo>
                  <a:pt x="5575" y="4800"/>
                </a:lnTo>
                <a:close/>
                <a:moveTo>
                  <a:pt x="12045" y="0"/>
                </a:moveTo>
                <a:lnTo>
                  <a:pt x="12045" y="12045"/>
                </a:lnTo>
                <a:lnTo>
                  <a:pt x="0" y="12045"/>
                </a:lnTo>
                <a:lnTo>
                  <a:pt x="0" y="0"/>
                </a:lnTo>
                <a:lnTo>
                  <a:pt x="12045" y="0"/>
                </a:lnTo>
                <a:close/>
              </a:path>
            </a:pathLst>
          </a:custGeom>
          <a:solidFill>
            <a:schemeClr val="accent1"/>
          </a:solidFill>
          <a:ln w="0">
            <a:solidFill>
              <a:schemeClr val="accent1"/>
            </a:solidFill>
            <a:prstDash val="solid"/>
            <a:round/>
            <a:headEnd/>
            <a:tailEnd/>
          </a:ln>
        </p:spPr>
        <p:txBody>
          <a:bodyPr vert="horz" wrap="square" lIns="91392" tIns="45696" rIns="91392" bIns="45696" numCol="1" anchor="t" anchorCtr="0" compatLnSpc="1">
            <a:prstTxWarp prst="textNoShape">
              <a:avLst/>
            </a:prstTxWarp>
          </a:bodyPr>
          <a:lstStyle/>
          <a:p>
            <a:endParaRPr lang="de-DE" sz="1799"/>
          </a:p>
        </p:txBody>
      </p:sp>
      <p:sp>
        <p:nvSpPr>
          <p:cNvPr id="9" name="TextBox 8">
            <a:extLst>
              <a:ext uri="{FF2B5EF4-FFF2-40B4-BE49-F238E27FC236}">
                <a16:creationId xmlns:a16="http://schemas.microsoft.com/office/drawing/2014/main" id="{4B67CC03-745B-4A58-A314-442DD8EA03A5}"/>
              </a:ext>
            </a:extLst>
          </p:cNvPr>
          <p:cNvSpPr txBox="1"/>
          <p:nvPr userDrawn="1"/>
        </p:nvSpPr>
        <p:spPr>
          <a:xfrm>
            <a:off x="12359067" y="872359"/>
            <a:ext cx="1429127" cy="1413906"/>
          </a:xfrm>
          <a:prstGeom prst="rect">
            <a:avLst/>
          </a:prstGeom>
          <a:solidFill>
            <a:schemeClr val="bg1">
              <a:alpha val="50000"/>
            </a:schemeClr>
          </a:solidFill>
        </p:spPr>
        <p:txBody>
          <a:bodyPr wrap="square">
            <a:spAutoFit/>
          </a:bodyPr>
          <a:lstStyle/>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1" i="0" u="none" strike="noStrike" kern="1200" cap="none" spc="0" normalizeH="0" baseline="0" noProof="0" dirty="0">
                <a:ln>
                  <a:noFill/>
                </a:ln>
                <a:solidFill>
                  <a:srgbClr val="00677F"/>
                </a:solidFill>
                <a:effectLst/>
                <a:uLnTx/>
                <a:uFillTx/>
                <a:latin typeface="+mn-lt"/>
                <a:ea typeface="+mn-ea"/>
                <a:cs typeface="+mn-cs"/>
              </a:rPr>
              <a:t>Update Background Picture</a:t>
            </a: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endParaRPr kumimoji="0" lang="en-GB" sz="999" b="0" i="0" u="none" strike="noStrike" kern="1200" cap="none" spc="0" normalizeH="0" baseline="0" noProof="0" dirty="0">
              <a:ln>
                <a:noFill/>
              </a:ln>
              <a:solidFill>
                <a:srgbClr val="00677F"/>
              </a:solidFill>
              <a:effectLst/>
              <a:uLnTx/>
              <a:uFillTx/>
              <a:latin typeface="+mn-lt"/>
              <a:ea typeface="+mn-ea"/>
              <a:cs typeface="+mn-cs"/>
            </a:endParaRP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0" i="0" u="none" strike="noStrike" kern="1200" cap="none" spc="0" normalizeH="0" baseline="0" noProof="0" dirty="0">
                <a:ln>
                  <a:noFill/>
                </a:ln>
                <a:solidFill>
                  <a:srgbClr val="00677F"/>
                </a:solidFill>
                <a:effectLst/>
                <a:uLnTx/>
                <a:uFillTx/>
                <a:latin typeface="+mn-lt"/>
                <a:ea typeface="+mn-ea"/>
                <a:cs typeface="+mn-cs"/>
              </a:rPr>
              <a:t>If you change the background picture, </a:t>
            </a:r>
            <a:br>
              <a:rPr kumimoji="0" lang="en-GB" sz="999" b="0" i="0" u="none" strike="noStrike" kern="1200" cap="none" spc="0" normalizeH="0" baseline="0" noProof="0" dirty="0">
                <a:ln>
                  <a:noFill/>
                </a:ln>
                <a:solidFill>
                  <a:srgbClr val="00677F"/>
                </a:solidFill>
                <a:effectLst/>
                <a:uLnTx/>
                <a:uFillTx/>
                <a:latin typeface="+mn-lt"/>
                <a:ea typeface="+mn-ea"/>
                <a:cs typeface="+mn-cs"/>
              </a:rPr>
            </a:br>
            <a:r>
              <a:rPr kumimoji="0" lang="en-GB" sz="999" b="0" i="0" u="none" strike="noStrike" kern="1200" cap="none" spc="0" normalizeH="0" baseline="0" noProof="0" dirty="0">
                <a:ln>
                  <a:noFill/>
                </a:ln>
                <a:solidFill>
                  <a:srgbClr val="00677F"/>
                </a:solidFill>
                <a:effectLst/>
                <a:uLnTx/>
                <a:uFillTx/>
                <a:latin typeface="+mn-lt"/>
                <a:ea typeface="+mn-ea"/>
                <a:cs typeface="+mn-cs"/>
              </a:rPr>
              <a:t>you might need to </a:t>
            </a:r>
            <a:br>
              <a:rPr kumimoji="0" lang="en-GB" sz="999" b="0" i="0" u="none" strike="noStrike" kern="1200" cap="none" spc="0" normalizeH="0" baseline="0" noProof="0" dirty="0">
                <a:ln>
                  <a:noFill/>
                </a:ln>
                <a:solidFill>
                  <a:srgbClr val="00677F"/>
                </a:solidFill>
                <a:effectLst/>
                <a:uLnTx/>
                <a:uFillTx/>
                <a:latin typeface="+mn-lt"/>
                <a:ea typeface="+mn-ea"/>
                <a:cs typeface="+mn-cs"/>
              </a:rPr>
            </a:br>
            <a:r>
              <a:rPr kumimoji="0" lang="en-GB" sz="999" b="0" i="0" u="none" strike="noStrike" kern="1200" cap="none" spc="0" normalizeH="0" baseline="0" noProof="0" dirty="0">
                <a:ln>
                  <a:noFill/>
                </a:ln>
                <a:solidFill>
                  <a:srgbClr val="00677F"/>
                </a:solidFill>
                <a:effectLst/>
                <a:uLnTx/>
                <a:uFillTx/>
                <a:latin typeface="+mn-lt"/>
                <a:ea typeface="+mn-ea"/>
                <a:cs typeface="+mn-cs"/>
              </a:rPr>
              <a:t>change the order:</a:t>
            </a: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0" i="0" u="none" strike="noStrike" kern="1200" cap="none" spc="0" normalizeH="0" baseline="0" noProof="0" dirty="0">
                <a:ln>
                  <a:noFill/>
                </a:ln>
                <a:solidFill>
                  <a:srgbClr val="00677F"/>
                </a:solidFill>
                <a:effectLst/>
                <a:uLnTx/>
                <a:uFillTx/>
                <a:latin typeface="+mn-lt"/>
                <a:ea typeface="+mn-ea"/>
                <a:cs typeface="+mn-cs"/>
              </a:rPr>
              <a:t>“Send to Back”</a:t>
            </a:r>
            <a:endParaRPr lang="en-US" sz="999" dirty="0"/>
          </a:p>
        </p:txBody>
      </p:sp>
      <p:sp>
        <p:nvSpPr>
          <p:cNvPr id="10" name="Text Placeholder 2">
            <a:extLst>
              <a:ext uri="{FF2B5EF4-FFF2-40B4-BE49-F238E27FC236}">
                <a16:creationId xmlns:a16="http://schemas.microsoft.com/office/drawing/2014/main" id="{AE634593-C0C4-4730-B9C2-AC985C3B94E5}"/>
              </a:ext>
            </a:extLst>
          </p:cNvPr>
          <p:cNvSpPr>
            <a:spLocks noGrp="1"/>
          </p:cNvSpPr>
          <p:nvPr>
            <p:ph type="body" sz="quarter" idx="14"/>
          </p:nvPr>
        </p:nvSpPr>
        <p:spPr>
          <a:xfrm>
            <a:off x="517255" y="518280"/>
            <a:ext cx="3026482" cy="1439667"/>
          </a:xfrm>
          <a:solidFill>
            <a:schemeClr val="bg1">
              <a:alpha val="75000"/>
            </a:schemeClr>
          </a:solidFill>
        </p:spPr>
        <p:txBody>
          <a:bodyPr lIns="180000" tIns="144000" rIns="180000" bIns="144000"/>
          <a:lstStyle>
            <a:lvl1pPr>
              <a:lnSpc>
                <a:spcPct val="100000"/>
              </a:lnSpc>
              <a:spcAft>
                <a:spcPts val="600"/>
              </a:spcAft>
              <a:defRPr sz="1799"/>
            </a:lvl1pPr>
            <a:lvl2pPr>
              <a:lnSpc>
                <a:spcPct val="100000"/>
              </a:lnSpc>
              <a:spcAft>
                <a:spcPts val="600"/>
              </a:spcAft>
              <a:defRPr sz="1799"/>
            </a:lvl2pPr>
            <a:lvl3pPr>
              <a:lnSpc>
                <a:spcPct val="100000"/>
              </a:lnSpc>
              <a:spcAft>
                <a:spcPts val="600"/>
              </a:spcAft>
              <a:defRPr sz="1399"/>
            </a:lvl3pPr>
            <a:lvl4pPr>
              <a:lnSpc>
                <a:spcPct val="100000"/>
              </a:lnSpc>
              <a:spcAft>
                <a:spcPts val="600"/>
              </a:spcAft>
              <a:defRPr sz="1399"/>
            </a:lvl4pPr>
            <a:lvl5pPr>
              <a:lnSpc>
                <a:spcPct val="100000"/>
              </a:lnSpc>
              <a:spcAft>
                <a:spcPts val="600"/>
              </a:spcAft>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9F5E0BE0-E710-44BD-AC06-13C82062E85C}"/>
              </a:ext>
            </a:extLst>
          </p:cNvPr>
          <p:cNvSpPr>
            <a:spLocks noGrp="1"/>
          </p:cNvSpPr>
          <p:nvPr>
            <p:ph type="body" sz="quarter" idx="17"/>
          </p:nvPr>
        </p:nvSpPr>
        <p:spPr>
          <a:xfrm>
            <a:off x="8642470" y="518280"/>
            <a:ext cx="3026482" cy="1439667"/>
          </a:xfrm>
          <a:solidFill>
            <a:schemeClr val="bg1">
              <a:alpha val="75000"/>
            </a:schemeClr>
          </a:solidFill>
        </p:spPr>
        <p:txBody>
          <a:bodyPr lIns="180000" tIns="144000" rIns="180000" bIns="144000"/>
          <a:lstStyle>
            <a:lvl1pPr>
              <a:lnSpc>
                <a:spcPct val="100000"/>
              </a:lnSpc>
              <a:spcAft>
                <a:spcPts val="600"/>
              </a:spcAft>
              <a:defRPr sz="1799"/>
            </a:lvl1pPr>
            <a:lvl2pPr>
              <a:lnSpc>
                <a:spcPct val="100000"/>
              </a:lnSpc>
              <a:spcAft>
                <a:spcPts val="600"/>
              </a:spcAft>
              <a:defRPr sz="1799"/>
            </a:lvl2pPr>
            <a:lvl3pPr>
              <a:lnSpc>
                <a:spcPct val="100000"/>
              </a:lnSpc>
              <a:spcAft>
                <a:spcPts val="600"/>
              </a:spcAft>
              <a:defRPr sz="1399"/>
            </a:lvl3pPr>
            <a:lvl4pPr>
              <a:lnSpc>
                <a:spcPct val="100000"/>
              </a:lnSpc>
              <a:spcAft>
                <a:spcPts val="600"/>
              </a:spcAft>
              <a:defRPr sz="1399"/>
            </a:lvl4pPr>
            <a:lvl5pPr>
              <a:lnSpc>
                <a:spcPct val="100000"/>
              </a:lnSpc>
              <a:spcAft>
                <a:spcPts val="600"/>
              </a:spcAft>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1A7ACA32-7810-48AA-ABA8-70A74357733F}"/>
              </a:ext>
            </a:extLst>
          </p:cNvPr>
          <p:cNvSpPr>
            <a:spLocks noGrp="1"/>
          </p:cNvSpPr>
          <p:nvPr>
            <p:ph type="body" sz="quarter" idx="18"/>
          </p:nvPr>
        </p:nvSpPr>
        <p:spPr>
          <a:xfrm>
            <a:off x="4580184" y="4545747"/>
            <a:ext cx="3026482" cy="1439667"/>
          </a:xfrm>
          <a:solidFill>
            <a:schemeClr val="bg1">
              <a:alpha val="75000"/>
            </a:schemeClr>
          </a:solidFill>
        </p:spPr>
        <p:txBody>
          <a:bodyPr lIns="180000" tIns="144000" rIns="180000" bIns="144000"/>
          <a:lstStyle>
            <a:lvl1pPr>
              <a:lnSpc>
                <a:spcPct val="100000"/>
              </a:lnSpc>
              <a:spcAft>
                <a:spcPts val="600"/>
              </a:spcAft>
              <a:defRPr sz="1799"/>
            </a:lvl1pPr>
            <a:lvl2pPr>
              <a:lnSpc>
                <a:spcPct val="100000"/>
              </a:lnSpc>
              <a:spcAft>
                <a:spcPts val="600"/>
              </a:spcAft>
              <a:defRPr sz="1799"/>
            </a:lvl2pPr>
            <a:lvl3pPr>
              <a:lnSpc>
                <a:spcPct val="100000"/>
              </a:lnSpc>
              <a:spcAft>
                <a:spcPts val="600"/>
              </a:spcAft>
              <a:defRPr sz="1399"/>
            </a:lvl3pPr>
            <a:lvl4pPr>
              <a:lnSpc>
                <a:spcPct val="100000"/>
              </a:lnSpc>
              <a:spcAft>
                <a:spcPts val="600"/>
              </a:spcAft>
              <a:defRPr sz="1399"/>
            </a:lvl4pPr>
            <a:lvl5pPr>
              <a:lnSpc>
                <a:spcPct val="100000"/>
              </a:lnSpc>
              <a:spcAft>
                <a:spcPts val="600"/>
              </a:spcAft>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92687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mage Slide (4 Images)">
    <p:bg>
      <p:bgRef idx="1001">
        <a:schemeClr val="bg1"/>
      </p:bgRef>
    </p:bg>
    <p:spTree>
      <p:nvGrpSpPr>
        <p:cNvPr id="1" name=""/>
        <p:cNvGrpSpPr/>
        <p:nvPr/>
      </p:nvGrpSpPr>
      <p:grpSpPr>
        <a:xfrm>
          <a:off x="0" y="0"/>
          <a:ext cx="0" cy="0"/>
          <a:chOff x="0" y="0"/>
          <a:chExt cx="0" cy="0"/>
        </a:xfrm>
      </p:grpSpPr>
      <p:sp>
        <p:nvSpPr>
          <p:cNvPr id="16" name="Picture Placeholder 3"/>
          <p:cNvSpPr>
            <a:spLocks noGrp="1"/>
          </p:cNvSpPr>
          <p:nvPr>
            <p:ph type="pic" sz="quarter" idx="13"/>
          </p:nvPr>
        </p:nvSpPr>
        <p:spPr bwMode="gray">
          <a:xfrm>
            <a:off x="0" y="3250048"/>
            <a:ext cx="6095225" cy="3250047"/>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7" name="Picture Placeholder 3"/>
          <p:cNvSpPr>
            <a:spLocks noGrp="1"/>
          </p:cNvSpPr>
          <p:nvPr>
            <p:ph type="pic" sz="quarter" idx="16"/>
          </p:nvPr>
        </p:nvSpPr>
        <p:spPr bwMode="gray">
          <a:xfrm>
            <a:off x="6093214" y="3250048"/>
            <a:ext cx="6095225" cy="3250047"/>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9" name="Picture Placeholder 3"/>
          <p:cNvSpPr>
            <a:spLocks noGrp="1"/>
          </p:cNvSpPr>
          <p:nvPr>
            <p:ph type="pic" sz="quarter" idx="18"/>
          </p:nvPr>
        </p:nvSpPr>
        <p:spPr bwMode="gray">
          <a:xfrm>
            <a:off x="6093214" y="1"/>
            <a:ext cx="6095225" cy="3253646"/>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8" name="Picture Placeholder 3"/>
          <p:cNvSpPr>
            <a:spLocks noGrp="1"/>
          </p:cNvSpPr>
          <p:nvPr>
            <p:ph type="pic" sz="quarter" idx="17"/>
          </p:nvPr>
        </p:nvSpPr>
        <p:spPr bwMode="gray">
          <a:xfrm>
            <a:off x="0" y="1"/>
            <a:ext cx="6095225" cy="3253646"/>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2" name="Fußzeilenplatzhalter 4">
            <a:extLst>
              <a:ext uri="{FF2B5EF4-FFF2-40B4-BE49-F238E27FC236}">
                <a16:creationId xmlns:a16="http://schemas.microsoft.com/office/drawing/2014/main" id="{F54FADF3-8BAA-41A3-A4BA-132594D759C1}"/>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3" name="Foliennummernplatzhalter 5">
            <a:extLst>
              <a:ext uri="{FF2B5EF4-FFF2-40B4-BE49-F238E27FC236}">
                <a16:creationId xmlns:a16="http://schemas.microsoft.com/office/drawing/2014/main" id="{6CF1C026-AE00-46BC-A6FE-EA1BA304F12D}"/>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4" name="Fußzeilenplatzhalter 4">
            <a:extLst>
              <a:ext uri="{FF2B5EF4-FFF2-40B4-BE49-F238E27FC236}">
                <a16:creationId xmlns:a16="http://schemas.microsoft.com/office/drawing/2014/main" id="{5905302C-C4F7-43AB-AEC1-E9B79EA480CF}"/>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Tree>
    <p:extLst>
      <p:ext uri="{BB962C8B-B14F-4D97-AF65-F5344CB8AC3E}">
        <p14:creationId xmlns:p14="http://schemas.microsoft.com/office/powerpoint/2010/main" val="16396933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838" t="42398" b="42389"/>
          <a:stretch/>
        </p:blipFill>
        <p:spPr>
          <a:xfrm>
            <a:off x="1" y="6184557"/>
            <a:ext cx="6091872" cy="746595"/>
          </a:xfrm>
          <a:prstGeom prst="rect">
            <a:avLst/>
          </a:prstGeom>
        </p:spPr>
      </p:pic>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2398" b="42048"/>
          <a:stretch/>
        </p:blipFill>
        <p:spPr>
          <a:xfrm flipH="1">
            <a:off x="6091871" y="6192659"/>
            <a:ext cx="6205921" cy="763333"/>
          </a:xfrm>
          <a:prstGeom prst="rect">
            <a:avLst/>
          </a:prstGeom>
        </p:spPr>
      </p:pic>
      <p:sp>
        <p:nvSpPr>
          <p:cNvPr id="13" name="Rectangle 4"/>
          <p:cNvSpPr/>
          <p:nvPr userDrawn="1"/>
        </p:nvSpPr>
        <p:spPr>
          <a:xfrm>
            <a:off x="-9002" y="6181459"/>
            <a:ext cx="12282078" cy="787488"/>
          </a:xfrm>
          <a:custGeom>
            <a:avLst/>
            <a:gdLst>
              <a:gd name="connsiteX0" fmla="*/ 0 w 10143733"/>
              <a:gd name="connsiteY0" fmla="*/ 0 h 761356"/>
              <a:gd name="connsiteX1" fmla="*/ 10143733 w 10143733"/>
              <a:gd name="connsiteY1" fmla="*/ 0 h 761356"/>
              <a:gd name="connsiteX2" fmla="*/ 10143733 w 10143733"/>
              <a:gd name="connsiteY2" fmla="*/ 761356 h 761356"/>
              <a:gd name="connsiteX3" fmla="*/ 0 w 10143733"/>
              <a:gd name="connsiteY3" fmla="*/ 761356 h 761356"/>
              <a:gd name="connsiteX4" fmla="*/ 0 w 10143733"/>
              <a:gd name="connsiteY4" fmla="*/ 0 h 761356"/>
              <a:gd name="connsiteX0" fmla="*/ 0 w 10143733"/>
              <a:gd name="connsiteY0" fmla="*/ 0 h 820991"/>
              <a:gd name="connsiteX1" fmla="*/ 10143733 w 10143733"/>
              <a:gd name="connsiteY1" fmla="*/ 0 h 820991"/>
              <a:gd name="connsiteX2" fmla="*/ 10143733 w 10143733"/>
              <a:gd name="connsiteY2" fmla="*/ 761356 h 820991"/>
              <a:gd name="connsiteX3" fmla="*/ 828261 w 10143733"/>
              <a:gd name="connsiteY3" fmla="*/ 820991 h 820991"/>
              <a:gd name="connsiteX4" fmla="*/ 0 w 10143733"/>
              <a:gd name="connsiteY4" fmla="*/ 0 h 820991"/>
              <a:gd name="connsiteX0" fmla="*/ 0 w 10155022"/>
              <a:gd name="connsiteY0" fmla="*/ 0 h 820991"/>
              <a:gd name="connsiteX1" fmla="*/ 10155022 w 10155022"/>
              <a:gd name="connsiteY1" fmla="*/ 0 h 820991"/>
              <a:gd name="connsiteX2" fmla="*/ 10155022 w 10155022"/>
              <a:gd name="connsiteY2" fmla="*/ 761356 h 820991"/>
              <a:gd name="connsiteX3" fmla="*/ 839550 w 10155022"/>
              <a:gd name="connsiteY3" fmla="*/ 820991 h 820991"/>
              <a:gd name="connsiteX4" fmla="*/ 0 w 10155022"/>
              <a:gd name="connsiteY4" fmla="*/ 0 h 820991"/>
              <a:gd name="connsiteX0" fmla="*/ 0 w 10155022"/>
              <a:gd name="connsiteY0" fmla="*/ 0 h 790972"/>
              <a:gd name="connsiteX1" fmla="*/ 10155022 w 10155022"/>
              <a:gd name="connsiteY1" fmla="*/ 0 h 790972"/>
              <a:gd name="connsiteX2" fmla="*/ 10155022 w 10155022"/>
              <a:gd name="connsiteY2" fmla="*/ 761356 h 790972"/>
              <a:gd name="connsiteX3" fmla="*/ 839550 w 10155022"/>
              <a:gd name="connsiteY3" fmla="*/ 790972 h 790972"/>
              <a:gd name="connsiteX4" fmla="*/ 0 w 10155022"/>
              <a:gd name="connsiteY4" fmla="*/ 0 h 790972"/>
              <a:gd name="connsiteX0" fmla="*/ 0 w 10127383"/>
              <a:gd name="connsiteY0" fmla="*/ 0 h 793276"/>
              <a:gd name="connsiteX1" fmla="*/ 10127383 w 10127383"/>
              <a:gd name="connsiteY1" fmla="*/ 2304 h 793276"/>
              <a:gd name="connsiteX2" fmla="*/ 10127383 w 10127383"/>
              <a:gd name="connsiteY2" fmla="*/ 763660 h 793276"/>
              <a:gd name="connsiteX3" fmla="*/ 811911 w 10127383"/>
              <a:gd name="connsiteY3" fmla="*/ 793276 h 793276"/>
              <a:gd name="connsiteX4" fmla="*/ 0 w 10127383"/>
              <a:gd name="connsiteY4" fmla="*/ 0 h 793276"/>
              <a:gd name="connsiteX0" fmla="*/ 198196 w 9315472"/>
              <a:gd name="connsiteY0" fmla="*/ 0 h 810638"/>
              <a:gd name="connsiteX1" fmla="*/ 9315472 w 9315472"/>
              <a:gd name="connsiteY1" fmla="*/ 19666 h 810638"/>
              <a:gd name="connsiteX2" fmla="*/ 9315472 w 9315472"/>
              <a:gd name="connsiteY2" fmla="*/ 781022 h 810638"/>
              <a:gd name="connsiteX3" fmla="*/ 0 w 9315472"/>
              <a:gd name="connsiteY3" fmla="*/ 810638 h 810638"/>
              <a:gd name="connsiteX4" fmla="*/ 198196 w 9315472"/>
              <a:gd name="connsiteY4" fmla="*/ 0 h 810638"/>
              <a:gd name="connsiteX0" fmla="*/ 4771 w 9122047"/>
              <a:gd name="connsiteY0" fmla="*/ 0 h 787488"/>
              <a:gd name="connsiteX1" fmla="*/ 9122047 w 9122047"/>
              <a:gd name="connsiteY1" fmla="*/ 19666 h 787488"/>
              <a:gd name="connsiteX2" fmla="*/ 9122047 w 9122047"/>
              <a:gd name="connsiteY2" fmla="*/ 781022 h 787488"/>
              <a:gd name="connsiteX3" fmla="*/ 0 w 9122047"/>
              <a:gd name="connsiteY3" fmla="*/ 787488 h 787488"/>
              <a:gd name="connsiteX4" fmla="*/ 4771 w 9122047"/>
              <a:gd name="connsiteY4" fmla="*/ 0 h 78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047" h="787488">
                <a:moveTo>
                  <a:pt x="4771" y="0"/>
                </a:moveTo>
                <a:lnTo>
                  <a:pt x="9122047" y="19666"/>
                </a:lnTo>
                <a:lnTo>
                  <a:pt x="9122047" y="781022"/>
                </a:lnTo>
                <a:lnTo>
                  <a:pt x="0" y="787488"/>
                </a:lnTo>
                <a:cubicBezTo>
                  <a:pt x="1590" y="524992"/>
                  <a:pt x="3181" y="262496"/>
                  <a:pt x="4771" y="0"/>
                </a:cubicBezTo>
                <a:close/>
              </a:path>
            </a:pathLst>
          </a:cu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a:solidFill>
                  <a:srgbClr val="F47503"/>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dirty="0"/>
          </a:p>
        </p:txBody>
      </p: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35138"/>
          <a:stretch/>
        </p:blipFill>
        <p:spPr>
          <a:xfrm>
            <a:off x="228807" y="6368939"/>
            <a:ext cx="1762508" cy="412529"/>
          </a:xfrm>
          <a:prstGeom prst="rect">
            <a:avLst/>
          </a:prstGeom>
        </p:spPr>
      </p:pic>
    </p:spTree>
    <p:extLst>
      <p:ext uri="{BB962C8B-B14F-4D97-AF65-F5344CB8AC3E}">
        <p14:creationId xmlns:p14="http://schemas.microsoft.com/office/powerpoint/2010/main" val="270771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mage Slide, Text Boxes (4 Images)">
    <p:bg>
      <p:bgRef idx="1001">
        <a:schemeClr val="bg1"/>
      </p:bgRef>
    </p:bg>
    <p:spTree>
      <p:nvGrpSpPr>
        <p:cNvPr id="1" name=""/>
        <p:cNvGrpSpPr/>
        <p:nvPr/>
      </p:nvGrpSpPr>
      <p:grpSpPr>
        <a:xfrm>
          <a:off x="0" y="0"/>
          <a:ext cx="0" cy="0"/>
          <a:chOff x="0" y="0"/>
          <a:chExt cx="0" cy="0"/>
        </a:xfrm>
      </p:grpSpPr>
      <p:sp>
        <p:nvSpPr>
          <p:cNvPr id="16" name="Picture Placeholder 3"/>
          <p:cNvSpPr>
            <a:spLocks noGrp="1"/>
          </p:cNvSpPr>
          <p:nvPr>
            <p:ph type="pic" sz="quarter" idx="13"/>
          </p:nvPr>
        </p:nvSpPr>
        <p:spPr bwMode="gray">
          <a:xfrm>
            <a:off x="0" y="3250048"/>
            <a:ext cx="6095225" cy="3250047"/>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7" name="Picture Placeholder 3"/>
          <p:cNvSpPr>
            <a:spLocks noGrp="1"/>
          </p:cNvSpPr>
          <p:nvPr>
            <p:ph type="pic" sz="quarter" idx="16"/>
          </p:nvPr>
        </p:nvSpPr>
        <p:spPr bwMode="gray">
          <a:xfrm>
            <a:off x="6093214" y="3250048"/>
            <a:ext cx="6095225" cy="3250047"/>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9" name="Picture Placeholder 3"/>
          <p:cNvSpPr>
            <a:spLocks noGrp="1"/>
          </p:cNvSpPr>
          <p:nvPr>
            <p:ph type="pic" sz="quarter" idx="18"/>
          </p:nvPr>
        </p:nvSpPr>
        <p:spPr bwMode="gray">
          <a:xfrm>
            <a:off x="6093214" y="1"/>
            <a:ext cx="6095225" cy="3253646"/>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8" name="Picture Placeholder 3"/>
          <p:cNvSpPr>
            <a:spLocks noGrp="1"/>
          </p:cNvSpPr>
          <p:nvPr>
            <p:ph type="pic" sz="quarter" idx="17"/>
          </p:nvPr>
        </p:nvSpPr>
        <p:spPr bwMode="gray">
          <a:xfrm>
            <a:off x="0" y="1"/>
            <a:ext cx="6095225" cy="3253646"/>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2" name="Fußzeilenplatzhalter 4">
            <a:extLst>
              <a:ext uri="{FF2B5EF4-FFF2-40B4-BE49-F238E27FC236}">
                <a16:creationId xmlns:a16="http://schemas.microsoft.com/office/drawing/2014/main" id="{F54FADF3-8BAA-41A3-A4BA-132594D759C1}"/>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3" name="Foliennummernplatzhalter 5">
            <a:extLst>
              <a:ext uri="{FF2B5EF4-FFF2-40B4-BE49-F238E27FC236}">
                <a16:creationId xmlns:a16="http://schemas.microsoft.com/office/drawing/2014/main" id="{6CF1C026-AE00-46BC-A6FE-EA1BA304F12D}"/>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4" name="Fußzeilenplatzhalter 4">
            <a:extLst>
              <a:ext uri="{FF2B5EF4-FFF2-40B4-BE49-F238E27FC236}">
                <a16:creationId xmlns:a16="http://schemas.microsoft.com/office/drawing/2014/main" id="{5905302C-C4F7-43AB-AEC1-E9B79EA480CF}"/>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
        <p:nvSpPr>
          <p:cNvPr id="9" name="Freeform 5">
            <a:extLst>
              <a:ext uri="{FF2B5EF4-FFF2-40B4-BE49-F238E27FC236}">
                <a16:creationId xmlns:a16="http://schemas.microsoft.com/office/drawing/2014/main" id="{9F3D7B9F-D716-4D96-A9B0-2BA82590F505}"/>
              </a:ext>
            </a:extLst>
          </p:cNvPr>
          <p:cNvSpPr>
            <a:spLocks noChangeAspect="1" noEditPoints="1"/>
          </p:cNvSpPr>
          <p:nvPr userDrawn="1"/>
        </p:nvSpPr>
        <p:spPr bwMode="auto">
          <a:xfrm>
            <a:off x="12359068" y="381706"/>
            <a:ext cx="360175" cy="360280"/>
          </a:xfrm>
          <a:custGeom>
            <a:avLst/>
            <a:gdLst>
              <a:gd name="T0" fmla="*/ 11340 w 12045"/>
              <a:gd name="T1" fmla="*/ 710 h 12045"/>
              <a:gd name="T2" fmla="*/ 710 w 12045"/>
              <a:gd name="T3" fmla="*/ 710 h 12045"/>
              <a:gd name="T4" fmla="*/ 710 w 12045"/>
              <a:gd name="T5" fmla="*/ 11340 h 12045"/>
              <a:gd name="T6" fmla="*/ 11340 w 12045"/>
              <a:gd name="T7" fmla="*/ 11340 h 12045"/>
              <a:gd name="T8" fmla="*/ 11340 w 12045"/>
              <a:gd name="T9" fmla="*/ 710 h 12045"/>
              <a:gd name="T10" fmla="*/ 6040 w 12045"/>
              <a:gd name="T11" fmla="*/ 2970 h 12045"/>
              <a:gd name="T12" fmla="*/ 5465 w 12045"/>
              <a:gd name="T13" fmla="*/ 3545 h 12045"/>
              <a:gd name="T14" fmla="*/ 6025 w 12045"/>
              <a:gd name="T15" fmla="*/ 4085 h 12045"/>
              <a:gd name="T16" fmla="*/ 6585 w 12045"/>
              <a:gd name="T17" fmla="*/ 3535 h 12045"/>
              <a:gd name="T18" fmla="*/ 6040 w 12045"/>
              <a:gd name="T19" fmla="*/ 2970 h 12045"/>
              <a:gd name="T20" fmla="*/ 5575 w 12045"/>
              <a:gd name="T21" fmla="*/ 4800 h 12045"/>
              <a:gd name="T22" fmla="*/ 5575 w 12045"/>
              <a:gd name="T23" fmla="*/ 9075 h 12045"/>
              <a:gd name="T24" fmla="*/ 6475 w 12045"/>
              <a:gd name="T25" fmla="*/ 9075 h 12045"/>
              <a:gd name="T26" fmla="*/ 6475 w 12045"/>
              <a:gd name="T27" fmla="*/ 4800 h 12045"/>
              <a:gd name="T28" fmla="*/ 5575 w 12045"/>
              <a:gd name="T29" fmla="*/ 4800 h 12045"/>
              <a:gd name="T30" fmla="*/ 12045 w 12045"/>
              <a:gd name="T31" fmla="*/ 0 h 12045"/>
              <a:gd name="T32" fmla="*/ 12045 w 12045"/>
              <a:gd name="T33" fmla="*/ 12045 h 12045"/>
              <a:gd name="T34" fmla="*/ 0 w 12045"/>
              <a:gd name="T35" fmla="*/ 12045 h 12045"/>
              <a:gd name="T36" fmla="*/ 0 w 12045"/>
              <a:gd name="T37" fmla="*/ 0 h 12045"/>
              <a:gd name="T38" fmla="*/ 12045 w 12045"/>
              <a:gd name="T39" fmla="*/ 0 h 1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45" h="12045">
                <a:moveTo>
                  <a:pt x="11340" y="710"/>
                </a:moveTo>
                <a:lnTo>
                  <a:pt x="710" y="710"/>
                </a:lnTo>
                <a:lnTo>
                  <a:pt x="710" y="11340"/>
                </a:lnTo>
                <a:lnTo>
                  <a:pt x="11340" y="11340"/>
                </a:lnTo>
                <a:lnTo>
                  <a:pt x="11340" y="710"/>
                </a:lnTo>
                <a:close/>
                <a:moveTo>
                  <a:pt x="6040" y="2970"/>
                </a:moveTo>
                <a:cubicBezTo>
                  <a:pt x="5700" y="2970"/>
                  <a:pt x="5465" y="3205"/>
                  <a:pt x="5465" y="3545"/>
                </a:cubicBezTo>
                <a:cubicBezTo>
                  <a:pt x="5465" y="3860"/>
                  <a:pt x="5690" y="4085"/>
                  <a:pt x="6025" y="4085"/>
                </a:cubicBezTo>
                <a:cubicBezTo>
                  <a:pt x="6360" y="4085"/>
                  <a:pt x="6585" y="3860"/>
                  <a:pt x="6585" y="3535"/>
                </a:cubicBezTo>
                <a:cubicBezTo>
                  <a:pt x="6580" y="3205"/>
                  <a:pt x="6355" y="2970"/>
                  <a:pt x="6040" y="2970"/>
                </a:cubicBezTo>
                <a:close/>
                <a:moveTo>
                  <a:pt x="5575" y="4800"/>
                </a:moveTo>
                <a:lnTo>
                  <a:pt x="5575" y="9075"/>
                </a:lnTo>
                <a:lnTo>
                  <a:pt x="6475" y="9075"/>
                </a:lnTo>
                <a:lnTo>
                  <a:pt x="6475" y="4800"/>
                </a:lnTo>
                <a:lnTo>
                  <a:pt x="5575" y="4800"/>
                </a:lnTo>
                <a:close/>
                <a:moveTo>
                  <a:pt x="12045" y="0"/>
                </a:moveTo>
                <a:lnTo>
                  <a:pt x="12045" y="12045"/>
                </a:lnTo>
                <a:lnTo>
                  <a:pt x="0" y="12045"/>
                </a:lnTo>
                <a:lnTo>
                  <a:pt x="0" y="0"/>
                </a:lnTo>
                <a:lnTo>
                  <a:pt x="12045" y="0"/>
                </a:lnTo>
                <a:close/>
              </a:path>
            </a:pathLst>
          </a:custGeom>
          <a:solidFill>
            <a:schemeClr val="accent1"/>
          </a:solidFill>
          <a:ln w="0">
            <a:solidFill>
              <a:schemeClr val="accent1"/>
            </a:solidFill>
            <a:prstDash val="solid"/>
            <a:round/>
            <a:headEnd/>
            <a:tailEnd/>
          </a:ln>
        </p:spPr>
        <p:txBody>
          <a:bodyPr vert="horz" wrap="square" lIns="91392" tIns="45696" rIns="91392" bIns="45696" numCol="1" anchor="t" anchorCtr="0" compatLnSpc="1">
            <a:prstTxWarp prst="textNoShape">
              <a:avLst/>
            </a:prstTxWarp>
          </a:bodyPr>
          <a:lstStyle/>
          <a:p>
            <a:endParaRPr lang="de-DE" sz="1799"/>
          </a:p>
        </p:txBody>
      </p:sp>
      <p:sp>
        <p:nvSpPr>
          <p:cNvPr id="10" name="TextBox 9">
            <a:extLst>
              <a:ext uri="{FF2B5EF4-FFF2-40B4-BE49-F238E27FC236}">
                <a16:creationId xmlns:a16="http://schemas.microsoft.com/office/drawing/2014/main" id="{91CAEE36-49D1-4AF7-B478-F67F8849D453}"/>
              </a:ext>
            </a:extLst>
          </p:cNvPr>
          <p:cNvSpPr txBox="1"/>
          <p:nvPr userDrawn="1"/>
        </p:nvSpPr>
        <p:spPr>
          <a:xfrm>
            <a:off x="12359067" y="872359"/>
            <a:ext cx="1429127" cy="1413906"/>
          </a:xfrm>
          <a:prstGeom prst="rect">
            <a:avLst/>
          </a:prstGeom>
          <a:solidFill>
            <a:schemeClr val="bg1">
              <a:alpha val="50000"/>
            </a:schemeClr>
          </a:solidFill>
        </p:spPr>
        <p:txBody>
          <a:bodyPr wrap="square">
            <a:spAutoFit/>
          </a:bodyPr>
          <a:lstStyle/>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1" i="0" u="none" strike="noStrike" kern="1200" cap="none" spc="0" normalizeH="0" baseline="0" noProof="0" dirty="0">
                <a:ln>
                  <a:noFill/>
                </a:ln>
                <a:solidFill>
                  <a:srgbClr val="00677F"/>
                </a:solidFill>
                <a:effectLst/>
                <a:uLnTx/>
                <a:uFillTx/>
                <a:latin typeface="+mn-lt"/>
                <a:ea typeface="+mn-ea"/>
                <a:cs typeface="+mn-cs"/>
              </a:rPr>
              <a:t>Update Background Picture</a:t>
            </a: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endParaRPr kumimoji="0" lang="en-GB" sz="999" b="0" i="0" u="none" strike="noStrike" kern="1200" cap="none" spc="0" normalizeH="0" baseline="0" noProof="0" dirty="0">
              <a:ln>
                <a:noFill/>
              </a:ln>
              <a:solidFill>
                <a:srgbClr val="00677F"/>
              </a:solidFill>
              <a:effectLst/>
              <a:uLnTx/>
              <a:uFillTx/>
              <a:latin typeface="+mn-lt"/>
              <a:ea typeface="+mn-ea"/>
              <a:cs typeface="+mn-cs"/>
            </a:endParaRP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0" i="0" u="none" strike="noStrike" kern="1200" cap="none" spc="0" normalizeH="0" baseline="0" noProof="0" dirty="0">
                <a:ln>
                  <a:noFill/>
                </a:ln>
                <a:solidFill>
                  <a:srgbClr val="00677F"/>
                </a:solidFill>
                <a:effectLst/>
                <a:uLnTx/>
                <a:uFillTx/>
                <a:latin typeface="+mn-lt"/>
                <a:ea typeface="+mn-ea"/>
                <a:cs typeface="+mn-cs"/>
              </a:rPr>
              <a:t>If you change the background picture, </a:t>
            </a:r>
            <a:br>
              <a:rPr kumimoji="0" lang="en-GB" sz="999" b="0" i="0" u="none" strike="noStrike" kern="1200" cap="none" spc="0" normalizeH="0" baseline="0" noProof="0" dirty="0">
                <a:ln>
                  <a:noFill/>
                </a:ln>
                <a:solidFill>
                  <a:srgbClr val="00677F"/>
                </a:solidFill>
                <a:effectLst/>
                <a:uLnTx/>
                <a:uFillTx/>
                <a:latin typeface="+mn-lt"/>
                <a:ea typeface="+mn-ea"/>
                <a:cs typeface="+mn-cs"/>
              </a:rPr>
            </a:br>
            <a:r>
              <a:rPr kumimoji="0" lang="en-GB" sz="999" b="0" i="0" u="none" strike="noStrike" kern="1200" cap="none" spc="0" normalizeH="0" baseline="0" noProof="0" dirty="0">
                <a:ln>
                  <a:noFill/>
                </a:ln>
                <a:solidFill>
                  <a:srgbClr val="00677F"/>
                </a:solidFill>
                <a:effectLst/>
                <a:uLnTx/>
                <a:uFillTx/>
                <a:latin typeface="+mn-lt"/>
                <a:ea typeface="+mn-ea"/>
                <a:cs typeface="+mn-cs"/>
              </a:rPr>
              <a:t>you might need to </a:t>
            </a:r>
            <a:br>
              <a:rPr kumimoji="0" lang="en-GB" sz="999" b="0" i="0" u="none" strike="noStrike" kern="1200" cap="none" spc="0" normalizeH="0" baseline="0" noProof="0" dirty="0">
                <a:ln>
                  <a:noFill/>
                </a:ln>
                <a:solidFill>
                  <a:srgbClr val="00677F"/>
                </a:solidFill>
                <a:effectLst/>
                <a:uLnTx/>
                <a:uFillTx/>
                <a:latin typeface="+mn-lt"/>
                <a:ea typeface="+mn-ea"/>
                <a:cs typeface="+mn-cs"/>
              </a:rPr>
            </a:br>
            <a:r>
              <a:rPr kumimoji="0" lang="en-GB" sz="999" b="0" i="0" u="none" strike="noStrike" kern="1200" cap="none" spc="0" normalizeH="0" baseline="0" noProof="0" dirty="0">
                <a:ln>
                  <a:noFill/>
                </a:ln>
                <a:solidFill>
                  <a:srgbClr val="00677F"/>
                </a:solidFill>
                <a:effectLst/>
                <a:uLnTx/>
                <a:uFillTx/>
                <a:latin typeface="+mn-lt"/>
                <a:ea typeface="+mn-ea"/>
                <a:cs typeface="+mn-cs"/>
              </a:rPr>
              <a:t>change the order:</a:t>
            </a: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0" i="0" u="none" strike="noStrike" kern="1200" cap="none" spc="0" normalizeH="0" baseline="0" noProof="0" dirty="0">
                <a:ln>
                  <a:noFill/>
                </a:ln>
                <a:solidFill>
                  <a:srgbClr val="00677F"/>
                </a:solidFill>
                <a:effectLst/>
                <a:uLnTx/>
                <a:uFillTx/>
                <a:latin typeface="+mn-lt"/>
                <a:ea typeface="+mn-ea"/>
                <a:cs typeface="+mn-cs"/>
              </a:rPr>
              <a:t>“Send to Back”</a:t>
            </a:r>
            <a:endParaRPr lang="en-US" sz="999" dirty="0"/>
          </a:p>
        </p:txBody>
      </p:sp>
      <p:sp>
        <p:nvSpPr>
          <p:cNvPr id="11" name="Text Placeholder 2">
            <a:extLst>
              <a:ext uri="{FF2B5EF4-FFF2-40B4-BE49-F238E27FC236}">
                <a16:creationId xmlns:a16="http://schemas.microsoft.com/office/drawing/2014/main" id="{E28AF4E3-70D9-4CE7-9326-FC8E52D5F96F}"/>
              </a:ext>
            </a:extLst>
          </p:cNvPr>
          <p:cNvSpPr>
            <a:spLocks noGrp="1"/>
          </p:cNvSpPr>
          <p:nvPr>
            <p:ph type="body" sz="quarter" idx="14"/>
          </p:nvPr>
        </p:nvSpPr>
        <p:spPr>
          <a:xfrm>
            <a:off x="520430" y="518280"/>
            <a:ext cx="2518051" cy="1122940"/>
          </a:xfrm>
          <a:solidFill>
            <a:schemeClr val="bg1">
              <a:alpha val="75000"/>
            </a:schemeClr>
          </a:solidFill>
        </p:spPr>
        <p:txBody>
          <a:bodyPr lIns="180000" tIns="144000" rIns="180000" bIns="144000"/>
          <a:lstStyle>
            <a:lvl1pPr>
              <a:lnSpc>
                <a:spcPct val="100000"/>
              </a:lnSpc>
              <a:spcAft>
                <a:spcPts val="600"/>
              </a:spcAft>
              <a:defRPr sz="1799"/>
            </a:lvl1pPr>
            <a:lvl2pPr>
              <a:lnSpc>
                <a:spcPct val="100000"/>
              </a:lnSpc>
              <a:spcAft>
                <a:spcPts val="600"/>
              </a:spcAft>
              <a:defRPr sz="1799"/>
            </a:lvl2pPr>
            <a:lvl3pPr>
              <a:lnSpc>
                <a:spcPct val="100000"/>
              </a:lnSpc>
              <a:spcAft>
                <a:spcPts val="600"/>
              </a:spcAft>
              <a:defRPr sz="1399"/>
            </a:lvl3pPr>
            <a:lvl4pPr>
              <a:lnSpc>
                <a:spcPct val="100000"/>
              </a:lnSpc>
              <a:spcAft>
                <a:spcPts val="600"/>
              </a:spcAft>
              <a:defRPr sz="1399"/>
            </a:lvl4pPr>
            <a:lvl5pPr>
              <a:lnSpc>
                <a:spcPct val="100000"/>
              </a:lnSpc>
              <a:spcAft>
                <a:spcPts val="600"/>
              </a:spcAft>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F9ADA93A-3B24-471A-80CC-B1EE8A7A36E4}"/>
              </a:ext>
            </a:extLst>
          </p:cNvPr>
          <p:cNvSpPr>
            <a:spLocks noGrp="1"/>
          </p:cNvSpPr>
          <p:nvPr>
            <p:ph type="body" sz="quarter" idx="19"/>
          </p:nvPr>
        </p:nvSpPr>
        <p:spPr>
          <a:xfrm>
            <a:off x="6635884" y="4861313"/>
            <a:ext cx="2519638" cy="1123675"/>
          </a:xfrm>
          <a:solidFill>
            <a:schemeClr val="bg1">
              <a:alpha val="75000"/>
            </a:schemeClr>
          </a:solidFill>
        </p:spPr>
        <p:txBody>
          <a:bodyPr lIns="180000" tIns="144000" rIns="180000" bIns="144000"/>
          <a:lstStyle>
            <a:lvl1pPr>
              <a:lnSpc>
                <a:spcPct val="100000"/>
              </a:lnSpc>
              <a:spcAft>
                <a:spcPts val="600"/>
              </a:spcAft>
              <a:defRPr sz="1799"/>
            </a:lvl1pPr>
            <a:lvl2pPr>
              <a:lnSpc>
                <a:spcPct val="100000"/>
              </a:lnSpc>
              <a:spcAft>
                <a:spcPts val="600"/>
              </a:spcAft>
              <a:defRPr sz="1799"/>
            </a:lvl2pPr>
            <a:lvl3pPr>
              <a:lnSpc>
                <a:spcPct val="100000"/>
              </a:lnSpc>
              <a:spcAft>
                <a:spcPts val="600"/>
              </a:spcAft>
              <a:defRPr sz="1399"/>
            </a:lvl3pPr>
            <a:lvl4pPr>
              <a:lnSpc>
                <a:spcPct val="100000"/>
              </a:lnSpc>
              <a:spcAft>
                <a:spcPts val="600"/>
              </a:spcAft>
              <a:defRPr sz="1399"/>
            </a:lvl4pPr>
            <a:lvl5pPr>
              <a:lnSpc>
                <a:spcPct val="100000"/>
              </a:lnSpc>
              <a:spcAft>
                <a:spcPts val="600"/>
              </a:spcAft>
              <a:defRPr sz="139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5175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mage Slide (6 Images)">
    <p:bg>
      <p:bgRef idx="1001">
        <a:schemeClr val="bg1"/>
      </p:bgRef>
    </p:bg>
    <p:spTree>
      <p:nvGrpSpPr>
        <p:cNvPr id="1" name=""/>
        <p:cNvGrpSpPr/>
        <p:nvPr/>
      </p:nvGrpSpPr>
      <p:grpSpPr>
        <a:xfrm>
          <a:off x="0" y="0"/>
          <a:ext cx="0" cy="0"/>
          <a:chOff x="0" y="0"/>
          <a:chExt cx="0" cy="0"/>
        </a:xfrm>
      </p:grpSpPr>
      <p:sp>
        <p:nvSpPr>
          <p:cNvPr id="38" name="Picture Placeholder 3"/>
          <p:cNvSpPr>
            <a:spLocks noGrp="1"/>
          </p:cNvSpPr>
          <p:nvPr>
            <p:ph type="pic" sz="quarter" idx="18"/>
          </p:nvPr>
        </p:nvSpPr>
        <p:spPr bwMode="gray">
          <a:xfrm>
            <a:off x="0" y="0"/>
            <a:ext cx="4065882" cy="3253646"/>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39" name="Picture Placeholder 3"/>
          <p:cNvSpPr>
            <a:spLocks noGrp="1"/>
          </p:cNvSpPr>
          <p:nvPr>
            <p:ph type="pic" sz="quarter" idx="19"/>
          </p:nvPr>
        </p:nvSpPr>
        <p:spPr bwMode="gray">
          <a:xfrm>
            <a:off x="8131765" y="1"/>
            <a:ext cx="4066941" cy="3253646"/>
          </a:xfrm>
          <a:prstGeom prst="rect">
            <a:avLst/>
          </a:prstGeom>
          <a:solidFill>
            <a:srgbClr val="C8C8C8"/>
          </a:solidFill>
        </p:spPr>
        <p:txBody>
          <a:bodyPr anchor="ctr"/>
          <a:lstStyle>
            <a:lvl1pPr marL="0" marR="0" indent="0" algn="ctr" defTabSz="1088741" rtl="0" eaLnBrk="1" fontAlgn="auto" latinLnBrk="0" hangingPunct="1">
              <a:lnSpc>
                <a:spcPct val="100000"/>
              </a:lnSpc>
              <a:spcBef>
                <a:spcPts val="0"/>
              </a:spcBef>
              <a:spcAft>
                <a:spcPts val="0"/>
              </a:spcAft>
              <a:buClrTx/>
              <a:buSzPct val="80000"/>
              <a:buFont typeface="Arial" panose="020B0604020202020204" pitchFamily="34" charset="0"/>
              <a:buNone/>
              <a:tabLst/>
              <a:defRPr/>
            </a:lvl1pPr>
          </a:lstStyle>
          <a:p>
            <a:r>
              <a:rPr lang="en-US"/>
              <a:t>Click icon to add picture</a:t>
            </a:r>
            <a:endParaRPr lang="en-GB" noProof="0" dirty="0"/>
          </a:p>
        </p:txBody>
      </p:sp>
      <p:sp>
        <p:nvSpPr>
          <p:cNvPr id="13" name="Picture Placeholder 3">
            <a:extLst>
              <a:ext uri="{FF2B5EF4-FFF2-40B4-BE49-F238E27FC236}">
                <a16:creationId xmlns:a16="http://schemas.microsoft.com/office/drawing/2014/main" id="{8462DFA4-3466-4425-BCF6-4E0C92D6C90F}"/>
              </a:ext>
            </a:extLst>
          </p:cNvPr>
          <p:cNvSpPr>
            <a:spLocks noGrp="1"/>
          </p:cNvSpPr>
          <p:nvPr>
            <p:ph type="pic" sz="quarter" idx="21"/>
          </p:nvPr>
        </p:nvSpPr>
        <p:spPr bwMode="gray">
          <a:xfrm>
            <a:off x="0" y="3250048"/>
            <a:ext cx="4065882" cy="3253646"/>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5" name="Picture Placeholder 3">
            <a:extLst>
              <a:ext uri="{FF2B5EF4-FFF2-40B4-BE49-F238E27FC236}">
                <a16:creationId xmlns:a16="http://schemas.microsoft.com/office/drawing/2014/main" id="{A0E9022C-CB11-4B87-AE23-9E43294015F9}"/>
              </a:ext>
            </a:extLst>
          </p:cNvPr>
          <p:cNvSpPr>
            <a:spLocks noGrp="1"/>
          </p:cNvSpPr>
          <p:nvPr>
            <p:ph type="pic" sz="quarter" idx="22"/>
          </p:nvPr>
        </p:nvSpPr>
        <p:spPr bwMode="gray">
          <a:xfrm>
            <a:off x="8131765" y="3250048"/>
            <a:ext cx="4066941" cy="3253646"/>
          </a:xfrm>
          <a:prstGeom prst="rect">
            <a:avLst/>
          </a:prstGeom>
          <a:solidFill>
            <a:srgbClr val="C8C8C8"/>
          </a:solidFill>
        </p:spPr>
        <p:txBody>
          <a:bodyPr anchor="ctr"/>
          <a:lstStyle>
            <a:lvl1pPr marL="0" marR="0" indent="0" algn="ctr" defTabSz="1088741" rtl="0" eaLnBrk="1" fontAlgn="auto" latinLnBrk="0" hangingPunct="1">
              <a:lnSpc>
                <a:spcPct val="100000"/>
              </a:lnSpc>
              <a:spcBef>
                <a:spcPts val="0"/>
              </a:spcBef>
              <a:spcAft>
                <a:spcPts val="0"/>
              </a:spcAft>
              <a:buClrTx/>
              <a:buSzPct val="80000"/>
              <a:buFont typeface="Arial" panose="020B0604020202020204" pitchFamily="34" charset="0"/>
              <a:buNone/>
              <a:tabLst/>
              <a:defRPr/>
            </a:lvl1pPr>
          </a:lstStyle>
          <a:p>
            <a:r>
              <a:rPr lang="en-US"/>
              <a:t>Click icon to add picture</a:t>
            </a:r>
            <a:endParaRPr lang="en-GB" noProof="0" dirty="0"/>
          </a:p>
        </p:txBody>
      </p:sp>
      <p:sp>
        <p:nvSpPr>
          <p:cNvPr id="19" name="Picture Placeholder 3">
            <a:extLst>
              <a:ext uri="{FF2B5EF4-FFF2-40B4-BE49-F238E27FC236}">
                <a16:creationId xmlns:a16="http://schemas.microsoft.com/office/drawing/2014/main" id="{19CC6E02-D555-43FC-A6EB-8ECCD5814EE1}"/>
              </a:ext>
            </a:extLst>
          </p:cNvPr>
          <p:cNvSpPr>
            <a:spLocks noGrp="1"/>
          </p:cNvSpPr>
          <p:nvPr>
            <p:ph type="pic" sz="quarter" idx="23"/>
          </p:nvPr>
        </p:nvSpPr>
        <p:spPr bwMode="gray">
          <a:xfrm>
            <a:off x="4065883" y="1"/>
            <a:ext cx="4066941" cy="3253646"/>
          </a:xfrm>
          <a:prstGeom prst="rect">
            <a:avLst/>
          </a:prstGeom>
          <a:solidFill>
            <a:srgbClr val="C8C8C8"/>
          </a:solidFill>
        </p:spPr>
        <p:txBody>
          <a:bodyPr anchor="ctr"/>
          <a:lstStyle>
            <a:lvl1pPr marL="0" marR="0" indent="0" algn="ctr" defTabSz="1088741" rtl="0" eaLnBrk="1" fontAlgn="auto" latinLnBrk="0" hangingPunct="1">
              <a:lnSpc>
                <a:spcPct val="100000"/>
              </a:lnSpc>
              <a:spcBef>
                <a:spcPts val="0"/>
              </a:spcBef>
              <a:spcAft>
                <a:spcPts val="0"/>
              </a:spcAft>
              <a:buClrTx/>
              <a:buSzPct val="80000"/>
              <a:buFont typeface="Arial" panose="020B0604020202020204" pitchFamily="34" charset="0"/>
              <a:buNone/>
              <a:tabLst/>
              <a:defRPr/>
            </a:lvl1pPr>
          </a:lstStyle>
          <a:p>
            <a:r>
              <a:rPr lang="en-US"/>
              <a:t>Click icon to add picture</a:t>
            </a:r>
            <a:endParaRPr lang="en-GB" noProof="0" dirty="0"/>
          </a:p>
        </p:txBody>
      </p:sp>
      <p:sp>
        <p:nvSpPr>
          <p:cNvPr id="20" name="Picture Placeholder 3">
            <a:extLst>
              <a:ext uri="{FF2B5EF4-FFF2-40B4-BE49-F238E27FC236}">
                <a16:creationId xmlns:a16="http://schemas.microsoft.com/office/drawing/2014/main" id="{6AD04322-37D9-4D87-93CC-BB27FCFA7167}"/>
              </a:ext>
            </a:extLst>
          </p:cNvPr>
          <p:cNvSpPr>
            <a:spLocks noGrp="1"/>
          </p:cNvSpPr>
          <p:nvPr>
            <p:ph type="pic" sz="quarter" idx="24"/>
          </p:nvPr>
        </p:nvSpPr>
        <p:spPr bwMode="gray">
          <a:xfrm>
            <a:off x="4065883" y="3250048"/>
            <a:ext cx="4066941" cy="3253646"/>
          </a:xfrm>
          <a:prstGeom prst="rect">
            <a:avLst/>
          </a:prstGeom>
          <a:solidFill>
            <a:srgbClr val="C8C8C8"/>
          </a:solidFill>
        </p:spPr>
        <p:txBody>
          <a:bodyPr anchor="ctr"/>
          <a:lstStyle>
            <a:lvl1pPr marL="0" marR="0" indent="0" algn="ctr" defTabSz="1088741" rtl="0" eaLnBrk="1" fontAlgn="auto" latinLnBrk="0" hangingPunct="1">
              <a:lnSpc>
                <a:spcPct val="100000"/>
              </a:lnSpc>
              <a:spcBef>
                <a:spcPts val="0"/>
              </a:spcBef>
              <a:spcAft>
                <a:spcPts val="0"/>
              </a:spcAft>
              <a:buClrTx/>
              <a:buSzPct val="80000"/>
              <a:buFont typeface="Arial" panose="020B0604020202020204" pitchFamily="34" charset="0"/>
              <a:buNone/>
              <a:tabLst/>
              <a:defRPr/>
            </a:lvl1pPr>
          </a:lstStyle>
          <a:p>
            <a:r>
              <a:rPr lang="en-US"/>
              <a:t>Click icon to add picture</a:t>
            </a:r>
            <a:endParaRPr lang="en-GB" noProof="0" dirty="0"/>
          </a:p>
        </p:txBody>
      </p:sp>
      <p:sp>
        <p:nvSpPr>
          <p:cNvPr id="14" name="Fußzeilenplatzhalter 4">
            <a:extLst>
              <a:ext uri="{FF2B5EF4-FFF2-40B4-BE49-F238E27FC236}">
                <a16:creationId xmlns:a16="http://schemas.microsoft.com/office/drawing/2014/main" id="{E7BC7683-7EF0-4685-943F-11ACC2CA12BA}"/>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6" name="Foliennummernplatzhalter 5">
            <a:extLst>
              <a:ext uri="{FF2B5EF4-FFF2-40B4-BE49-F238E27FC236}">
                <a16:creationId xmlns:a16="http://schemas.microsoft.com/office/drawing/2014/main" id="{B853C1E8-A817-456A-8018-FAF02947E4BD}"/>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8" name="Fußzeilenplatzhalter 4">
            <a:extLst>
              <a:ext uri="{FF2B5EF4-FFF2-40B4-BE49-F238E27FC236}">
                <a16:creationId xmlns:a16="http://schemas.microsoft.com/office/drawing/2014/main" id="{07152B5F-C032-45EB-8347-CA2FEFE82721}"/>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Tree>
    <p:extLst>
      <p:ext uri="{BB962C8B-B14F-4D97-AF65-F5344CB8AC3E}">
        <p14:creationId xmlns:p14="http://schemas.microsoft.com/office/powerpoint/2010/main" val="24880280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mage Slide, Text Boxes (6 Images)">
    <p:bg>
      <p:bgRef idx="1001">
        <a:schemeClr val="bg1"/>
      </p:bgRef>
    </p:bg>
    <p:spTree>
      <p:nvGrpSpPr>
        <p:cNvPr id="1" name=""/>
        <p:cNvGrpSpPr/>
        <p:nvPr/>
      </p:nvGrpSpPr>
      <p:grpSpPr>
        <a:xfrm>
          <a:off x="0" y="0"/>
          <a:ext cx="0" cy="0"/>
          <a:chOff x="0" y="0"/>
          <a:chExt cx="0" cy="0"/>
        </a:xfrm>
      </p:grpSpPr>
      <p:sp>
        <p:nvSpPr>
          <p:cNvPr id="38" name="Picture Placeholder 3"/>
          <p:cNvSpPr>
            <a:spLocks noGrp="1"/>
          </p:cNvSpPr>
          <p:nvPr>
            <p:ph type="pic" sz="quarter" idx="18"/>
          </p:nvPr>
        </p:nvSpPr>
        <p:spPr bwMode="gray">
          <a:xfrm>
            <a:off x="0" y="0"/>
            <a:ext cx="4065882" cy="3253646"/>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39" name="Picture Placeholder 3"/>
          <p:cNvSpPr>
            <a:spLocks noGrp="1"/>
          </p:cNvSpPr>
          <p:nvPr>
            <p:ph type="pic" sz="quarter" idx="19"/>
          </p:nvPr>
        </p:nvSpPr>
        <p:spPr bwMode="gray">
          <a:xfrm>
            <a:off x="8131765" y="1"/>
            <a:ext cx="4066941" cy="3253646"/>
          </a:xfrm>
          <a:prstGeom prst="rect">
            <a:avLst/>
          </a:prstGeom>
          <a:solidFill>
            <a:srgbClr val="C8C8C8"/>
          </a:solidFill>
        </p:spPr>
        <p:txBody>
          <a:bodyPr anchor="ctr"/>
          <a:lstStyle>
            <a:lvl1pPr marL="0" marR="0" indent="0" algn="ctr" defTabSz="1088741" rtl="0" eaLnBrk="1" fontAlgn="auto" latinLnBrk="0" hangingPunct="1">
              <a:lnSpc>
                <a:spcPct val="100000"/>
              </a:lnSpc>
              <a:spcBef>
                <a:spcPts val="0"/>
              </a:spcBef>
              <a:spcAft>
                <a:spcPts val="0"/>
              </a:spcAft>
              <a:buClrTx/>
              <a:buSzPct val="80000"/>
              <a:buFont typeface="Arial" panose="020B0604020202020204" pitchFamily="34" charset="0"/>
              <a:buNone/>
              <a:tabLst/>
              <a:defRPr/>
            </a:lvl1pPr>
          </a:lstStyle>
          <a:p>
            <a:r>
              <a:rPr lang="en-US"/>
              <a:t>Click icon to add picture</a:t>
            </a:r>
            <a:endParaRPr lang="en-GB" noProof="0" dirty="0"/>
          </a:p>
        </p:txBody>
      </p:sp>
      <p:sp>
        <p:nvSpPr>
          <p:cNvPr id="13" name="Picture Placeholder 3">
            <a:extLst>
              <a:ext uri="{FF2B5EF4-FFF2-40B4-BE49-F238E27FC236}">
                <a16:creationId xmlns:a16="http://schemas.microsoft.com/office/drawing/2014/main" id="{8462DFA4-3466-4425-BCF6-4E0C92D6C90F}"/>
              </a:ext>
            </a:extLst>
          </p:cNvPr>
          <p:cNvSpPr>
            <a:spLocks noGrp="1"/>
          </p:cNvSpPr>
          <p:nvPr>
            <p:ph type="pic" sz="quarter" idx="21"/>
          </p:nvPr>
        </p:nvSpPr>
        <p:spPr bwMode="gray">
          <a:xfrm>
            <a:off x="0" y="3250048"/>
            <a:ext cx="4065882" cy="3253646"/>
          </a:xfrm>
          <a:prstGeom prst="rect">
            <a:avLst/>
          </a:prstGeom>
          <a:solidFill>
            <a:srgbClr val="C8C8C8"/>
          </a:solidFill>
        </p:spPr>
        <p:txBody>
          <a:bodyPr anchor="ctr"/>
          <a:lstStyle>
            <a:lvl1pPr marL="0" indent="0" algn="ctr">
              <a:lnSpc>
                <a:spcPct val="100000"/>
              </a:lnSpc>
              <a:buNone/>
              <a:defRPr/>
            </a:lvl1pPr>
          </a:lstStyle>
          <a:p>
            <a:r>
              <a:rPr lang="en-US"/>
              <a:t>Click icon to add picture</a:t>
            </a:r>
            <a:endParaRPr lang="de-DE" noProof="0" dirty="0"/>
          </a:p>
        </p:txBody>
      </p:sp>
      <p:sp>
        <p:nvSpPr>
          <p:cNvPr id="15" name="Picture Placeholder 3">
            <a:extLst>
              <a:ext uri="{FF2B5EF4-FFF2-40B4-BE49-F238E27FC236}">
                <a16:creationId xmlns:a16="http://schemas.microsoft.com/office/drawing/2014/main" id="{A0E9022C-CB11-4B87-AE23-9E43294015F9}"/>
              </a:ext>
            </a:extLst>
          </p:cNvPr>
          <p:cNvSpPr>
            <a:spLocks noGrp="1"/>
          </p:cNvSpPr>
          <p:nvPr>
            <p:ph type="pic" sz="quarter" idx="22"/>
          </p:nvPr>
        </p:nvSpPr>
        <p:spPr bwMode="gray">
          <a:xfrm>
            <a:off x="8131765" y="3250048"/>
            <a:ext cx="4066941" cy="3253646"/>
          </a:xfrm>
          <a:prstGeom prst="rect">
            <a:avLst/>
          </a:prstGeom>
          <a:solidFill>
            <a:srgbClr val="C8C8C8"/>
          </a:solidFill>
        </p:spPr>
        <p:txBody>
          <a:bodyPr anchor="ctr"/>
          <a:lstStyle>
            <a:lvl1pPr marL="0" marR="0" indent="0" algn="ctr" defTabSz="1088741" rtl="0" eaLnBrk="1" fontAlgn="auto" latinLnBrk="0" hangingPunct="1">
              <a:lnSpc>
                <a:spcPct val="100000"/>
              </a:lnSpc>
              <a:spcBef>
                <a:spcPts val="0"/>
              </a:spcBef>
              <a:spcAft>
                <a:spcPts val="0"/>
              </a:spcAft>
              <a:buClrTx/>
              <a:buSzPct val="80000"/>
              <a:buFont typeface="Arial" panose="020B0604020202020204" pitchFamily="34" charset="0"/>
              <a:buNone/>
              <a:tabLst/>
              <a:defRPr/>
            </a:lvl1pPr>
          </a:lstStyle>
          <a:p>
            <a:r>
              <a:rPr lang="en-US"/>
              <a:t>Click icon to add picture</a:t>
            </a:r>
            <a:endParaRPr lang="en-GB" noProof="0" dirty="0"/>
          </a:p>
        </p:txBody>
      </p:sp>
      <p:sp>
        <p:nvSpPr>
          <p:cNvPr id="19" name="Picture Placeholder 3">
            <a:extLst>
              <a:ext uri="{FF2B5EF4-FFF2-40B4-BE49-F238E27FC236}">
                <a16:creationId xmlns:a16="http://schemas.microsoft.com/office/drawing/2014/main" id="{19CC6E02-D555-43FC-A6EB-8ECCD5814EE1}"/>
              </a:ext>
            </a:extLst>
          </p:cNvPr>
          <p:cNvSpPr>
            <a:spLocks noGrp="1"/>
          </p:cNvSpPr>
          <p:nvPr>
            <p:ph type="pic" sz="quarter" idx="23"/>
          </p:nvPr>
        </p:nvSpPr>
        <p:spPr bwMode="gray">
          <a:xfrm>
            <a:off x="4065883" y="1"/>
            <a:ext cx="4066941" cy="3253646"/>
          </a:xfrm>
          <a:prstGeom prst="rect">
            <a:avLst/>
          </a:prstGeom>
          <a:solidFill>
            <a:srgbClr val="C8C8C8"/>
          </a:solidFill>
        </p:spPr>
        <p:txBody>
          <a:bodyPr anchor="ctr"/>
          <a:lstStyle>
            <a:lvl1pPr marL="0" marR="0" indent="0" algn="ctr" defTabSz="1088741" rtl="0" eaLnBrk="1" fontAlgn="auto" latinLnBrk="0" hangingPunct="1">
              <a:lnSpc>
                <a:spcPct val="100000"/>
              </a:lnSpc>
              <a:spcBef>
                <a:spcPts val="0"/>
              </a:spcBef>
              <a:spcAft>
                <a:spcPts val="0"/>
              </a:spcAft>
              <a:buClrTx/>
              <a:buSzPct val="80000"/>
              <a:buFont typeface="Arial" panose="020B0604020202020204" pitchFamily="34" charset="0"/>
              <a:buNone/>
              <a:tabLst/>
              <a:defRPr/>
            </a:lvl1pPr>
          </a:lstStyle>
          <a:p>
            <a:r>
              <a:rPr lang="en-US"/>
              <a:t>Click icon to add picture</a:t>
            </a:r>
            <a:endParaRPr lang="en-GB" noProof="0" dirty="0"/>
          </a:p>
        </p:txBody>
      </p:sp>
      <p:sp>
        <p:nvSpPr>
          <p:cNvPr id="20" name="Picture Placeholder 3">
            <a:extLst>
              <a:ext uri="{FF2B5EF4-FFF2-40B4-BE49-F238E27FC236}">
                <a16:creationId xmlns:a16="http://schemas.microsoft.com/office/drawing/2014/main" id="{6AD04322-37D9-4D87-93CC-BB27FCFA7167}"/>
              </a:ext>
            </a:extLst>
          </p:cNvPr>
          <p:cNvSpPr>
            <a:spLocks noGrp="1"/>
          </p:cNvSpPr>
          <p:nvPr>
            <p:ph type="pic" sz="quarter" idx="24"/>
          </p:nvPr>
        </p:nvSpPr>
        <p:spPr bwMode="gray">
          <a:xfrm>
            <a:off x="4065883" y="3250048"/>
            <a:ext cx="4066941" cy="3253646"/>
          </a:xfrm>
          <a:prstGeom prst="rect">
            <a:avLst/>
          </a:prstGeom>
          <a:solidFill>
            <a:srgbClr val="C8C8C8"/>
          </a:solidFill>
        </p:spPr>
        <p:txBody>
          <a:bodyPr anchor="ctr"/>
          <a:lstStyle>
            <a:lvl1pPr marL="0" marR="0" indent="0" algn="ctr" defTabSz="1088741" rtl="0" eaLnBrk="1" fontAlgn="auto" latinLnBrk="0" hangingPunct="1">
              <a:lnSpc>
                <a:spcPct val="100000"/>
              </a:lnSpc>
              <a:spcBef>
                <a:spcPts val="0"/>
              </a:spcBef>
              <a:spcAft>
                <a:spcPts val="0"/>
              </a:spcAft>
              <a:buClrTx/>
              <a:buSzPct val="80000"/>
              <a:buFont typeface="Arial" panose="020B0604020202020204" pitchFamily="34" charset="0"/>
              <a:buNone/>
              <a:tabLst/>
              <a:defRPr/>
            </a:lvl1pPr>
          </a:lstStyle>
          <a:p>
            <a:r>
              <a:rPr lang="en-US"/>
              <a:t>Click icon to add picture</a:t>
            </a:r>
            <a:endParaRPr lang="en-GB" noProof="0" dirty="0"/>
          </a:p>
        </p:txBody>
      </p:sp>
      <p:sp>
        <p:nvSpPr>
          <p:cNvPr id="14" name="Fußzeilenplatzhalter 4">
            <a:extLst>
              <a:ext uri="{FF2B5EF4-FFF2-40B4-BE49-F238E27FC236}">
                <a16:creationId xmlns:a16="http://schemas.microsoft.com/office/drawing/2014/main" id="{E7BC7683-7EF0-4685-943F-11ACC2CA12BA}"/>
              </a:ext>
            </a:extLst>
          </p:cNvPr>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16" name="Foliennummernplatzhalter 5">
            <a:extLst>
              <a:ext uri="{FF2B5EF4-FFF2-40B4-BE49-F238E27FC236}">
                <a16:creationId xmlns:a16="http://schemas.microsoft.com/office/drawing/2014/main" id="{B853C1E8-A817-456A-8018-FAF02947E4BD}"/>
              </a:ext>
            </a:extLst>
          </p:cNvPr>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8" name="Fußzeilenplatzhalter 4">
            <a:extLst>
              <a:ext uri="{FF2B5EF4-FFF2-40B4-BE49-F238E27FC236}">
                <a16:creationId xmlns:a16="http://schemas.microsoft.com/office/drawing/2014/main" id="{07152B5F-C032-45EB-8347-CA2FEFE82721}"/>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
        <p:nvSpPr>
          <p:cNvPr id="11" name="Freeform 5">
            <a:extLst>
              <a:ext uri="{FF2B5EF4-FFF2-40B4-BE49-F238E27FC236}">
                <a16:creationId xmlns:a16="http://schemas.microsoft.com/office/drawing/2014/main" id="{D71B15AC-7508-4D2E-9A2C-DDCFC663FBD0}"/>
              </a:ext>
            </a:extLst>
          </p:cNvPr>
          <p:cNvSpPr>
            <a:spLocks noChangeAspect="1" noEditPoints="1"/>
          </p:cNvSpPr>
          <p:nvPr userDrawn="1"/>
        </p:nvSpPr>
        <p:spPr bwMode="auto">
          <a:xfrm>
            <a:off x="12359068" y="381706"/>
            <a:ext cx="360175" cy="360280"/>
          </a:xfrm>
          <a:custGeom>
            <a:avLst/>
            <a:gdLst>
              <a:gd name="T0" fmla="*/ 11340 w 12045"/>
              <a:gd name="T1" fmla="*/ 710 h 12045"/>
              <a:gd name="T2" fmla="*/ 710 w 12045"/>
              <a:gd name="T3" fmla="*/ 710 h 12045"/>
              <a:gd name="T4" fmla="*/ 710 w 12045"/>
              <a:gd name="T5" fmla="*/ 11340 h 12045"/>
              <a:gd name="T6" fmla="*/ 11340 w 12045"/>
              <a:gd name="T7" fmla="*/ 11340 h 12045"/>
              <a:gd name="T8" fmla="*/ 11340 w 12045"/>
              <a:gd name="T9" fmla="*/ 710 h 12045"/>
              <a:gd name="T10" fmla="*/ 6040 w 12045"/>
              <a:gd name="T11" fmla="*/ 2970 h 12045"/>
              <a:gd name="T12" fmla="*/ 5465 w 12045"/>
              <a:gd name="T13" fmla="*/ 3545 h 12045"/>
              <a:gd name="T14" fmla="*/ 6025 w 12045"/>
              <a:gd name="T15" fmla="*/ 4085 h 12045"/>
              <a:gd name="T16" fmla="*/ 6585 w 12045"/>
              <a:gd name="T17" fmla="*/ 3535 h 12045"/>
              <a:gd name="T18" fmla="*/ 6040 w 12045"/>
              <a:gd name="T19" fmla="*/ 2970 h 12045"/>
              <a:gd name="T20" fmla="*/ 5575 w 12045"/>
              <a:gd name="T21" fmla="*/ 4800 h 12045"/>
              <a:gd name="T22" fmla="*/ 5575 w 12045"/>
              <a:gd name="T23" fmla="*/ 9075 h 12045"/>
              <a:gd name="T24" fmla="*/ 6475 w 12045"/>
              <a:gd name="T25" fmla="*/ 9075 h 12045"/>
              <a:gd name="T26" fmla="*/ 6475 w 12045"/>
              <a:gd name="T27" fmla="*/ 4800 h 12045"/>
              <a:gd name="T28" fmla="*/ 5575 w 12045"/>
              <a:gd name="T29" fmla="*/ 4800 h 12045"/>
              <a:gd name="T30" fmla="*/ 12045 w 12045"/>
              <a:gd name="T31" fmla="*/ 0 h 12045"/>
              <a:gd name="T32" fmla="*/ 12045 w 12045"/>
              <a:gd name="T33" fmla="*/ 12045 h 12045"/>
              <a:gd name="T34" fmla="*/ 0 w 12045"/>
              <a:gd name="T35" fmla="*/ 12045 h 12045"/>
              <a:gd name="T36" fmla="*/ 0 w 12045"/>
              <a:gd name="T37" fmla="*/ 0 h 12045"/>
              <a:gd name="T38" fmla="*/ 12045 w 12045"/>
              <a:gd name="T39" fmla="*/ 0 h 1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45" h="12045">
                <a:moveTo>
                  <a:pt x="11340" y="710"/>
                </a:moveTo>
                <a:lnTo>
                  <a:pt x="710" y="710"/>
                </a:lnTo>
                <a:lnTo>
                  <a:pt x="710" y="11340"/>
                </a:lnTo>
                <a:lnTo>
                  <a:pt x="11340" y="11340"/>
                </a:lnTo>
                <a:lnTo>
                  <a:pt x="11340" y="710"/>
                </a:lnTo>
                <a:close/>
                <a:moveTo>
                  <a:pt x="6040" y="2970"/>
                </a:moveTo>
                <a:cubicBezTo>
                  <a:pt x="5700" y="2970"/>
                  <a:pt x="5465" y="3205"/>
                  <a:pt x="5465" y="3545"/>
                </a:cubicBezTo>
                <a:cubicBezTo>
                  <a:pt x="5465" y="3860"/>
                  <a:pt x="5690" y="4085"/>
                  <a:pt x="6025" y="4085"/>
                </a:cubicBezTo>
                <a:cubicBezTo>
                  <a:pt x="6360" y="4085"/>
                  <a:pt x="6585" y="3860"/>
                  <a:pt x="6585" y="3535"/>
                </a:cubicBezTo>
                <a:cubicBezTo>
                  <a:pt x="6580" y="3205"/>
                  <a:pt x="6355" y="2970"/>
                  <a:pt x="6040" y="2970"/>
                </a:cubicBezTo>
                <a:close/>
                <a:moveTo>
                  <a:pt x="5575" y="4800"/>
                </a:moveTo>
                <a:lnTo>
                  <a:pt x="5575" y="9075"/>
                </a:lnTo>
                <a:lnTo>
                  <a:pt x="6475" y="9075"/>
                </a:lnTo>
                <a:lnTo>
                  <a:pt x="6475" y="4800"/>
                </a:lnTo>
                <a:lnTo>
                  <a:pt x="5575" y="4800"/>
                </a:lnTo>
                <a:close/>
                <a:moveTo>
                  <a:pt x="12045" y="0"/>
                </a:moveTo>
                <a:lnTo>
                  <a:pt x="12045" y="12045"/>
                </a:lnTo>
                <a:lnTo>
                  <a:pt x="0" y="12045"/>
                </a:lnTo>
                <a:lnTo>
                  <a:pt x="0" y="0"/>
                </a:lnTo>
                <a:lnTo>
                  <a:pt x="12045" y="0"/>
                </a:lnTo>
                <a:close/>
              </a:path>
            </a:pathLst>
          </a:custGeom>
          <a:solidFill>
            <a:schemeClr val="accent1"/>
          </a:solidFill>
          <a:ln w="0">
            <a:solidFill>
              <a:schemeClr val="accent1"/>
            </a:solidFill>
            <a:prstDash val="solid"/>
            <a:round/>
            <a:headEnd/>
            <a:tailEnd/>
          </a:ln>
        </p:spPr>
        <p:txBody>
          <a:bodyPr vert="horz" wrap="square" lIns="91392" tIns="45696" rIns="91392" bIns="45696" numCol="1" anchor="t" anchorCtr="0" compatLnSpc="1">
            <a:prstTxWarp prst="textNoShape">
              <a:avLst/>
            </a:prstTxWarp>
          </a:bodyPr>
          <a:lstStyle/>
          <a:p>
            <a:endParaRPr lang="de-DE" sz="1799"/>
          </a:p>
        </p:txBody>
      </p:sp>
      <p:sp>
        <p:nvSpPr>
          <p:cNvPr id="12" name="TextBox 11">
            <a:extLst>
              <a:ext uri="{FF2B5EF4-FFF2-40B4-BE49-F238E27FC236}">
                <a16:creationId xmlns:a16="http://schemas.microsoft.com/office/drawing/2014/main" id="{BA00BA6E-534E-4CE4-986E-A177B19CCC27}"/>
              </a:ext>
            </a:extLst>
          </p:cNvPr>
          <p:cNvSpPr txBox="1"/>
          <p:nvPr userDrawn="1"/>
        </p:nvSpPr>
        <p:spPr>
          <a:xfrm>
            <a:off x="12359067" y="872359"/>
            <a:ext cx="1429127" cy="1413906"/>
          </a:xfrm>
          <a:prstGeom prst="rect">
            <a:avLst/>
          </a:prstGeom>
          <a:solidFill>
            <a:schemeClr val="bg1">
              <a:alpha val="50000"/>
            </a:schemeClr>
          </a:solidFill>
        </p:spPr>
        <p:txBody>
          <a:bodyPr wrap="square">
            <a:spAutoFit/>
          </a:bodyPr>
          <a:lstStyle/>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1" i="0" u="none" strike="noStrike" kern="1200" cap="none" spc="0" normalizeH="0" baseline="0" noProof="0" dirty="0">
                <a:ln>
                  <a:noFill/>
                </a:ln>
                <a:solidFill>
                  <a:srgbClr val="00677F"/>
                </a:solidFill>
                <a:effectLst/>
                <a:uLnTx/>
                <a:uFillTx/>
                <a:latin typeface="+mn-lt"/>
                <a:ea typeface="+mn-ea"/>
                <a:cs typeface="+mn-cs"/>
              </a:rPr>
              <a:t>Update Background Picture</a:t>
            </a: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endParaRPr kumimoji="0" lang="en-GB" sz="999" b="0" i="0" u="none" strike="noStrike" kern="1200" cap="none" spc="0" normalizeH="0" baseline="0" noProof="0" dirty="0">
              <a:ln>
                <a:noFill/>
              </a:ln>
              <a:solidFill>
                <a:srgbClr val="00677F"/>
              </a:solidFill>
              <a:effectLst/>
              <a:uLnTx/>
              <a:uFillTx/>
              <a:latin typeface="+mn-lt"/>
              <a:ea typeface="+mn-ea"/>
              <a:cs typeface="+mn-cs"/>
            </a:endParaRP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0" i="0" u="none" strike="noStrike" kern="1200" cap="none" spc="0" normalizeH="0" baseline="0" noProof="0" dirty="0">
                <a:ln>
                  <a:noFill/>
                </a:ln>
                <a:solidFill>
                  <a:srgbClr val="00677F"/>
                </a:solidFill>
                <a:effectLst/>
                <a:uLnTx/>
                <a:uFillTx/>
                <a:latin typeface="+mn-lt"/>
                <a:ea typeface="+mn-ea"/>
                <a:cs typeface="+mn-cs"/>
              </a:rPr>
              <a:t>If you change the background picture, </a:t>
            </a:r>
            <a:br>
              <a:rPr kumimoji="0" lang="en-GB" sz="999" b="0" i="0" u="none" strike="noStrike" kern="1200" cap="none" spc="0" normalizeH="0" baseline="0" noProof="0" dirty="0">
                <a:ln>
                  <a:noFill/>
                </a:ln>
                <a:solidFill>
                  <a:srgbClr val="00677F"/>
                </a:solidFill>
                <a:effectLst/>
                <a:uLnTx/>
                <a:uFillTx/>
                <a:latin typeface="+mn-lt"/>
                <a:ea typeface="+mn-ea"/>
                <a:cs typeface="+mn-cs"/>
              </a:rPr>
            </a:br>
            <a:r>
              <a:rPr kumimoji="0" lang="en-GB" sz="999" b="0" i="0" u="none" strike="noStrike" kern="1200" cap="none" spc="0" normalizeH="0" baseline="0" noProof="0" dirty="0">
                <a:ln>
                  <a:noFill/>
                </a:ln>
                <a:solidFill>
                  <a:srgbClr val="00677F"/>
                </a:solidFill>
                <a:effectLst/>
                <a:uLnTx/>
                <a:uFillTx/>
                <a:latin typeface="+mn-lt"/>
                <a:ea typeface="+mn-ea"/>
                <a:cs typeface="+mn-cs"/>
              </a:rPr>
              <a:t>you might need to </a:t>
            </a:r>
            <a:br>
              <a:rPr kumimoji="0" lang="en-GB" sz="999" b="0" i="0" u="none" strike="noStrike" kern="1200" cap="none" spc="0" normalizeH="0" baseline="0" noProof="0" dirty="0">
                <a:ln>
                  <a:noFill/>
                </a:ln>
                <a:solidFill>
                  <a:srgbClr val="00677F"/>
                </a:solidFill>
                <a:effectLst/>
                <a:uLnTx/>
                <a:uFillTx/>
                <a:latin typeface="+mn-lt"/>
                <a:ea typeface="+mn-ea"/>
                <a:cs typeface="+mn-cs"/>
              </a:rPr>
            </a:br>
            <a:r>
              <a:rPr kumimoji="0" lang="en-GB" sz="999" b="0" i="0" u="none" strike="noStrike" kern="1200" cap="none" spc="0" normalizeH="0" baseline="0" noProof="0" dirty="0">
                <a:ln>
                  <a:noFill/>
                </a:ln>
                <a:solidFill>
                  <a:srgbClr val="00677F"/>
                </a:solidFill>
                <a:effectLst/>
                <a:uLnTx/>
                <a:uFillTx/>
                <a:latin typeface="+mn-lt"/>
                <a:ea typeface="+mn-ea"/>
                <a:cs typeface="+mn-cs"/>
              </a:rPr>
              <a:t>change the order:</a:t>
            </a:r>
          </a:p>
          <a:p>
            <a:pPr marL="0" marR="0" lvl="0" indent="0" algn="l" defTabSz="914217"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999" b="0" i="0" u="none" strike="noStrike" kern="1200" cap="none" spc="0" normalizeH="0" baseline="0" noProof="0" dirty="0">
                <a:ln>
                  <a:noFill/>
                </a:ln>
                <a:solidFill>
                  <a:srgbClr val="00677F"/>
                </a:solidFill>
                <a:effectLst/>
                <a:uLnTx/>
                <a:uFillTx/>
                <a:latin typeface="+mn-lt"/>
                <a:ea typeface="+mn-ea"/>
                <a:cs typeface="+mn-cs"/>
              </a:rPr>
              <a:t>“Send to Back”</a:t>
            </a:r>
            <a:endParaRPr lang="en-US" sz="999" dirty="0"/>
          </a:p>
        </p:txBody>
      </p:sp>
      <p:sp>
        <p:nvSpPr>
          <p:cNvPr id="17" name="Text Placeholder 2">
            <a:extLst>
              <a:ext uri="{FF2B5EF4-FFF2-40B4-BE49-F238E27FC236}">
                <a16:creationId xmlns:a16="http://schemas.microsoft.com/office/drawing/2014/main" id="{9F335A7D-EA99-4312-A273-1982141E8316}"/>
              </a:ext>
            </a:extLst>
          </p:cNvPr>
          <p:cNvSpPr>
            <a:spLocks noGrp="1"/>
          </p:cNvSpPr>
          <p:nvPr>
            <p:ph type="body" sz="quarter" idx="14"/>
          </p:nvPr>
        </p:nvSpPr>
        <p:spPr>
          <a:xfrm>
            <a:off x="517255" y="2239761"/>
            <a:ext cx="2518051" cy="495604"/>
          </a:xfrm>
          <a:solidFill>
            <a:schemeClr val="bg1">
              <a:alpha val="75000"/>
            </a:schemeClr>
          </a:solidFill>
        </p:spPr>
        <p:txBody>
          <a:bodyPr lIns="144000" tIns="108000" rIns="144000" bIns="108000" anchor="ctr"/>
          <a:lstStyle>
            <a:lvl1pPr>
              <a:lnSpc>
                <a:spcPct val="100000"/>
              </a:lnSpc>
              <a:spcAft>
                <a:spcPts val="600"/>
              </a:spcAft>
              <a:defRPr sz="1799"/>
            </a:lvl1pPr>
          </a:lstStyle>
          <a:p>
            <a:pPr lvl="0"/>
            <a:r>
              <a:rPr lang="en-US"/>
              <a:t>Edit Master text styles</a:t>
            </a:r>
          </a:p>
        </p:txBody>
      </p:sp>
      <p:sp>
        <p:nvSpPr>
          <p:cNvPr id="21" name="Text Placeholder 2">
            <a:extLst>
              <a:ext uri="{FF2B5EF4-FFF2-40B4-BE49-F238E27FC236}">
                <a16:creationId xmlns:a16="http://schemas.microsoft.com/office/drawing/2014/main" id="{42B01483-A068-45CE-8F3A-F7B37097C487}"/>
              </a:ext>
            </a:extLst>
          </p:cNvPr>
          <p:cNvSpPr>
            <a:spLocks noGrp="1"/>
          </p:cNvSpPr>
          <p:nvPr>
            <p:ph type="body" sz="quarter" idx="25"/>
          </p:nvPr>
        </p:nvSpPr>
        <p:spPr>
          <a:xfrm>
            <a:off x="5105915" y="3768327"/>
            <a:ext cx="2518051" cy="496685"/>
          </a:xfrm>
          <a:solidFill>
            <a:schemeClr val="bg1">
              <a:alpha val="75000"/>
            </a:schemeClr>
          </a:solidFill>
        </p:spPr>
        <p:txBody>
          <a:bodyPr lIns="144000" tIns="108000" rIns="144000" bIns="108000" anchor="ctr"/>
          <a:lstStyle>
            <a:lvl1pPr>
              <a:lnSpc>
                <a:spcPct val="100000"/>
              </a:lnSpc>
              <a:spcAft>
                <a:spcPts val="600"/>
              </a:spcAft>
              <a:defRPr sz="1799"/>
            </a:lvl1pPr>
          </a:lstStyle>
          <a:p>
            <a:pPr lvl="0"/>
            <a:r>
              <a:rPr lang="en-US"/>
              <a:t>Edit Master text styles</a:t>
            </a:r>
          </a:p>
        </p:txBody>
      </p:sp>
      <p:sp>
        <p:nvSpPr>
          <p:cNvPr id="22" name="Text Placeholder 2">
            <a:extLst>
              <a:ext uri="{FF2B5EF4-FFF2-40B4-BE49-F238E27FC236}">
                <a16:creationId xmlns:a16="http://schemas.microsoft.com/office/drawing/2014/main" id="{6241C409-26DB-453A-BED0-15F2B327ADA7}"/>
              </a:ext>
            </a:extLst>
          </p:cNvPr>
          <p:cNvSpPr>
            <a:spLocks noGrp="1"/>
          </p:cNvSpPr>
          <p:nvPr>
            <p:ph type="body" sz="quarter" idx="26"/>
          </p:nvPr>
        </p:nvSpPr>
        <p:spPr>
          <a:xfrm>
            <a:off x="9155045" y="5488867"/>
            <a:ext cx="2518051" cy="496547"/>
          </a:xfrm>
          <a:solidFill>
            <a:schemeClr val="bg1">
              <a:alpha val="75000"/>
            </a:schemeClr>
          </a:solidFill>
        </p:spPr>
        <p:txBody>
          <a:bodyPr lIns="144000" tIns="108000" rIns="144000" bIns="108000" anchor="ctr"/>
          <a:lstStyle>
            <a:lvl1pPr>
              <a:lnSpc>
                <a:spcPct val="100000"/>
              </a:lnSpc>
              <a:spcAft>
                <a:spcPts val="600"/>
              </a:spcAft>
              <a:defRPr sz="1799"/>
            </a:lvl1pPr>
          </a:lstStyle>
          <a:p>
            <a:pPr lvl="0"/>
            <a:r>
              <a:rPr lang="en-US"/>
              <a:t>Edit Master text styles</a:t>
            </a:r>
          </a:p>
        </p:txBody>
      </p:sp>
    </p:spTree>
    <p:extLst>
      <p:ext uri="{BB962C8B-B14F-4D97-AF65-F5344CB8AC3E}">
        <p14:creationId xmlns:p14="http://schemas.microsoft.com/office/powerpoint/2010/main" val="25654463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Final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34A0DA-135E-4537-A004-F8B5BF8D6515}"/>
              </a:ext>
            </a:extLst>
          </p:cNvPr>
          <p:cNvSpPr/>
          <p:nvPr userDrawn="1"/>
        </p:nvSpPr>
        <p:spPr>
          <a:xfrm>
            <a:off x="0" y="1807744"/>
            <a:ext cx="12192000" cy="46788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ctr"/>
          <a:lstStyle/>
          <a:p>
            <a:pPr algn="ctr"/>
            <a:endParaRPr lang="en-US" sz="1999" dirty="0" err="1">
              <a:latin typeface="Daimler CS" pitchFamily="2" charset="0"/>
            </a:endParaRPr>
          </a:p>
        </p:txBody>
      </p:sp>
      <p:sp>
        <p:nvSpPr>
          <p:cNvPr id="3" name="Untertitel 2" hidden="1"/>
          <p:cNvSpPr>
            <a:spLocks noGrp="1"/>
          </p:cNvSpPr>
          <p:nvPr>
            <p:ph type="subTitle" idx="1"/>
          </p:nvPr>
        </p:nvSpPr>
        <p:spPr>
          <a:xfrm>
            <a:off x="-167150" y="6858000"/>
            <a:ext cx="35981" cy="35992"/>
          </a:xfrm>
          <a:prstGeom prst="rect">
            <a:avLst/>
          </a:prstGeom>
        </p:spPr>
        <p:txBody>
          <a:bodyPr vert="horz" lIns="0" tIns="0" rIns="0" bIns="0" rtlCol="0">
            <a:normAutofit/>
          </a:bodyPr>
          <a:lstStyle>
            <a:lvl1pPr marL="0" indent="0" algn="l" defTabSz="914217" rtl="0" eaLnBrk="1" latinLnBrk="0" hangingPunct="1">
              <a:spcBef>
                <a:spcPts val="0"/>
              </a:spcBef>
              <a:spcAft>
                <a:spcPts val="0"/>
              </a:spcAft>
              <a:buFont typeface="Arial" panose="020B0604020202020204" pitchFamily="34" charset="0"/>
              <a:buNone/>
              <a:defRPr lang="de-DE" sz="100" b="0" i="0" kern="1200" baseline="0" noProof="0" dirty="0">
                <a:solidFill>
                  <a:srgbClr val="CFCFCF"/>
                </a:solidFill>
                <a:latin typeface="Daimler CS" pitchFamily="2" charset="0"/>
                <a:ea typeface="+mn-ea"/>
                <a:cs typeface="+mn-cs"/>
              </a:defRPr>
            </a:lvl1pPr>
          </a:lstStyle>
          <a:p>
            <a:pPr lvl="0" defTabSz="1088741">
              <a:lnSpc>
                <a:spcPct val="100000"/>
              </a:lnSpc>
              <a:buSzPct val="80000"/>
            </a:pPr>
            <a:r>
              <a:rPr lang="en-US"/>
              <a:t>Click to edit Master subtitle style</a:t>
            </a:r>
            <a:endParaRPr lang="de-DE" dirty="0"/>
          </a:p>
        </p:txBody>
      </p:sp>
      <p:sp>
        <p:nvSpPr>
          <p:cNvPr id="2" name="Titel 1"/>
          <p:cNvSpPr>
            <a:spLocks noGrp="1"/>
          </p:cNvSpPr>
          <p:nvPr>
            <p:ph type="ctrTitle"/>
          </p:nvPr>
        </p:nvSpPr>
        <p:spPr>
          <a:xfrm>
            <a:off x="628324" y="3599167"/>
            <a:ext cx="11186049" cy="1403831"/>
          </a:xfrm>
          <a:prstGeom prst="rect">
            <a:avLst/>
          </a:prstGeom>
        </p:spPr>
        <p:txBody>
          <a:bodyPr vert="horz" wrap="square" lIns="0" tIns="0" rIns="0" bIns="0" rtlCol="0" anchor="t" anchorCtr="0">
            <a:noAutofit/>
          </a:bodyPr>
          <a:lstStyle>
            <a:lvl1pPr marL="0" indent="0" algn="l" defTabSz="1088741">
              <a:lnSpc>
                <a:spcPct val="100000"/>
              </a:lnSpc>
              <a:spcBef>
                <a:spcPts val="0"/>
              </a:spcBef>
              <a:buFont typeface="Arial" panose="020B0604020202020204" pitchFamily="34" charset="0"/>
              <a:defRPr lang="de-DE" baseline="0">
                <a:latin typeface="+mj-lt"/>
              </a:defRPr>
            </a:lvl1pPr>
          </a:lstStyle>
          <a:p>
            <a:pPr marL="0" lvl="0" indent="0" algn="l" defTabSz="1088741">
              <a:lnSpc>
                <a:spcPct val="100000"/>
              </a:lnSpc>
              <a:spcBef>
                <a:spcPts val="0"/>
              </a:spcBef>
              <a:buFont typeface="Arial" panose="020B0604020202020204" pitchFamily="34" charset="0"/>
            </a:pPr>
            <a:r>
              <a:rPr lang="en-US"/>
              <a:t>Click to edit Master title style</a:t>
            </a:r>
            <a:endParaRPr lang="de-DE" dirty="0"/>
          </a:p>
        </p:txBody>
      </p:sp>
      <p:pic>
        <p:nvPicPr>
          <p:cNvPr id="7" name="Picture 5">
            <a:extLst>
              <a:ext uri="{FF2B5EF4-FFF2-40B4-BE49-F238E27FC236}">
                <a16:creationId xmlns:a16="http://schemas.microsoft.com/office/drawing/2014/main" id="{39A23A38-0AF9-4BA0-AF52-3787004080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435" y="722555"/>
            <a:ext cx="4933132" cy="374313"/>
          </a:xfrm>
          <a:prstGeom prst="rect">
            <a:avLst/>
          </a:prstGeom>
        </p:spPr>
      </p:pic>
    </p:spTree>
    <p:extLst>
      <p:ext uri="{BB962C8B-B14F-4D97-AF65-F5344CB8AC3E}">
        <p14:creationId xmlns:p14="http://schemas.microsoft.com/office/powerpoint/2010/main" val="6671887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4. 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bwMode="auto">
          <a:xfrm>
            <a:off x="-2380" y="3429000"/>
            <a:ext cx="12192830" cy="3429000"/>
          </a:xfrm>
          <a:custGeom>
            <a:avLst/>
            <a:gdLst>
              <a:gd name="connsiteX0" fmla="*/ 0 w 12196799"/>
              <a:gd name="connsiteY0" fmla="*/ 0 h 3429794"/>
              <a:gd name="connsiteX1" fmla="*/ 12196799 w 12196799"/>
              <a:gd name="connsiteY1" fmla="*/ 0 h 3429794"/>
              <a:gd name="connsiteX2" fmla="*/ 12196799 w 12196799"/>
              <a:gd name="connsiteY2" fmla="*/ 3429794 h 3429794"/>
              <a:gd name="connsiteX3" fmla="*/ 0 w 12196799"/>
              <a:gd name="connsiteY3" fmla="*/ 3429794 h 3429794"/>
              <a:gd name="connsiteX4" fmla="*/ 0 w 12196799"/>
              <a:gd name="connsiteY4" fmla="*/ 0 h 3429794"/>
              <a:gd name="connsiteX0" fmla="*/ 2381 w 12199180"/>
              <a:gd name="connsiteY0" fmla="*/ 0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 name="connsiteX5" fmla="*/ 2381 w 12199180"/>
              <a:gd name="connsiteY5" fmla="*/ 0 h 3429794"/>
              <a:gd name="connsiteX0" fmla="*/ 0 w 12199180"/>
              <a:gd name="connsiteY0" fmla="*/ 1167730 h 3526755"/>
              <a:gd name="connsiteX1" fmla="*/ 12199180 w 12199180"/>
              <a:gd name="connsiteY1" fmla="*/ 96961 h 3526755"/>
              <a:gd name="connsiteX2" fmla="*/ 12199180 w 12199180"/>
              <a:gd name="connsiteY2" fmla="*/ 3526755 h 3526755"/>
              <a:gd name="connsiteX3" fmla="*/ 2381 w 12199180"/>
              <a:gd name="connsiteY3" fmla="*/ 3526755 h 3526755"/>
              <a:gd name="connsiteX4" fmla="*/ 0 w 12199180"/>
              <a:gd name="connsiteY4" fmla="*/ 1167730 h 3526755"/>
              <a:gd name="connsiteX0" fmla="*/ 0 w 12199180"/>
              <a:gd name="connsiteY0" fmla="*/ 1070769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0" h="3429794">
                <a:moveTo>
                  <a:pt x="0" y="1070769"/>
                </a:moveTo>
                <a:lnTo>
                  <a:pt x="12199180" y="0"/>
                </a:lnTo>
                <a:lnTo>
                  <a:pt x="12199180" y="3429794"/>
                </a:lnTo>
                <a:lnTo>
                  <a:pt x="2381" y="3429794"/>
                </a:lnTo>
                <a:cubicBezTo>
                  <a:pt x="1587" y="2643452"/>
                  <a:pt x="794" y="1857111"/>
                  <a:pt x="0" y="1070769"/>
                </a:cubicBezTo>
                <a:close/>
              </a:path>
            </a:pathLst>
          </a:custGeom>
          <a:noFill/>
        </p:spPr>
        <p:txBody>
          <a:bodyPr/>
          <a:lstStyle>
            <a:lvl1pPr marL="0" indent="0" algn="ctr">
              <a:lnSpc>
                <a:spcPct val="100000"/>
              </a:lnSpc>
              <a:buNone/>
              <a:defRPr/>
            </a:lvl1pPr>
          </a:lstStyle>
          <a:p>
            <a:br>
              <a:rPr lang="en-GB" noProof="0" dirty="0"/>
            </a:br>
            <a:br>
              <a:rPr lang="en-GB" noProof="0" dirty="0"/>
            </a:br>
            <a:br>
              <a:rPr lang="en-GB" noProof="0" dirty="0"/>
            </a:br>
            <a:br>
              <a:rPr lang="en-GB" noProof="0" dirty="0"/>
            </a:br>
            <a:br>
              <a:rPr lang="en-GB" noProof="0" dirty="0"/>
            </a:br>
            <a:br>
              <a:rPr lang="en-GB" noProof="0" dirty="0"/>
            </a:br>
            <a:r>
              <a:rPr lang="en-GB" noProof="0" dirty="0"/>
              <a:t>Insert picture</a:t>
            </a:r>
          </a:p>
        </p:txBody>
      </p:sp>
      <p:sp>
        <p:nvSpPr>
          <p:cNvPr id="2" name="Titel 1"/>
          <p:cNvSpPr>
            <a:spLocks noGrp="1"/>
          </p:cNvSpPr>
          <p:nvPr>
            <p:ph type="ctrTitle" hasCustomPrompt="1"/>
          </p:nvPr>
        </p:nvSpPr>
        <p:spPr>
          <a:xfrm>
            <a:off x="628323" y="2045814"/>
            <a:ext cx="10932181" cy="1619625"/>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GB" dirty="0"/>
              <a:t>Referent’s name: </a:t>
            </a:r>
            <a:r>
              <a:rPr lang="en-GB" noProof="0" dirty="0"/>
              <a:t>CorpoS </a:t>
            </a:r>
            <a:r>
              <a:rPr lang="en-GB" dirty="0"/>
              <a:t>(Body) 35 pt.</a:t>
            </a:r>
            <a:br>
              <a:rPr lang="en-GB" dirty="0"/>
            </a:br>
            <a:r>
              <a:rPr lang="en-GB" dirty="0"/>
              <a:t>Presentation title in two or three </a:t>
            </a:r>
            <a:br>
              <a:rPr lang="en-GB" dirty="0"/>
            </a:br>
            <a:r>
              <a:rPr lang="en-GB" dirty="0"/>
              <a:t>lines of text, Month </a:t>
            </a:r>
            <a:r>
              <a:rPr lang="en-GB" dirty="0" err="1"/>
              <a:t>dd</a:t>
            </a:r>
            <a:r>
              <a:rPr lang="en-GB" dirty="0"/>
              <a:t>, </a:t>
            </a:r>
            <a:r>
              <a:rPr lang="en-GB" dirty="0" err="1"/>
              <a:t>yyyy</a:t>
            </a:r>
            <a:endParaRPr lang="en-GB" dirty="0"/>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72" y="790853"/>
            <a:ext cx="3418220" cy="462728"/>
          </a:xfrm>
          <a:prstGeom prst="rect">
            <a:avLst/>
          </a:prstGeom>
        </p:spPr>
      </p:pic>
    </p:spTree>
    <p:extLst>
      <p:ext uri="{BB962C8B-B14F-4D97-AF65-F5344CB8AC3E}">
        <p14:creationId xmlns:p14="http://schemas.microsoft.com/office/powerpoint/2010/main" val="38943377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8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vy Duty Mud - Headlin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5548-5A4B-4AFC-992F-CAFCD73A9AC5}"/>
              </a:ext>
            </a:extLst>
          </p:cNvPr>
          <p:cNvSpPr>
            <a:spLocks noGrp="1"/>
          </p:cNvSpPr>
          <p:nvPr>
            <p:ph type="title" hasCustomPrompt="1"/>
          </p:nvPr>
        </p:nvSpPr>
        <p:spPr/>
        <p:txBody>
          <a:bodyPr>
            <a:noAutofit/>
          </a:bodyPr>
          <a:lstStyle>
            <a:lvl1pPr>
              <a:defRPr/>
            </a:lvl1pPr>
          </a:lstStyle>
          <a:p>
            <a:r>
              <a:rPr lang="en-US" dirty="0"/>
              <a:t>HEADLINE IN ARIAL 36 PT.</a:t>
            </a:r>
            <a:br>
              <a:rPr lang="en-US" dirty="0"/>
            </a:br>
            <a:r>
              <a:rPr lang="en-US" dirty="0"/>
              <a:t>IN TWO LINES</a:t>
            </a:r>
          </a:p>
        </p:txBody>
      </p:sp>
      <p:sp>
        <p:nvSpPr>
          <p:cNvPr id="3" name="Content Placeholder 2">
            <a:extLst>
              <a:ext uri="{FF2B5EF4-FFF2-40B4-BE49-F238E27FC236}">
                <a16:creationId xmlns:a16="http://schemas.microsoft.com/office/drawing/2014/main" id="{7C8F94C1-0843-4844-90F7-5E8B0AF51AF3}"/>
              </a:ext>
            </a:extLst>
          </p:cNvPr>
          <p:cNvSpPr>
            <a:spLocks noGrp="1"/>
          </p:cNvSpPr>
          <p:nvPr>
            <p:ph idx="1"/>
          </p:nvPr>
        </p:nvSpPr>
        <p:spPr/>
        <p:txBody>
          <a:bodyPr wrap="square"/>
          <a:lstStyle>
            <a:lvl1pPr marL="228600" indent="-228600">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4080B4E-02C5-4394-89B5-6B672F6926C9}"/>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7" name="Footer Placeholder 4">
            <a:extLst>
              <a:ext uri="{FF2B5EF4-FFF2-40B4-BE49-F238E27FC236}">
                <a16:creationId xmlns:a16="http://schemas.microsoft.com/office/drawing/2014/main" id="{3CA2B69D-9EBA-464E-8A5E-F1C9D75C5A9B}"/>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Daimler Truck NTEA March 2022</a:t>
            </a:r>
            <a:endParaRPr lang="en-US" dirty="0"/>
          </a:p>
        </p:txBody>
      </p:sp>
    </p:spTree>
    <p:extLst>
      <p:ext uri="{BB962C8B-B14F-4D97-AF65-F5344CB8AC3E}">
        <p14:creationId xmlns:p14="http://schemas.microsoft.com/office/powerpoint/2010/main" val="1324499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Heavy Duty Mud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769D-F7F5-438C-9900-B31E07A30103}"/>
              </a:ext>
            </a:extLst>
          </p:cNvPr>
          <p:cNvSpPr>
            <a:spLocks noGrp="1"/>
          </p:cNvSpPr>
          <p:nvPr>
            <p:ph type="title" hasCustomPrompt="1"/>
          </p:nvPr>
        </p:nvSpPr>
        <p:spPr/>
        <p:txBody>
          <a:bodyPr/>
          <a:lstStyle>
            <a:lvl1pPr>
              <a:defRPr/>
            </a:lvl1pPr>
          </a:lstStyle>
          <a:p>
            <a:r>
              <a:rPr lang="en-US" dirty="0"/>
              <a:t>HEADLINE IN ARIAL 36 PT.</a:t>
            </a:r>
            <a:br>
              <a:rPr lang="en-US" dirty="0"/>
            </a:br>
            <a:r>
              <a:rPr lang="en-US" dirty="0"/>
              <a:t>IN TWO LINES</a:t>
            </a:r>
          </a:p>
        </p:txBody>
      </p:sp>
      <p:sp>
        <p:nvSpPr>
          <p:cNvPr id="3" name="Content Placeholder 2">
            <a:extLst>
              <a:ext uri="{FF2B5EF4-FFF2-40B4-BE49-F238E27FC236}">
                <a16:creationId xmlns:a16="http://schemas.microsoft.com/office/drawing/2014/main" id="{2ADD1AF8-C85F-4270-AAD6-9272DEB09783}"/>
              </a:ext>
            </a:extLst>
          </p:cNvPr>
          <p:cNvSpPr>
            <a:spLocks noGrp="1"/>
          </p:cNvSpPr>
          <p:nvPr>
            <p:ph sz="half" idx="1"/>
          </p:nvPr>
        </p:nvSpPr>
        <p:spPr>
          <a:xfrm>
            <a:off x="731520" y="1737360"/>
            <a:ext cx="5202936"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33B98-E229-4840-83D8-4D1E7A6AA1DF}"/>
              </a:ext>
            </a:extLst>
          </p:cNvPr>
          <p:cNvSpPr>
            <a:spLocks noGrp="1"/>
          </p:cNvSpPr>
          <p:nvPr>
            <p:ph sz="half" idx="2"/>
          </p:nvPr>
        </p:nvSpPr>
        <p:spPr>
          <a:xfrm>
            <a:off x="6135624" y="1737360"/>
            <a:ext cx="5202936"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B9A20CA-232C-4717-9DD4-8CBECAA78A01}"/>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9" name="Footer Placeholder 4">
            <a:extLst>
              <a:ext uri="{FF2B5EF4-FFF2-40B4-BE49-F238E27FC236}">
                <a16:creationId xmlns:a16="http://schemas.microsoft.com/office/drawing/2014/main" id="{42277683-7DBD-4003-9BAA-F8CF8CFF3B0E}"/>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Daimler Truck NTEA March 2022</a:t>
            </a:r>
            <a:endParaRPr lang="en-US" dirty="0"/>
          </a:p>
        </p:txBody>
      </p:sp>
    </p:spTree>
    <p:extLst>
      <p:ext uri="{BB962C8B-B14F-4D97-AF65-F5344CB8AC3E}">
        <p14:creationId xmlns:p14="http://schemas.microsoft.com/office/powerpoint/2010/main" val="29417575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Heavy Duty Mud -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CA5A-BA6F-467E-9EAA-5F9032871C2F}"/>
              </a:ext>
            </a:extLst>
          </p:cNvPr>
          <p:cNvSpPr>
            <a:spLocks noGrp="1"/>
          </p:cNvSpPr>
          <p:nvPr>
            <p:ph type="title" hasCustomPrompt="1"/>
          </p:nvPr>
        </p:nvSpPr>
        <p:spPr>
          <a:xfrm>
            <a:off x="731520" y="457200"/>
            <a:ext cx="10607040" cy="1143000"/>
          </a:xfrm>
        </p:spPr>
        <p:txBody>
          <a:bodyPr/>
          <a:lstStyle>
            <a:lvl1pPr>
              <a:defRPr/>
            </a:lvl1pPr>
          </a:lstStyle>
          <a:p>
            <a:r>
              <a:rPr lang="en-US" dirty="0"/>
              <a:t>HEADLINE IN ARIAL 36 PT.</a:t>
            </a:r>
            <a:br>
              <a:rPr lang="en-US" dirty="0"/>
            </a:br>
            <a:r>
              <a:rPr lang="en-US" dirty="0"/>
              <a:t>IN TWO LINES</a:t>
            </a:r>
          </a:p>
        </p:txBody>
      </p:sp>
      <p:sp>
        <p:nvSpPr>
          <p:cNvPr id="3" name="Text Placeholder 2">
            <a:extLst>
              <a:ext uri="{FF2B5EF4-FFF2-40B4-BE49-F238E27FC236}">
                <a16:creationId xmlns:a16="http://schemas.microsoft.com/office/drawing/2014/main" id="{DC7516A5-E9C4-4F26-8817-607C77374932}"/>
              </a:ext>
            </a:extLst>
          </p:cNvPr>
          <p:cNvSpPr>
            <a:spLocks noGrp="1"/>
          </p:cNvSpPr>
          <p:nvPr>
            <p:ph type="body" idx="1" hasCustomPrompt="1"/>
          </p:nvPr>
        </p:nvSpPr>
        <p:spPr>
          <a:xfrm>
            <a:off x="731519" y="1645920"/>
            <a:ext cx="5202936" cy="731520"/>
          </a:xfrm>
        </p:spPr>
        <p:txBody>
          <a:bodyPr anchor="b"/>
          <a:lstStyle>
            <a:lvl1pPr marL="0" indent="0">
              <a:buNone/>
              <a:defRPr sz="1800" b="1">
                <a:solidFill>
                  <a:srgbClr val="F475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IN ARIAL 18</a:t>
            </a:r>
          </a:p>
        </p:txBody>
      </p:sp>
      <p:sp>
        <p:nvSpPr>
          <p:cNvPr id="4" name="Content Placeholder 3">
            <a:extLst>
              <a:ext uri="{FF2B5EF4-FFF2-40B4-BE49-F238E27FC236}">
                <a16:creationId xmlns:a16="http://schemas.microsoft.com/office/drawing/2014/main" id="{A4A87FFC-CF24-4C66-AFAD-07E776406C76}"/>
              </a:ext>
            </a:extLst>
          </p:cNvPr>
          <p:cNvSpPr>
            <a:spLocks noGrp="1"/>
          </p:cNvSpPr>
          <p:nvPr>
            <p:ph sz="half" idx="2"/>
          </p:nvPr>
        </p:nvSpPr>
        <p:spPr>
          <a:xfrm>
            <a:off x="731519" y="2468880"/>
            <a:ext cx="5202936" cy="3474720"/>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46E1F44-9A09-4AF9-9362-0D2850BBD33E}"/>
              </a:ext>
            </a:extLst>
          </p:cNvPr>
          <p:cNvSpPr>
            <a:spLocks noGrp="1"/>
          </p:cNvSpPr>
          <p:nvPr>
            <p:ph type="body" sz="quarter" idx="3" hasCustomPrompt="1"/>
          </p:nvPr>
        </p:nvSpPr>
        <p:spPr>
          <a:xfrm>
            <a:off x="6135624" y="1645920"/>
            <a:ext cx="5202936" cy="731520"/>
          </a:xfrm>
        </p:spPr>
        <p:txBody>
          <a:bodyPr anchor="b"/>
          <a:lstStyle>
            <a:lvl1pPr marL="0" indent="0">
              <a:buNone/>
              <a:defRPr sz="1800" b="1">
                <a:solidFill>
                  <a:srgbClr val="F475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IN ARIAL 18</a:t>
            </a:r>
          </a:p>
        </p:txBody>
      </p:sp>
      <p:sp>
        <p:nvSpPr>
          <p:cNvPr id="6" name="Content Placeholder 5">
            <a:extLst>
              <a:ext uri="{FF2B5EF4-FFF2-40B4-BE49-F238E27FC236}">
                <a16:creationId xmlns:a16="http://schemas.microsoft.com/office/drawing/2014/main" id="{2252B0FD-C21C-47F9-9089-E06C91810380}"/>
              </a:ext>
            </a:extLst>
          </p:cNvPr>
          <p:cNvSpPr>
            <a:spLocks noGrp="1"/>
          </p:cNvSpPr>
          <p:nvPr>
            <p:ph sz="quarter" idx="4"/>
          </p:nvPr>
        </p:nvSpPr>
        <p:spPr>
          <a:xfrm>
            <a:off x="6135624" y="2468880"/>
            <a:ext cx="5202936" cy="3474720"/>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95A77CA-D012-4A42-8749-A2C4C45F0DD5}"/>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11" name="Footer Placeholder 4">
            <a:extLst>
              <a:ext uri="{FF2B5EF4-FFF2-40B4-BE49-F238E27FC236}">
                <a16:creationId xmlns:a16="http://schemas.microsoft.com/office/drawing/2014/main" id="{ADBE116F-C4F6-4EFE-B751-2F33F23B0487}"/>
              </a:ext>
            </a:extLst>
          </p:cNvPr>
          <p:cNvSpPr>
            <a:spLocks noGrp="1"/>
          </p:cNvSpPr>
          <p:nvPr>
            <p:ph type="ftr" sz="quarter" idx="1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Daimler Truck NTEA March 2022</a:t>
            </a:r>
            <a:endParaRPr lang="en-US" dirty="0"/>
          </a:p>
        </p:txBody>
      </p:sp>
    </p:spTree>
    <p:extLst>
      <p:ext uri="{BB962C8B-B14F-4D97-AF65-F5344CB8AC3E}">
        <p14:creationId xmlns:p14="http://schemas.microsoft.com/office/powerpoint/2010/main" val="10414700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Heavy Duty Mud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CE05-E8EE-42C0-AD25-77DA3CB662C8}"/>
              </a:ext>
            </a:extLst>
          </p:cNvPr>
          <p:cNvSpPr>
            <a:spLocks noGrp="1"/>
          </p:cNvSpPr>
          <p:nvPr>
            <p:ph type="title" hasCustomPrompt="1"/>
          </p:nvPr>
        </p:nvSpPr>
        <p:spPr/>
        <p:txBody>
          <a:bodyPr/>
          <a:lstStyle>
            <a:lvl1pPr>
              <a:defRPr/>
            </a:lvl1pPr>
          </a:lstStyle>
          <a:p>
            <a:r>
              <a:rPr lang="en-US" dirty="0"/>
              <a:t>HEADLINE IN ARIAL 36 PT.</a:t>
            </a:r>
            <a:br>
              <a:rPr lang="en-US" dirty="0"/>
            </a:br>
            <a:r>
              <a:rPr lang="en-US" dirty="0"/>
              <a:t>IN TWO LINES</a:t>
            </a:r>
          </a:p>
        </p:txBody>
      </p:sp>
      <p:sp>
        <p:nvSpPr>
          <p:cNvPr id="5" name="Slide Number Placeholder 4">
            <a:extLst>
              <a:ext uri="{FF2B5EF4-FFF2-40B4-BE49-F238E27FC236}">
                <a16:creationId xmlns:a16="http://schemas.microsoft.com/office/drawing/2014/main" id="{E2AF5638-036B-4957-8687-2C2B2870F3F8}"/>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6" name="Footer Placeholder 4">
            <a:extLst>
              <a:ext uri="{FF2B5EF4-FFF2-40B4-BE49-F238E27FC236}">
                <a16:creationId xmlns:a16="http://schemas.microsoft.com/office/drawing/2014/main" id="{9B0EDA8E-810D-4816-BDA0-47697E54E9CA}"/>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Daimler Truck NTEA March 2022</a:t>
            </a:r>
            <a:endParaRPr lang="en-US" dirty="0"/>
          </a:p>
        </p:txBody>
      </p:sp>
    </p:spTree>
    <p:extLst>
      <p:ext uri="{BB962C8B-B14F-4D97-AF65-F5344CB8AC3E}">
        <p14:creationId xmlns:p14="http://schemas.microsoft.com/office/powerpoint/2010/main" val="11482354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Heavy Duty Mud -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F89159-4752-49D2-9C2A-980DAF3BB2DD}"/>
              </a:ext>
            </a:extLst>
          </p:cNvPr>
          <p:cNvSpPr>
            <a:spLocks noGrp="1"/>
          </p:cNvSpPr>
          <p:nvPr>
            <p:ph type="sldNum" sz="quarter" idx="12"/>
          </p:nvPr>
        </p:nvSpPr>
        <p:spPr/>
        <p:txBody>
          <a:bodyPr/>
          <a:lstStyle/>
          <a:p>
            <a:fld id="{9536B8CE-5F62-416D-92EA-5CF5AD6A88E7}" type="slidenum">
              <a:rPr lang="en-US" smtClean="0"/>
              <a:t>‹#›</a:t>
            </a:fld>
            <a:endParaRPr lang="en-US"/>
          </a:p>
        </p:txBody>
      </p:sp>
      <p:sp>
        <p:nvSpPr>
          <p:cNvPr id="5" name="Footer Placeholder 4">
            <a:extLst>
              <a:ext uri="{FF2B5EF4-FFF2-40B4-BE49-F238E27FC236}">
                <a16:creationId xmlns:a16="http://schemas.microsoft.com/office/drawing/2014/main" id="{BF29EEDE-453C-4E5F-BD1B-DC3E15CD3F64}"/>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Daimler Truck NTEA March 2022</a:t>
            </a:r>
            <a:endParaRPr lang="en-US" dirty="0"/>
          </a:p>
        </p:txBody>
      </p:sp>
    </p:spTree>
    <p:extLst>
      <p:ext uri="{BB962C8B-B14F-4D97-AF65-F5344CB8AC3E}">
        <p14:creationId xmlns:p14="http://schemas.microsoft.com/office/powerpoint/2010/main" val="4255000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311EF24B-8AB9-4F81-BFA8-1FEA9FBB4F46}"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462" y="5925894"/>
            <a:ext cx="1965043" cy="709098"/>
          </a:xfrm>
          <a:prstGeom prst="rect">
            <a:avLst/>
          </a:prstGeom>
        </p:spPr>
      </p:pic>
    </p:spTree>
    <p:extLst>
      <p:ext uri="{BB962C8B-B14F-4D97-AF65-F5344CB8AC3E}">
        <p14:creationId xmlns:p14="http://schemas.microsoft.com/office/powerpoint/2010/main" val="35985935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avy Duty Mud - Summa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056C69-20EF-4395-813A-2CABC409C992}"/>
              </a:ext>
            </a:extLst>
          </p:cNvPr>
          <p:cNvSpPr>
            <a:spLocks noGrp="1"/>
          </p:cNvSpPr>
          <p:nvPr>
            <p:ph type="sldNum" sz="quarter" idx="11"/>
          </p:nvPr>
        </p:nvSpPr>
        <p:spPr/>
        <p:txBody>
          <a:bodyPr/>
          <a:lstStyle/>
          <a:p>
            <a:fld id="{9536B8CE-5F62-416D-92EA-5CF5AD6A88E7}" type="slidenum">
              <a:rPr lang="en-US" smtClean="0"/>
              <a:pPr/>
              <a:t>‹#›</a:t>
            </a:fld>
            <a:endParaRPr lang="en-US" dirty="0"/>
          </a:p>
        </p:txBody>
      </p:sp>
      <p:sp>
        <p:nvSpPr>
          <p:cNvPr id="5" name="Footer Placeholder 4">
            <a:extLst>
              <a:ext uri="{FF2B5EF4-FFF2-40B4-BE49-F238E27FC236}">
                <a16:creationId xmlns:a16="http://schemas.microsoft.com/office/drawing/2014/main" id="{F85AE274-6E3D-433D-8A98-5C41849FF612}"/>
              </a:ext>
            </a:extLst>
          </p:cNvPr>
          <p:cNvSpPr>
            <a:spLocks noGrp="1"/>
          </p:cNvSpPr>
          <p:nvPr>
            <p:ph type="ftr" sz="quarter" idx="12"/>
          </p:nvPr>
        </p:nvSpPr>
        <p:spPr>
          <a:xfrm>
            <a:off x="2560320" y="6291072"/>
            <a:ext cx="8686800" cy="365125"/>
          </a:xfrm>
        </p:spPr>
        <p:txBody>
          <a:bodyPr/>
          <a:lstStyle/>
          <a:p>
            <a:r>
              <a:rPr lang="en-US"/>
              <a:t>Daimler Truck NTEA March 2022</a:t>
            </a:r>
            <a:endParaRPr lang="en-US" dirty="0"/>
          </a:p>
        </p:txBody>
      </p:sp>
      <p:sp>
        <p:nvSpPr>
          <p:cNvPr id="10" name="Title 1">
            <a:extLst>
              <a:ext uri="{FF2B5EF4-FFF2-40B4-BE49-F238E27FC236}">
                <a16:creationId xmlns:a16="http://schemas.microsoft.com/office/drawing/2014/main" id="{D4F80EA9-A923-4BB5-A6B5-27EF21C25FE3}"/>
              </a:ext>
            </a:extLst>
          </p:cNvPr>
          <p:cNvSpPr txBox="1">
            <a:spLocks/>
          </p:cNvSpPr>
          <p:nvPr userDrawn="1"/>
        </p:nvSpPr>
        <p:spPr>
          <a:xfrm>
            <a:off x="731520" y="584200"/>
            <a:ext cx="6309360" cy="1143000"/>
          </a:xfrm>
          <a:prstGeom prst="rect">
            <a:avLst/>
          </a:prstGeom>
        </p:spPr>
        <p:txBody>
          <a:bodyPr anchor="t" anchorCtr="0"/>
          <a:lstStyle>
            <a:lvl1pPr algn="l" defTabSz="914400" rtl="0" eaLnBrk="1" latinLnBrk="0" hangingPunct="1">
              <a:lnSpc>
                <a:spcPct val="100000"/>
              </a:lnSpc>
              <a:spcBef>
                <a:spcPct val="0"/>
              </a:spcBef>
              <a:buNone/>
              <a:defRPr sz="3600" kern="1200">
                <a:gradFill flip="none" rotWithShape="1">
                  <a:gsLst>
                    <a:gs pos="0">
                      <a:srgbClr val="33647E"/>
                    </a:gs>
                    <a:gs pos="100000">
                      <a:srgbClr val="84A1AF"/>
                    </a:gs>
                  </a:gsLst>
                  <a:lin ang="0" scaled="1"/>
                  <a:tileRect/>
                </a:gradFill>
                <a:latin typeface="+mj-lt"/>
                <a:ea typeface="+mj-ea"/>
                <a:cs typeface="+mj-cs"/>
              </a:defRPr>
            </a:lvl1pPr>
          </a:lstStyle>
          <a:p>
            <a:endParaRPr lang="en-US" dirty="0"/>
          </a:p>
        </p:txBody>
      </p:sp>
      <p:sp>
        <p:nvSpPr>
          <p:cNvPr id="11" name="Text12">
            <a:extLst>
              <a:ext uri="{FF2B5EF4-FFF2-40B4-BE49-F238E27FC236}">
                <a16:creationId xmlns:a16="http://schemas.microsoft.com/office/drawing/2014/main" id="{AFFA152D-81F1-43BB-9C43-35980B3CD9F8}"/>
              </a:ext>
            </a:extLst>
          </p:cNvPr>
          <p:cNvSpPr>
            <a:spLocks noChangeArrowheads="1"/>
          </p:cNvSpPr>
          <p:nvPr userDrawn="1">
            <p:custDataLst>
              <p:tags r:id="rId1"/>
            </p:custDataLst>
          </p:nvPr>
        </p:nvSpPr>
        <p:spPr bwMode="auto">
          <a:xfrm>
            <a:off x="7715066" y="866815"/>
            <a:ext cx="1149949" cy="246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600" b="1" dirty="0">
                <a:solidFill>
                  <a:srgbClr val="000000"/>
                </a:solidFill>
                <a:latin typeface="Arial" panose="020B0604020202020204" pitchFamily="34" charset="0"/>
                <a:ea typeface="PMingLiU" pitchFamily="18" charset="-120"/>
                <a:cs typeface="Arial" panose="020B0604020202020204" pitchFamily="34" charset="0"/>
              </a:rPr>
              <a:t>Meeting</a:t>
            </a:r>
          </a:p>
        </p:txBody>
      </p:sp>
      <p:sp>
        <p:nvSpPr>
          <p:cNvPr id="12" name="Text12">
            <a:extLst>
              <a:ext uri="{FF2B5EF4-FFF2-40B4-BE49-F238E27FC236}">
                <a16:creationId xmlns:a16="http://schemas.microsoft.com/office/drawing/2014/main" id="{3525FD32-EEDD-4D74-ADBF-F754BFAF4492}"/>
              </a:ext>
            </a:extLst>
          </p:cNvPr>
          <p:cNvSpPr>
            <a:spLocks noChangeArrowheads="1"/>
          </p:cNvSpPr>
          <p:nvPr userDrawn="1">
            <p:custDataLst>
              <p:tags r:id="rId2"/>
            </p:custDataLst>
          </p:nvPr>
        </p:nvSpPr>
        <p:spPr bwMode="auto">
          <a:xfrm>
            <a:off x="7715057" y="1207676"/>
            <a:ext cx="1149951" cy="246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600" b="1" dirty="0">
                <a:solidFill>
                  <a:srgbClr val="000000"/>
                </a:solidFill>
                <a:latin typeface="Arial" panose="020B0604020202020204" pitchFamily="34" charset="0"/>
                <a:ea typeface="PMingLiU" pitchFamily="18" charset="-120"/>
                <a:cs typeface="Arial" panose="020B0604020202020204" pitchFamily="34" charset="0"/>
              </a:rPr>
              <a:t>Date</a:t>
            </a:r>
          </a:p>
        </p:txBody>
      </p:sp>
      <p:sp>
        <p:nvSpPr>
          <p:cNvPr id="15" name="Text12">
            <a:extLst>
              <a:ext uri="{FF2B5EF4-FFF2-40B4-BE49-F238E27FC236}">
                <a16:creationId xmlns:a16="http://schemas.microsoft.com/office/drawing/2014/main" id="{62BE6B45-E3EB-4E71-ABCC-97F43A310BEA}"/>
              </a:ext>
            </a:extLst>
          </p:cNvPr>
          <p:cNvSpPr>
            <a:spLocks noChangeArrowheads="1"/>
          </p:cNvSpPr>
          <p:nvPr userDrawn="1">
            <p:custDataLst>
              <p:tags r:id="rId3"/>
            </p:custDataLst>
          </p:nvPr>
        </p:nvSpPr>
        <p:spPr bwMode="auto">
          <a:xfrm>
            <a:off x="1280160" y="1728216"/>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Title of the presentation</a:t>
            </a:r>
          </a:p>
        </p:txBody>
      </p:sp>
      <p:sp>
        <p:nvSpPr>
          <p:cNvPr id="16" name="Rectangle 4">
            <a:extLst>
              <a:ext uri="{FF2B5EF4-FFF2-40B4-BE49-F238E27FC236}">
                <a16:creationId xmlns:a16="http://schemas.microsoft.com/office/drawing/2014/main" id="{D79B3856-4A2D-443C-84AA-522EFDBBFE01}"/>
              </a:ext>
            </a:extLst>
          </p:cNvPr>
          <p:cNvSpPr>
            <a:spLocks noChangeArrowheads="1"/>
          </p:cNvSpPr>
          <p:nvPr userDrawn="1">
            <p:custDataLst>
              <p:tags r:id="rId4"/>
            </p:custDataLst>
          </p:nvPr>
        </p:nvSpPr>
        <p:spPr bwMode="auto">
          <a:xfrm>
            <a:off x="850392" y="1715516"/>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1</a:t>
            </a:r>
          </a:p>
        </p:txBody>
      </p:sp>
      <p:sp>
        <p:nvSpPr>
          <p:cNvPr id="18" name="Text12">
            <a:extLst>
              <a:ext uri="{FF2B5EF4-FFF2-40B4-BE49-F238E27FC236}">
                <a16:creationId xmlns:a16="http://schemas.microsoft.com/office/drawing/2014/main" id="{569A788B-17DD-4291-AEDB-386F5DF54251}"/>
              </a:ext>
            </a:extLst>
          </p:cNvPr>
          <p:cNvSpPr>
            <a:spLocks noChangeArrowheads="1"/>
          </p:cNvSpPr>
          <p:nvPr userDrawn="1">
            <p:custDataLst>
              <p:tags r:id="rId5"/>
            </p:custDataLst>
          </p:nvPr>
        </p:nvSpPr>
        <p:spPr bwMode="auto">
          <a:xfrm>
            <a:off x="1280160" y="2422125"/>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Key messages of the presentation</a:t>
            </a:r>
          </a:p>
        </p:txBody>
      </p:sp>
      <p:sp>
        <p:nvSpPr>
          <p:cNvPr id="19" name="Rectangle 4">
            <a:extLst>
              <a:ext uri="{FF2B5EF4-FFF2-40B4-BE49-F238E27FC236}">
                <a16:creationId xmlns:a16="http://schemas.microsoft.com/office/drawing/2014/main" id="{26EA595E-2706-4F31-973E-D456189D4719}"/>
              </a:ext>
            </a:extLst>
          </p:cNvPr>
          <p:cNvSpPr>
            <a:spLocks noChangeArrowheads="1"/>
          </p:cNvSpPr>
          <p:nvPr userDrawn="1">
            <p:custDataLst>
              <p:tags r:id="rId6"/>
            </p:custDataLst>
          </p:nvPr>
        </p:nvSpPr>
        <p:spPr bwMode="auto">
          <a:xfrm>
            <a:off x="850392" y="2392172"/>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2</a:t>
            </a:r>
          </a:p>
        </p:txBody>
      </p:sp>
      <p:sp>
        <p:nvSpPr>
          <p:cNvPr id="21" name="Text12">
            <a:extLst>
              <a:ext uri="{FF2B5EF4-FFF2-40B4-BE49-F238E27FC236}">
                <a16:creationId xmlns:a16="http://schemas.microsoft.com/office/drawing/2014/main" id="{52C017C7-DAFA-4940-B681-1AEEBE779014}"/>
              </a:ext>
            </a:extLst>
          </p:cNvPr>
          <p:cNvSpPr>
            <a:spLocks noChangeArrowheads="1"/>
          </p:cNvSpPr>
          <p:nvPr userDrawn="1">
            <p:custDataLst>
              <p:tags r:id="rId7"/>
            </p:custDataLst>
          </p:nvPr>
        </p:nvSpPr>
        <p:spPr bwMode="auto">
          <a:xfrm>
            <a:off x="1280160" y="3760680"/>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Recommended decisions</a:t>
            </a:r>
          </a:p>
        </p:txBody>
      </p:sp>
      <p:sp>
        <p:nvSpPr>
          <p:cNvPr id="22" name="Rectangle 4">
            <a:extLst>
              <a:ext uri="{FF2B5EF4-FFF2-40B4-BE49-F238E27FC236}">
                <a16:creationId xmlns:a16="http://schemas.microsoft.com/office/drawing/2014/main" id="{74464038-D14B-4F04-B49E-EB0533F3FA6F}"/>
              </a:ext>
            </a:extLst>
          </p:cNvPr>
          <p:cNvSpPr>
            <a:spLocks noChangeArrowheads="1"/>
          </p:cNvSpPr>
          <p:nvPr userDrawn="1">
            <p:custDataLst>
              <p:tags r:id="rId8"/>
            </p:custDataLst>
          </p:nvPr>
        </p:nvSpPr>
        <p:spPr bwMode="auto">
          <a:xfrm>
            <a:off x="850392" y="3739047"/>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3</a:t>
            </a:r>
          </a:p>
        </p:txBody>
      </p:sp>
      <p:sp>
        <p:nvSpPr>
          <p:cNvPr id="24" name="Text12">
            <a:extLst>
              <a:ext uri="{FF2B5EF4-FFF2-40B4-BE49-F238E27FC236}">
                <a16:creationId xmlns:a16="http://schemas.microsoft.com/office/drawing/2014/main" id="{3E71EC0C-0AB7-4923-9D5E-3D17230E7435}"/>
              </a:ext>
            </a:extLst>
          </p:cNvPr>
          <p:cNvSpPr>
            <a:spLocks noChangeArrowheads="1"/>
          </p:cNvSpPr>
          <p:nvPr userDrawn="1">
            <p:custDataLst>
              <p:tags r:id="rId9"/>
            </p:custDataLst>
          </p:nvPr>
        </p:nvSpPr>
        <p:spPr bwMode="auto">
          <a:xfrm>
            <a:off x="1280160" y="5123879"/>
            <a:ext cx="10332720" cy="261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330200" eaLnBrk="0" hangingPunct="0">
              <a:defRPr>
                <a:solidFill>
                  <a:schemeClr val="tx1"/>
                </a:solidFill>
                <a:latin typeface="CorpoS" pitchFamily="2" charset="0"/>
              </a:defRPr>
            </a:lvl1pPr>
            <a:lvl2pPr marL="742950" indent="-285750" defTabSz="330200" eaLnBrk="0" hangingPunct="0">
              <a:defRPr>
                <a:solidFill>
                  <a:schemeClr val="tx1"/>
                </a:solidFill>
                <a:latin typeface="CorpoS" pitchFamily="2" charset="0"/>
              </a:defRPr>
            </a:lvl2pPr>
            <a:lvl3pPr marL="1143000" indent="-228600" defTabSz="330200" eaLnBrk="0" hangingPunct="0">
              <a:defRPr>
                <a:solidFill>
                  <a:schemeClr val="tx1"/>
                </a:solidFill>
                <a:latin typeface="CorpoS" pitchFamily="2" charset="0"/>
              </a:defRPr>
            </a:lvl3pPr>
            <a:lvl4pPr marL="1600200" indent="-228600" defTabSz="330200" eaLnBrk="0" hangingPunct="0">
              <a:defRPr>
                <a:solidFill>
                  <a:schemeClr val="tx1"/>
                </a:solidFill>
                <a:latin typeface="CorpoS" pitchFamily="2" charset="0"/>
              </a:defRPr>
            </a:lvl4pPr>
            <a:lvl5pPr marL="2057400" indent="-228600" defTabSz="330200" eaLnBrk="0" hangingPunct="0">
              <a:defRPr>
                <a:solidFill>
                  <a:schemeClr val="tx1"/>
                </a:solidFill>
                <a:latin typeface="CorpoS" pitchFamily="2" charset="0"/>
              </a:defRPr>
            </a:lvl5pPr>
            <a:lvl6pPr marL="2514600" indent="-228600" defTabSz="330200" eaLnBrk="0" fontAlgn="base" hangingPunct="0">
              <a:spcBef>
                <a:spcPct val="0"/>
              </a:spcBef>
              <a:spcAft>
                <a:spcPct val="0"/>
              </a:spcAft>
              <a:defRPr>
                <a:solidFill>
                  <a:schemeClr val="tx1"/>
                </a:solidFill>
                <a:latin typeface="CorpoS" pitchFamily="2" charset="0"/>
              </a:defRPr>
            </a:lvl6pPr>
            <a:lvl7pPr marL="2971800" indent="-228600" defTabSz="330200" eaLnBrk="0" fontAlgn="base" hangingPunct="0">
              <a:spcBef>
                <a:spcPct val="0"/>
              </a:spcBef>
              <a:spcAft>
                <a:spcPct val="0"/>
              </a:spcAft>
              <a:defRPr>
                <a:solidFill>
                  <a:schemeClr val="tx1"/>
                </a:solidFill>
                <a:latin typeface="CorpoS" pitchFamily="2" charset="0"/>
              </a:defRPr>
            </a:lvl7pPr>
            <a:lvl8pPr marL="3429000" indent="-228600" defTabSz="330200" eaLnBrk="0" fontAlgn="base" hangingPunct="0">
              <a:spcBef>
                <a:spcPct val="0"/>
              </a:spcBef>
              <a:spcAft>
                <a:spcPct val="0"/>
              </a:spcAft>
              <a:defRPr>
                <a:solidFill>
                  <a:schemeClr val="tx1"/>
                </a:solidFill>
                <a:latin typeface="CorpoS" pitchFamily="2" charset="0"/>
              </a:defRPr>
            </a:lvl8pPr>
            <a:lvl9pPr marL="3886200" indent="-228600" defTabSz="330200" eaLnBrk="0" fontAlgn="base" hangingPunct="0">
              <a:spcBef>
                <a:spcPct val="0"/>
              </a:spcBef>
              <a:spcAft>
                <a:spcPct val="0"/>
              </a:spcAft>
              <a:defRPr>
                <a:solidFill>
                  <a:schemeClr val="tx1"/>
                </a:solidFill>
                <a:latin typeface="CorpoS" pitchFamily="2" charset="0"/>
              </a:defRPr>
            </a:lvl9pPr>
          </a:lstStyle>
          <a:p>
            <a:pPr eaLnBrk="1" hangingPunct="1">
              <a:lnSpc>
                <a:spcPct val="108000"/>
              </a:lnSpc>
              <a:spcAft>
                <a:spcPct val="42000"/>
              </a:spcAft>
              <a:buSzPct val="75000"/>
            </a:pPr>
            <a:r>
              <a:rPr lang="en-US" altLang="zh-HK" sz="1700" b="1" dirty="0">
                <a:solidFill>
                  <a:srgbClr val="000000"/>
                </a:solidFill>
                <a:latin typeface="Arial" panose="020B0604020202020204" pitchFamily="34" charset="0"/>
                <a:ea typeface="PMingLiU" pitchFamily="18" charset="-120"/>
                <a:cs typeface="Arial" panose="020B0604020202020204" pitchFamily="34" charset="0"/>
              </a:rPr>
              <a:t>Possible consequences if decisions are not taken</a:t>
            </a:r>
          </a:p>
        </p:txBody>
      </p:sp>
      <p:sp>
        <p:nvSpPr>
          <p:cNvPr id="25" name="Rectangle 4">
            <a:extLst>
              <a:ext uri="{FF2B5EF4-FFF2-40B4-BE49-F238E27FC236}">
                <a16:creationId xmlns:a16="http://schemas.microsoft.com/office/drawing/2014/main" id="{9A6843C4-A1DE-4EB3-BE3B-BF15EDEE8C05}"/>
              </a:ext>
            </a:extLst>
          </p:cNvPr>
          <p:cNvSpPr>
            <a:spLocks noChangeArrowheads="1"/>
          </p:cNvSpPr>
          <p:nvPr userDrawn="1">
            <p:custDataLst>
              <p:tags r:id="rId10"/>
            </p:custDataLst>
          </p:nvPr>
        </p:nvSpPr>
        <p:spPr bwMode="auto">
          <a:xfrm>
            <a:off x="850392" y="5102246"/>
            <a:ext cx="366373" cy="274702"/>
          </a:xfrm>
          <a:prstGeom prst="rect">
            <a:avLst/>
          </a:prstGeom>
          <a:solidFill>
            <a:srgbClr val="666666"/>
          </a:solidFill>
          <a:ln>
            <a:noFill/>
          </a:ln>
          <a:effectLst/>
        </p:spPr>
        <p:txBody>
          <a:bodyPr wrap="none" lIns="0" tIns="0" rIns="0" bIns="0" anchor="ctr"/>
          <a:lstStyle>
            <a:lvl1pPr marL="96838" indent="-96838"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marL="115324" indent="-115324" algn="ctr" eaLnBrk="1" hangingPunct="1">
              <a:spcBef>
                <a:spcPct val="50000"/>
              </a:spcBef>
              <a:buClr>
                <a:srgbClr val="215283"/>
              </a:buClr>
              <a:defRPr/>
            </a:pPr>
            <a:r>
              <a:rPr kumimoji="1" lang="en-US" altLang="de-DE" sz="1400" b="1" kern="0" dirty="0">
                <a:solidFill>
                  <a:schemeClr val="bg1"/>
                </a:solidFill>
                <a:latin typeface="Arial" panose="020B0604020202020204" pitchFamily="34" charset="0"/>
                <a:cs typeface="Arial" panose="020B0604020202020204" pitchFamily="34" charset="0"/>
              </a:rPr>
              <a:t>4</a:t>
            </a:r>
          </a:p>
        </p:txBody>
      </p:sp>
      <p:sp>
        <p:nvSpPr>
          <p:cNvPr id="27" name="Text Box 11">
            <a:extLst>
              <a:ext uri="{FF2B5EF4-FFF2-40B4-BE49-F238E27FC236}">
                <a16:creationId xmlns:a16="http://schemas.microsoft.com/office/drawing/2014/main" id="{F0FCEEDB-0AC2-420E-A032-0013714F8CF8}"/>
              </a:ext>
            </a:extLst>
          </p:cNvPr>
          <p:cNvSpPr txBox="1">
            <a:spLocks noChangeArrowheads="1"/>
          </p:cNvSpPr>
          <p:nvPr userDrawn="1">
            <p:custDataLst>
              <p:tags r:id="rId11"/>
            </p:custDataLst>
          </p:nvPr>
        </p:nvSpPr>
        <p:spPr bwMode="auto">
          <a:xfrm>
            <a:off x="731520" y="457200"/>
            <a:ext cx="6309360" cy="1143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ctr" anchorCtr="0">
            <a:noAutofit/>
          </a:bodyPr>
          <a:lstStyle>
            <a:lvl1pPr marL="342900" indent="-342900" eaLnBrk="0" hangingPunct="0">
              <a:lnSpc>
                <a:spcPct val="108000"/>
              </a:lnSpc>
              <a:spcAft>
                <a:spcPct val="42000"/>
              </a:spcAft>
              <a:buSzPct val="75000"/>
              <a:defRPr sz="2000">
                <a:solidFill>
                  <a:schemeClr val="tx1"/>
                </a:solidFill>
                <a:latin typeface="CorpoS" pitchFamily="2" charset="0"/>
              </a:defRPr>
            </a:lvl1pPr>
            <a:lvl2pPr eaLnBrk="0" hangingPunct="0">
              <a:lnSpc>
                <a:spcPct val="108000"/>
              </a:lnSpc>
              <a:spcAft>
                <a:spcPct val="42000"/>
              </a:spcAft>
              <a:buSzPct val="75000"/>
              <a:buChar char="•"/>
              <a:defRPr sz="2000">
                <a:solidFill>
                  <a:schemeClr val="tx1"/>
                </a:solidFill>
                <a:latin typeface="CorpoS" pitchFamily="2" charset="0"/>
              </a:defRPr>
            </a:lvl2pPr>
            <a:lvl3pPr marL="1143000" indent="-228600" eaLnBrk="0" hangingPunct="0">
              <a:lnSpc>
                <a:spcPct val="108000"/>
              </a:lnSpc>
              <a:spcAft>
                <a:spcPct val="42000"/>
              </a:spcAft>
              <a:buSzPct val="75000"/>
              <a:buChar char="•"/>
              <a:defRPr sz="2000">
                <a:solidFill>
                  <a:schemeClr val="tx1"/>
                </a:solidFill>
                <a:latin typeface="CorpoS" pitchFamily="2" charset="0"/>
              </a:defRPr>
            </a:lvl3pPr>
            <a:lvl4pPr marL="1600200" indent="-228600" eaLnBrk="0" hangingPunct="0">
              <a:lnSpc>
                <a:spcPct val="108000"/>
              </a:lnSpc>
              <a:spcAft>
                <a:spcPct val="42000"/>
              </a:spcAft>
              <a:buSzPct val="75000"/>
              <a:buChar char="•"/>
              <a:defRPr sz="2000">
                <a:solidFill>
                  <a:schemeClr val="tx1"/>
                </a:solidFill>
                <a:latin typeface="CorpoS" pitchFamily="2" charset="0"/>
              </a:defRPr>
            </a:lvl4pPr>
            <a:lvl5pPr marL="2057400" indent="-228600" eaLnBrk="0" hangingPunct="0">
              <a:lnSpc>
                <a:spcPct val="108000"/>
              </a:lnSpc>
              <a:spcAft>
                <a:spcPct val="42000"/>
              </a:spcAft>
              <a:buSzPct val="75000"/>
              <a:buChar char="•"/>
              <a:defRPr sz="2000">
                <a:solidFill>
                  <a:schemeClr val="tx1"/>
                </a:solidFill>
                <a:latin typeface="CorpoS" pitchFamily="2" charset="0"/>
              </a:defRPr>
            </a:lvl5pPr>
            <a:lvl6pPr marL="25146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6pPr>
            <a:lvl7pPr marL="29718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7pPr>
            <a:lvl8pPr marL="34290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8pPr>
            <a:lvl9pPr marL="3886200" indent="-228600" eaLnBrk="0" fontAlgn="base" hangingPunct="0">
              <a:lnSpc>
                <a:spcPct val="108000"/>
              </a:lnSpc>
              <a:spcBef>
                <a:spcPct val="0"/>
              </a:spcBef>
              <a:spcAft>
                <a:spcPct val="42000"/>
              </a:spcAft>
              <a:buSzPct val="75000"/>
              <a:buChar char="•"/>
              <a:defRPr sz="2000">
                <a:solidFill>
                  <a:schemeClr val="tx1"/>
                </a:solidFill>
                <a:latin typeface="CorpoS" pitchFamily="2" charset="0"/>
              </a:defRPr>
            </a:lvl9pPr>
          </a:lstStyle>
          <a:p>
            <a:pPr marL="0" lvl="1">
              <a:lnSpc>
                <a:spcPct val="100000"/>
              </a:lnSpc>
              <a:spcAft>
                <a:spcPct val="0"/>
              </a:spcAft>
              <a:buClr>
                <a:srgbClr val="3F9AC9"/>
              </a:buClr>
              <a:buSzPct val="120000"/>
              <a:buNone/>
              <a:defRPr/>
            </a:pPr>
            <a:r>
              <a:rPr kumimoji="0" lang="en-US" sz="3600" b="1" i="0" u="none" strike="noStrike" kern="1200" cap="none" spc="0" normalizeH="0" baseline="0" noProof="0" dirty="0">
                <a:ln>
                  <a:noFill/>
                </a:ln>
                <a:solidFill>
                  <a:srgbClr val="666666"/>
                </a:solidFill>
                <a:effectLst/>
                <a:uLnTx/>
                <a:uFillTx/>
                <a:latin typeface="Arial" panose="020B0604020202020204"/>
                <a:ea typeface="+mj-ea"/>
                <a:cs typeface="+mj-cs"/>
              </a:rPr>
              <a:t>Executive Summary</a:t>
            </a:r>
            <a:endParaRPr lang="en-US" altLang="de-DE" sz="1400" b="1" kern="0" dirty="0">
              <a:solidFill>
                <a:srgbClr val="666666"/>
              </a:solidFill>
              <a:latin typeface="Arial" panose="020B0604020202020204" pitchFamily="34" charset="0"/>
              <a:cs typeface="Arial" panose="020B0604020202020204" pitchFamily="34" charset="0"/>
            </a:endParaRPr>
          </a:p>
        </p:txBody>
      </p:sp>
      <p:sp>
        <p:nvSpPr>
          <p:cNvPr id="33" name="Text Placeholder 32">
            <a:extLst>
              <a:ext uri="{FF2B5EF4-FFF2-40B4-BE49-F238E27FC236}">
                <a16:creationId xmlns:a16="http://schemas.microsoft.com/office/drawing/2014/main" id="{FAE69B51-B4CA-4DC7-9199-80D40108A259}"/>
              </a:ext>
            </a:extLst>
          </p:cNvPr>
          <p:cNvSpPr>
            <a:spLocks noGrp="1"/>
          </p:cNvSpPr>
          <p:nvPr>
            <p:ph type="body" sz="quarter" idx="13" hasCustomPrompt="1"/>
          </p:nvPr>
        </p:nvSpPr>
        <p:spPr>
          <a:xfrm>
            <a:off x="8915400" y="1216152"/>
            <a:ext cx="2670048"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Month DD, YEAR</a:t>
            </a:r>
          </a:p>
        </p:txBody>
      </p:sp>
      <p:sp>
        <p:nvSpPr>
          <p:cNvPr id="34" name="Text Placeholder 32">
            <a:extLst>
              <a:ext uri="{FF2B5EF4-FFF2-40B4-BE49-F238E27FC236}">
                <a16:creationId xmlns:a16="http://schemas.microsoft.com/office/drawing/2014/main" id="{97BD819D-D84A-46A2-95DA-502CD6BE95E6}"/>
              </a:ext>
            </a:extLst>
          </p:cNvPr>
          <p:cNvSpPr>
            <a:spLocks noGrp="1"/>
          </p:cNvSpPr>
          <p:nvPr>
            <p:ph type="body" sz="quarter" idx="14" hasCustomPrompt="1"/>
          </p:nvPr>
        </p:nvSpPr>
        <p:spPr>
          <a:xfrm>
            <a:off x="8915400" y="877824"/>
            <a:ext cx="2670048"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32">
            <a:extLst>
              <a:ext uri="{FF2B5EF4-FFF2-40B4-BE49-F238E27FC236}">
                <a16:creationId xmlns:a16="http://schemas.microsoft.com/office/drawing/2014/main" id="{612154B2-0EE1-4007-8204-B6D55D11041E}"/>
              </a:ext>
            </a:extLst>
          </p:cNvPr>
          <p:cNvSpPr>
            <a:spLocks noGrp="1"/>
          </p:cNvSpPr>
          <p:nvPr>
            <p:ph type="body" sz="quarter" idx="15" hasCustomPrompt="1"/>
          </p:nvPr>
        </p:nvSpPr>
        <p:spPr>
          <a:xfrm>
            <a:off x="1280160" y="2057400"/>
            <a:ext cx="10332720" cy="256032"/>
          </a:xfrm>
          <a:ln>
            <a:solidFill>
              <a:srgbClr val="B3B3B3"/>
            </a:solidFill>
            <a:miter lim="800000"/>
          </a:ln>
        </p:spPr>
        <p:txBody>
          <a:bodyPr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Title of presentation</a:t>
            </a:r>
          </a:p>
        </p:txBody>
      </p:sp>
      <p:sp>
        <p:nvSpPr>
          <p:cNvPr id="36" name="Text Placeholder 32">
            <a:extLst>
              <a:ext uri="{FF2B5EF4-FFF2-40B4-BE49-F238E27FC236}">
                <a16:creationId xmlns:a16="http://schemas.microsoft.com/office/drawing/2014/main" id="{FA73E098-E9C7-423A-84AC-2A234FDDEAD2}"/>
              </a:ext>
            </a:extLst>
          </p:cNvPr>
          <p:cNvSpPr>
            <a:spLocks noGrp="1"/>
          </p:cNvSpPr>
          <p:nvPr>
            <p:ph type="body" sz="quarter" idx="16" hasCustomPrompt="1"/>
          </p:nvPr>
        </p:nvSpPr>
        <p:spPr>
          <a:xfrm>
            <a:off x="1280160" y="2743200"/>
            <a:ext cx="10332720" cy="914400"/>
          </a:xfrm>
          <a:ln>
            <a:solidFill>
              <a:srgbClr val="B3B3B3"/>
            </a:solidFill>
            <a:miter lim="800000"/>
          </a:ln>
        </p:spPr>
        <p:txBody>
          <a:bodyPr anchor="t" anchorCtr="0"/>
          <a:lstStyle>
            <a:lvl1pPr marL="228600" indent="-228600">
              <a:buFont typeface="Arial" panose="020B0604020202020204" pitchFamily="34" charset="0"/>
              <a:buChar char="•"/>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Key message 1</a:t>
            </a:r>
          </a:p>
        </p:txBody>
      </p:sp>
      <p:sp>
        <p:nvSpPr>
          <p:cNvPr id="37" name="Text Placeholder 32">
            <a:extLst>
              <a:ext uri="{FF2B5EF4-FFF2-40B4-BE49-F238E27FC236}">
                <a16:creationId xmlns:a16="http://schemas.microsoft.com/office/drawing/2014/main" id="{76655367-523B-41B4-A099-4EAC12781DDE}"/>
              </a:ext>
            </a:extLst>
          </p:cNvPr>
          <p:cNvSpPr>
            <a:spLocks noGrp="1"/>
          </p:cNvSpPr>
          <p:nvPr>
            <p:ph type="body" sz="quarter" idx="17" hasCustomPrompt="1"/>
          </p:nvPr>
        </p:nvSpPr>
        <p:spPr>
          <a:xfrm>
            <a:off x="1280160" y="4087368"/>
            <a:ext cx="10332720" cy="914400"/>
          </a:xfrm>
          <a:ln>
            <a:solidFill>
              <a:srgbClr val="B3B3B3"/>
            </a:solidFill>
            <a:miter lim="800000"/>
          </a:ln>
        </p:spPr>
        <p:txBody>
          <a:bodyPr anchor="t" anchorCtr="0"/>
          <a:lstStyle>
            <a:lvl1pPr marL="228600" indent="-228600">
              <a:buFont typeface="Arial" panose="020B0604020202020204" pitchFamily="34" charset="0"/>
              <a:buChar char="•"/>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Decision 1</a:t>
            </a:r>
          </a:p>
        </p:txBody>
      </p:sp>
      <p:sp>
        <p:nvSpPr>
          <p:cNvPr id="38" name="Text Placeholder 32">
            <a:extLst>
              <a:ext uri="{FF2B5EF4-FFF2-40B4-BE49-F238E27FC236}">
                <a16:creationId xmlns:a16="http://schemas.microsoft.com/office/drawing/2014/main" id="{1607D0FA-2CF8-4752-A767-4661E1CBDE52}"/>
              </a:ext>
            </a:extLst>
          </p:cNvPr>
          <p:cNvSpPr>
            <a:spLocks noGrp="1"/>
          </p:cNvSpPr>
          <p:nvPr>
            <p:ph type="body" sz="quarter" idx="18" hasCustomPrompt="1"/>
          </p:nvPr>
        </p:nvSpPr>
        <p:spPr>
          <a:xfrm>
            <a:off x="1280160" y="5449824"/>
            <a:ext cx="10332720" cy="457200"/>
          </a:xfrm>
          <a:ln>
            <a:solidFill>
              <a:srgbClr val="B3B3B3"/>
            </a:solidFill>
            <a:miter lim="800000"/>
          </a:ln>
        </p:spPr>
        <p:txBody>
          <a:bodyPr anchor="t"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Describe consequences</a:t>
            </a:r>
          </a:p>
        </p:txBody>
      </p:sp>
    </p:spTree>
    <p:extLst>
      <p:ext uri="{BB962C8B-B14F-4D97-AF65-F5344CB8AC3E}">
        <p14:creationId xmlns:p14="http://schemas.microsoft.com/office/powerpoint/2010/main" val="16093716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73968"/>
            <a:ext cx="12192000" cy="8131968"/>
          </a:xfrm>
          <a:prstGeom prst="rect">
            <a:avLst/>
          </a:prstGeom>
        </p:spPr>
      </p:pic>
      <p:sp>
        <p:nvSpPr>
          <p:cNvPr id="2" name="Title 1"/>
          <p:cNvSpPr>
            <a:spLocks noGrp="1"/>
          </p:cNvSpPr>
          <p:nvPr>
            <p:ph type="ctrTitle"/>
          </p:nvPr>
        </p:nvSpPr>
        <p:spPr>
          <a:xfrm>
            <a:off x="439479" y="4444408"/>
            <a:ext cx="10405729" cy="1344843"/>
          </a:xfrm>
        </p:spPr>
        <p:txBody>
          <a:bodyPr anchor="b"/>
          <a:lstStyle>
            <a:lvl1pPr algn="l">
              <a:defRPr sz="6000">
                <a:solidFill>
                  <a:schemeClr val="bg2"/>
                </a:solidFill>
                <a:effectLst>
                  <a:outerShdw blurRad="50800" dist="38100" algn="l" rotWithShape="0">
                    <a:prstClr val="black">
                      <a:alpha val="40000"/>
                    </a:prstClr>
                  </a:outerShdw>
                </a:effectLst>
              </a:defRPr>
            </a:lvl1pPr>
          </a:lstStyle>
          <a:p>
            <a:r>
              <a:rPr lang="en-US" dirty="0"/>
              <a:t>Click to edit Master title style</a:t>
            </a:r>
          </a:p>
        </p:txBody>
      </p:sp>
      <p:sp>
        <p:nvSpPr>
          <p:cNvPr id="3" name="Subtitle 2"/>
          <p:cNvSpPr>
            <a:spLocks noGrp="1"/>
          </p:cNvSpPr>
          <p:nvPr>
            <p:ph type="subTitle" idx="1"/>
          </p:nvPr>
        </p:nvSpPr>
        <p:spPr>
          <a:xfrm>
            <a:off x="439479" y="5993440"/>
            <a:ext cx="9144000" cy="568399"/>
          </a:xfrm>
        </p:spPr>
        <p:txBody>
          <a:bodyPr/>
          <a:lstStyle>
            <a:lvl1pPr marL="0" indent="0" algn="l">
              <a:buNone/>
              <a:defRPr sz="2400">
                <a:solidFill>
                  <a:schemeClr val="tx1"/>
                </a:solidFill>
                <a:effectLst>
                  <a:outerShdw blurRad="50800" dist="38100" algn="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7265" y="5923091"/>
            <a:ext cx="1965043" cy="709098"/>
          </a:xfrm>
          <a:prstGeom prst="rect">
            <a:avLst/>
          </a:prstGeom>
        </p:spPr>
      </p:pic>
    </p:spTree>
    <p:extLst>
      <p:ext uri="{BB962C8B-B14F-4D97-AF65-F5344CB8AC3E}">
        <p14:creationId xmlns:p14="http://schemas.microsoft.com/office/powerpoint/2010/main" val="33062432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269999"/>
            <a:ext cx="12191999" cy="8127999"/>
          </a:xfrm>
          <a:prstGeom prst="rect">
            <a:avLst/>
          </a:prstGeom>
        </p:spPr>
      </p:pic>
      <p:sp>
        <p:nvSpPr>
          <p:cNvPr id="4" name="Rectangle 3"/>
          <p:cNvSpPr/>
          <p:nvPr userDrawn="1"/>
        </p:nvSpPr>
        <p:spPr>
          <a:xfrm>
            <a:off x="1" y="5636302"/>
            <a:ext cx="12192000" cy="1221698"/>
          </a:xfrm>
          <a:prstGeom prst="rect">
            <a:avLst/>
          </a:prstGeom>
          <a:gradFill flip="none" rotWithShape="1">
            <a:gsLst>
              <a:gs pos="0">
                <a:schemeClr val="accent1">
                  <a:shade val="30000"/>
                  <a:satMod val="115000"/>
                  <a:alpha val="0"/>
                </a:schemeClr>
              </a:gs>
              <a:gs pos="50000">
                <a:schemeClr val="accent1">
                  <a:shade val="67500"/>
                  <a:satMod val="115000"/>
                  <a:alpha val="70000"/>
                </a:schemeClr>
              </a:gs>
              <a:gs pos="100000">
                <a:schemeClr val="accent1">
                  <a:shade val="100000"/>
                  <a:satMod val="115000"/>
                  <a:alpha val="8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94509" y="5702132"/>
            <a:ext cx="10405729" cy="930057"/>
          </a:xfrm>
        </p:spPr>
        <p:txBody>
          <a:bodyPr anchor="b">
            <a:normAutofit/>
          </a:bodyPr>
          <a:lstStyle>
            <a:lvl1pPr algn="l">
              <a:defRPr sz="5400">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7265" y="5923091"/>
            <a:ext cx="1965043" cy="709098"/>
          </a:xfrm>
          <a:prstGeom prst="rect">
            <a:avLst/>
          </a:prstGeom>
        </p:spPr>
      </p:pic>
    </p:spTree>
    <p:extLst>
      <p:ext uri="{BB962C8B-B14F-4D97-AF65-F5344CB8AC3E}">
        <p14:creationId xmlns:p14="http://schemas.microsoft.com/office/powerpoint/2010/main" val="34995064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6118"/>
            <a:ext cx="12246964" cy="8158666"/>
          </a:xfrm>
          <a:prstGeom prst="rect">
            <a:avLst/>
          </a:prstGeom>
        </p:spPr>
      </p:pic>
      <p:sp>
        <p:nvSpPr>
          <p:cNvPr id="2" name="Title 1"/>
          <p:cNvSpPr>
            <a:spLocks noGrp="1"/>
          </p:cNvSpPr>
          <p:nvPr>
            <p:ph type="ctrTitle"/>
          </p:nvPr>
        </p:nvSpPr>
        <p:spPr>
          <a:xfrm>
            <a:off x="634352" y="-218983"/>
            <a:ext cx="10405729" cy="930057"/>
          </a:xfrm>
        </p:spPr>
        <p:txBody>
          <a:bodyPr anchor="b">
            <a:normAutofit/>
          </a:bodyPr>
          <a:lstStyle>
            <a:lvl1pPr algn="ctr">
              <a:defRPr sz="5400">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7265" y="5923091"/>
            <a:ext cx="1965043" cy="709098"/>
          </a:xfrm>
          <a:prstGeom prst="rect">
            <a:avLst/>
          </a:prstGeom>
        </p:spPr>
      </p:pic>
    </p:spTree>
    <p:extLst>
      <p:ext uri="{BB962C8B-B14F-4D97-AF65-F5344CB8AC3E}">
        <p14:creationId xmlns:p14="http://schemas.microsoft.com/office/powerpoint/2010/main" val="20854363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311EF24B-8AB9-4F81-BFA8-1FEA9FBB4F46}"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551" y="5921646"/>
            <a:ext cx="1965043" cy="709098"/>
          </a:xfrm>
          <a:prstGeom prst="rect">
            <a:avLst/>
          </a:prstGeom>
        </p:spPr>
      </p:pic>
    </p:spTree>
    <p:extLst>
      <p:ext uri="{BB962C8B-B14F-4D97-AF65-F5344CB8AC3E}">
        <p14:creationId xmlns:p14="http://schemas.microsoft.com/office/powerpoint/2010/main" val="12624832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2522" t="741" b="2239"/>
          <a:stretch/>
        </p:blipFill>
        <p:spPr>
          <a:xfrm flipH="1">
            <a:off x="6132461" y="-26894"/>
            <a:ext cx="6050573" cy="6879757"/>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1534" t="741" b="2239"/>
          <a:stretch/>
        </p:blipFill>
        <p:spPr>
          <a:xfrm>
            <a:off x="-6724" y="-26894"/>
            <a:ext cx="6139190" cy="6879757"/>
          </a:xfrm>
          <a:prstGeom prst="rect">
            <a:avLst/>
          </a:prstGeom>
          <a:ln>
            <a:noFill/>
          </a:ln>
        </p:spPr>
      </p:pic>
      <p:sp>
        <p:nvSpPr>
          <p:cNvPr id="4" name="Rectangle 3"/>
          <p:cNvSpPr/>
          <p:nvPr userDrawn="1"/>
        </p:nvSpPr>
        <p:spPr>
          <a:xfrm>
            <a:off x="838200" y="365125"/>
            <a:ext cx="10515600" cy="537713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F47503"/>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3916634"/>
          </a:xfrm>
          <a:ln>
            <a:noFill/>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b="31344"/>
          <a:stretch/>
        </p:blipFill>
        <p:spPr>
          <a:xfrm>
            <a:off x="244551" y="6234637"/>
            <a:ext cx="1965043" cy="486838"/>
          </a:xfrm>
          <a:prstGeom prst="rect">
            <a:avLst/>
          </a:prstGeom>
        </p:spPr>
      </p:pic>
    </p:spTree>
    <p:extLst>
      <p:ext uri="{BB962C8B-B14F-4D97-AF65-F5344CB8AC3E}">
        <p14:creationId xmlns:p14="http://schemas.microsoft.com/office/powerpoint/2010/main" val="18296273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47503"/>
                </a:solidFill>
              </a:defRPr>
            </a:lvl1pPr>
          </a:lstStyle>
          <a:p>
            <a:r>
              <a:rPr lang="en-US"/>
              <a:t>Click to edit Master title style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726" t="42398" b="41818"/>
          <a:stretch/>
        </p:blipFill>
        <p:spPr>
          <a:xfrm>
            <a:off x="-6980" y="6184557"/>
            <a:ext cx="6098852" cy="774655"/>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42398" b="41947"/>
          <a:stretch/>
        </p:blipFill>
        <p:spPr>
          <a:xfrm flipH="1">
            <a:off x="6091871" y="6176963"/>
            <a:ext cx="6205921" cy="768289"/>
          </a:xfrm>
          <a:prstGeom prst="rect">
            <a:avLst/>
          </a:prstGeom>
        </p:spPr>
      </p:pic>
      <p:sp>
        <p:nvSpPr>
          <p:cNvPr id="5" name="Rectangle 4"/>
          <p:cNvSpPr/>
          <p:nvPr userDrawn="1"/>
        </p:nvSpPr>
        <p:spPr>
          <a:xfrm>
            <a:off x="2136697" y="6174659"/>
            <a:ext cx="10127383" cy="793276"/>
          </a:xfrm>
          <a:custGeom>
            <a:avLst/>
            <a:gdLst>
              <a:gd name="connsiteX0" fmla="*/ 0 w 10143733"/>
              <a:gd name="connsiteY0" fmla="*/ 0 h 761356"/>
              <a:gd name="connsiteX1" fmla="*/ 10143733 w 10143733"/>
              <a:gd name="connsiteY1" fmla="*/ 0 h 761356"/>
              <a:gd name="connsiteX2" fmla="*/ 10143733 w 10143733"/>
              <a:gd name="connsiteY2" fmla="*/ 761356 h 761356"/>
              <a:gd name="connsiteX3" fmla="*/ 0 w 10143733"/>
              <a:gd name="connsiteY3" fmla="*/ 761356 h 761356"/>
              <a:gd name="connsiteX4" fmla="*/ 0 w 10143733"/>
              <a:gd name="connsiteY4" fmla="*/ 0 h 761356"/>
              <a:gd name="connsiteX0" fmla="*/ 0 w 10143733"/>
              <a:gd name="connsiteY0" fmla="*/ 0 h 820991"/>
              <a:gd name="connsiteX1" fmla="*/ 10143733 w 10143733"/>
              <a:gd name="connsiteY1" fmla="*/ 0 h 820991"/>
              <a:gd name="connsiteX2" fmla="*/ 10143733 w 10143733"/>
              <a:gd name="connsiteY2" fmla="*/ 761356 h 820991"/>
              <a:gd name="connsiteX3" fmla="*/ 828261 w 10143733"/>
              <a:gd name="connsiteY3" fmla="*/ 820991 h 820991"/>
              <a:gd name="connsiteX4" fmla="*/ 0 w 10143733"/>
              <a:gd name="connsiteY4" fmla="*/ 0 h 820991"/>
              <a:gd name="connsiteX0" fmla="*/ 0 w 10155022"/>
              <a:gd name="connsiteY0" fmla="*/ 0 h 820991"/>
              <a:gd name="connsiteX1" fmla="*/ 10155022 w 10155022"/>
              <a:gd name="connsiteY1" fmla="*/ 0 h 820991"/>
              <a:gd name="connsiteX2" fmla="*/ 10155022 w 10155022"/>
              <a:gd name="connsiteY2" fmla="*/ 761356 h 820991"/>
              <a:gd name="connsiteX3" fmla="*/ 839550 w 10155022"/>
              <a:gd name="connsiteY3" fmla="*/ 820991 h 820991"/>
              <a:gd name="connsiteX4" fmla="*/ 0 w 10155022"/>
              <a:gd name="connsiteY4" fmla="*/ 0 h 820991"/>
              <a:gd name="connsiteX0" fmla="*/ 0 w 10155022"/>
              <a:gd name="connsiteY0" fmla="*/ 0 h 790972"/>
              <a:gd name="connsiteX1" fmla="*/ 10155022 w 10155022"/>
              <a:gd name="connsiteY1" fmla="*/ 0 h 790972"/>
              <a:gd name="connsiteX2" fmla="*/ 10155022 w 10155022"/>
              <a:gd name="connsiteY2" fmla="*/ 761356 h 790972"/>
              <a:gd name="connsiteX3" fmla="*/ 839550 w 10155022"/>
              <a:gd name="connsiteY3" fmla="*/ 790972 h 790972"/>
              <a:gd name="connsiteX4" fmla="*/ 0 w 10155022"/>
              <a:gd name="connsiteY4" fmla="*/ 0 h 790972"/>
              <a:gd name="connsiteX0" fmla="*/ 0 w 10127383"/>
              <a:gd name="connsiteY0" fmla="*/ 0 h 793276"/>
              <a:gd name="connsiteX1" fmla="*/ 10127383 w 10127383"/>
              <a:gd name="connsiteY1" fmla="*/ 2304 h 793276"/>
              <a:gd name="connsiteX2" fmla="*/ 10127383 w 10127383"/>
              <a:gd name="connsiteY2" fmla="*/ 763660 h 793276"/>
              <a:gd name="connsiteX3" fmla="*/ 811911 w 10127383"/>
              <a:gd name="connsiteY3" fmla="*/ 793276 h 793276"/>
              <a:gd name="connsiteX4" fmla="*/ 0 w 10127383"/>
              <a:gd name="connsiteY4" fmla="*/ 0 h 79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7383" h="793276">
                <a:moveTo>
                  <a:pt x="0" y="0"/>
                </a:moveTo>
                <a:lnTo>
                  <a:pt x="10127383" y="2304"/>
                </a:lnTo>
                <a:lnTo>
                  <a:pt x="10127383" y="763660"/>
                </a:lnTo>
                <a:lnTo>
                  <a:pt x="811911" y="793276"/>
                </a:lnTo>
                <a:lnTo>
                  <a:pt x="0" y="0"/>
                </a:lnTo>
                <a:close/>
              </a:path>
            </a:pathLst>
          </a:custGeom>
          <a:solidFill>
            <a:srgbClr val="F4750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a:p>
        </p:txBody>
      </p:sp>
      <p:sp>
        <p:nvSpPr>
          <p:cNvPr id="11" name="Snip Single Corner Rectangle 10"/>
          <p:cNvSpPr/>
          <p:nvPr userDrawn="1"/>
        </p:nvSpPr>
        <p:spPr>
          <a:xfrm>
            <a:off x="-6980" y="6176962"/>
            <a:ext cx="2948173" cy="845816"/>
          </a:xfrm>
          <a:custGeom>
            <a:avLst/>
            <a:gdLst>
              <a:gd name="connsiteX0" fmla="*/ 0 w 4739845"/>
              <a:gd name="connsiteY0" fmla="*/ 0 h 5251622"/>
              <a:gd name="connsiteX1" fmla="*/ 3949855 w 4739845"/>
              <a:gd name="connsiteY1" fmla="*/ 0 h 5251622"/>
              <a:gd name="connsiteX2" fmla="*/ 4739845 w 4739845"/>
              <a:gd name="connsiteY2" fmla="*/ 789990 h 5251622"/>
              <a:gd name="connsiteX3" fmla="*/ 4739845 w 4739845"/>
              <a:gd name="connsiteY3" fmla="*/ 5251622 h 5251622"/>
              <a:gd name="connsiteX4" fmla="*/ 0 w 4739845"/>
              <a:gd name="connsiteY4" fmla="*/ 5251622 h 5251622"/>
              <a:gd name="connsiteX5" fmla="*/ 0 w 4739845"/>
              <a:gd name="connsiteY5" fmla="*/ 0 h 5251622"/>
              <a:gd name="connsiteX0" fmla="*/ 1808480 w 4739845"/>
              <a:gd name="connsiteY0" fmla="*/ 13547 h 5251622"/>
              <a:gd name="connsiteX1" fmla="*/ 3949855 w 4739845"/>
              <a:gd name="connsiteY1" fmla="*/ 0 h 5251622"/>
              <a:gd name="connsiteX2" fmla="*/ 4739845 w 4739845"/>
              <a:gd name="connsiteY2" fmla="*/ 789990 h 5251622"/>
              <a:gd name="connsiteX3" fmla="*/ 4739845 w 4739845"/>
              <a:gd name="connsiteY3" fmla="*/ 5251622 h 5251622"/>
              <a:gd name="connsiteX4" fmla="*/ 0 w 4739845"/>
              <a:gd name="connsiteY4" fmla="*/ 5251622 h 5251622"/>
              <a:gd name="connsiteX5" fmla="*/ 1808480 w 4739845"/>
              <a:gd name="connsiteY5" fmla="*/ 13547 h 5251622"/>
              <a:gd name="connsiteX0" fmla="*/ 0 w 2931365"/>
              <a:gd name="connsiteY0" fmla="*/ 13547 h 5251622"/>
              <a:gd name="connsiteX1" fmla="*/ 2141375 w 2931365"/>
              <a:gd name="connsiteY1" fmla="*/ 0 h 5251622"/>
              <a:gd name="connsiteX2" fmla="*/ 2931365 w 2931365"/>
              <a:gd name="connsiteY2" fmla="*/ 789990 h 5251622"/>
              <a:gd name="connsiteX3" fmla="*/ 2931365 w 2931365"/>
              <a:gd name="connsiteY3" fmla="*/ 5251622 h 5251622"/>
              <a:gd name="connsiteX4" fmla="*/ 13547 w 2931365"/>
              <a:gd name="connsiteY4" fmla="*/ 1384049 h 5251622"/>
              <a:gd name="connsiteX5" fmla="*/ 0 w 2931365"/>
              <a:gd name="connsiteY5" fmla="*/ 13547 h 5251622"/>
              <a:gd name="connsiteX0" fmla="*/ 0 w 2938138"/>
              <a:gd name="connsiteY0" fmla="*/ 13547 h 1384049"/>
              <a:gd name="connsiteX1" fmla="*/ 2141375 w 2938138"/>
              <a:gd name="connsiteY1" fmla="*/ 0 h 1384049"/>
              <a:gd name="connsiteX2" fmla="*/ 2931365 w 2938138"/>
              <a:gd name="connsiteY2" fmla="*/ 789990 h 1384049"/>
              <a:gd name="connsiteX3" fmla="*/ 2938138 w 2938138"/>
              <a:gd name="connsiteY3" fmla="*/ 1377276 h 1384049"/>
              <a:gd name="connsiteX4" fmla="*/ 13547 w 2938138"/>
              <a:gd name="connsiteY4" fmla="*/ 1384049 h 1384049"/>
              <a:gd name="connsiteX5" fmla="*/ 0 w 2938138"/>
              <a:gd name="connsiteY5" fmla="*/ 13547 h 1384049"/>
              <a:gd name="connsiteX0" fmla="*/ 0 w 2938138"/>
              <a:gd name="connsiteY0" fmla="*/ 13547 h 1377276"/>
              <a:gd name="connsiteX1" fmla="*/ 2141375 w 2938138"/>
              <a:gd name="connsiteY1" fmla="*/ 0 h 1377276"/>
              <a:gd name="connsiteX2" fmla="*/ 2931365 w 2938138"/>
              <a:gd name="connsiteY2" fmla="*/ 789990 h 1377276"/>
              <a:gd name="connsiteX3" fmla="*/ 2938138 w 2938138"/>
              <a:gd name="connsiteY3" fmla="*/ 1377276 h 1377276"/>
              <a:gd name="connsiteX4" fmla="*/ 13547 w 2938138"/>
              <a:gd name="connsiteY4" fmla="*/ 790736 h 1377276"/>
              <a:gd name="connsiteX5" fmla="*/ 0 w 2938138"/>
              <a:gd name="connsiteY5" fmla="*/ 13547 h 1377276"/>
              <a:gd name="connsiteX0" fmla="*/ 0 w 2931655"/>
              <a:gd name="connsiteY0" fmla="*/ 13547 h 845816"/>
              <a:gd name="connsiteX1" fmla="*/ 2141375 w 2931655"/>
              <a:gd name="connsiteY1" fmla="*/ 0 h 845816"/>
              <a:gd name="connsiteX2" fmla="*/ 2931365 w 2931655"/>
              <a:gd name="connsiteY2" fmla="*/ 789990 h 845816"/>
              <a:gd name="connsiteX3" fmla="*/ 2924178 w 2931655"/>
              <a:gd name="connsiteY3" fmla="*/ 783963 h 845816"/>
              <a:gd name="connsiteX4" fmla="*/ 13547 w 2931655"/>
              <a:gd name="connsiteY4" fmla="*/ 790736 h 845816"/>
              <a:gd name="connsiteX5" fmla="*/ 0 w 2931655"/>
              <a:gd name="connsiteY5" fmla="*/ 13547 h 8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1655" h="845816">
                <a:moveTo>
                  <a:pt x="0" y="13547"/>
                </a:moveTo>
                <a:lnTo>
                  <a:pt x="2141375" y="0"/>
                </a:lnTo>
                <a:lnTo>
                  <a:pt x="2931365" y="789990"/>
                </a:lnTo>
                <a:cubicBezTo>
                  <a:pt x="2933623" y="985752"/>
                  <a:pt x="2921920" y="588201"/>
                  <a:pt x="2924178" y="783963"/>
                </a:cubicBezTo>
                <a:lnTo>
                  <a:pt x="13547" y="790736"/>
                </a:lnTo>
                <a:lnTo>
                  <a:pt x="0" y="13547"/>
                </a:lnTo>
                <a:close/>
              </a:path>
            </a:pathLst>
          </a:custGeom>
          <a:solidFill>
            <a:schemeClr val="dk1">
              <a:alpha val="6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b="35138"/>
          <a:stretch/>
        </p:blipFill>
        <p:spPr>
          <a:xfrm>
            <a:off x="228807" y="6368939"/>
            <a:ext cx="1762508" cy="412529"/>
          </a:xfrm>
          <a:prstGeom prst="rect">
            <a:avLst/>
          </a:prstGeom>
        </p:spPr>
      </p:pic>
    </p:spTree>
    <p:extLst>
      <p:ext uri="{BB962C8B-B14F-4D97-AF65-F5344CB8AC3E}">
        <p14:creationId xmlns:p14="http://schemas.microsoft.com/office/powerpoint/2010/main" val="1385270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838" t="42398" b="42389"/>
          <a:stretch/>
        </p:blipFill>
        <p:spPr>
          <a:xfrm>
            <a:off x="1" y="6184557"/>
            <a:ext cx="6091872" cy="746595"/>
          </a:xfrm>
          <a:prstGeom prst="rect">
            <a:avLst/>
          </a:prstGeom>
        </p:spPr>
      </p:pic>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2398" b="42048"/>
          <a:stretch/>
        </p:blipFill>
        <p:spPr>
          <a:xfrm flipH="1">
            <a:off x="6091871" y="6192659"/>
            <a:ext cx="6205921" cy="763333"/>
          </a:xfrm>
          <a:prstGeom prst="rect">
            <a:avLst/>
          </a:prstGeom>
        </p:spPr>
      </p:pic>
      <p:sp>
        <p:nvSpPr>
          <p:cNvPr id="13" name="Rectangle 4"/>
          <p:cNvSpPr/>
          <p:nvPr userDrawn="1"/>
        </p:nvSpPr>
        <p:spPr>
          <a:xfrm>
            <a:off x="-9002" y="6181459"/>
            <a:ext cx="12282078" cy="787488"/>
          </a:xfrm>
          <a:custGeom>
            <a:avLst/>
            <a:gdLst>
              <a:gd name="connsiteX0" fmla="*/ 0 w 10143733"/>
              <a:gd name="connsiteY0" fmla="*/ 0 h 761356"/>
              <a:gd name="connsiteX1" fmla="*/ 10143733 w 10143733"/>
              <a:gd name="connsiteY1" fmla="*/ 0 h 761356"/>
              <a:gd name="connsiteX2" fmla="*/ 10143733 w 10143733"/>
              <a:gd name="connsiteY2" fmla="*/ 761356 h 761356"/>
              <a:gd name="connsiteX3" fmla="*/ 0 w 10143733"/>
              <a:gd name="connsiteY3" fmla="*/ 761356 h 761356"/>
              <a:gd name="connsiteX4" fmla="*/ 0 w 10143733"/>
              <a:gd name="connsiteY4" fmla="*/ 0 h 761356"/>
              <a:gd name="connsiteX0" fmla="*/ 0 w 10143733"/>
              <a:gd name="connsiteY0" fmla="*/ 0 h 820991"/>
              <a:gd name="connsiteX1" fmla="*/ 10143733 w 10143733"/>
              <a:gd name="connsiteY1" fmla="*/ 0 h 820991"/>
              <a:gd name="connsiteX2" fmla="*/ 10143733 w 10143733"/>
              <a:gd name="connsiteY2" fmla="*/ 761356 h 820991"/>
              <a:gd name="connsiteX3" fmla="*/ 828261 w 10143733"/>
              <a:gd name="connsiteY3" fmla="*/ 820991 h 820991"/>
              <a:gd name="connsiteX4" fmla="*/ 0 w 10143733"/>
              <a:gd name="connsiteY4" fmla="*/ 0 h 820991"/>
              <a:gd name="connsiteX0" fmla="*/ 0 w 10155022"/>
              <a:gd name="connsiteY0" fmla="*/ 0 h 820991"/>
              <a:gd name="connsiteX1" fmla="*/ 10155022 w 10155022"/>
              <a:gd name="connsiteY1" fmla="*/ 0 h 820991"/>
              <a:gd name="connsiteX2" fmla="*/ 10155022 w 10155022"/>
              <a:gd name="connsiteY2" fmla="*/ 761356 h 820991"/>
              <a:gd name="connsiteX3" fmla="*/ 839550 w 10155022"/>
              <a:gd name="connsiteY3" fmla="*/ 820991 h 820991"/>
              <a:gd name="connsiteX4" fmla="*/ 0 w 10155022"/>
              <a:gd name="connsiteY4" fmla="*/ 0 h 820991"/>
              <a:gd name="connsiteX0" fmla="*/ 0 w 10155022"/>
              <a:gd name="connsiteY0" fmla="*/ 0 h 790972"/>
              <a:gd name="connsiteX1" fmla="*/ 10155022 w 10155022"/>
              <a:gd name="connsiteY1" fmla="*/ 0 h 790972"/>
              <a:gd name="connsiteX2" fmla="*/ 10155022 w 10155022"/>
              <a:gd name="connsiteY2" fmla="*/ 761356 h 790972"/>
              <a:gd name="connsiteX3" fmla="*/ 839550 w 10155022"/>
              <a:gd name="connsiteY3" fmla="*/ 790972 h 790972"/>
              <a:gd name="connsiteX4" fmla="*/ 0 w 10155022"/>
              <a:gd name="connsiteY4" fmla="*/ 0 h 790972"/>
              <a:gd name="connsiteX0" fmla="*/ 0 w 10127383"/>
              <a:gd name="connsiteY0" fmla="*/ 0 h 793276"/>
              <a:gd name="connsiteX1" fmla="*/ 10127383 w 10127383"/>
              <a:gd name="connsiteY1" fmla="*/ 2304 h 793276"/>
              <a:gd name="connsiteX2" fmla="*/ 10127383 w 10127383"/>
              <a:gd name="connsiteY2" fmla="*/ 763660 h 793276"/>
              <a:gd name="connsiteX3" fmla="*/ 811911 w 10127383"/>
              <a:gd name="connsiteY3" fmla="*/ 793276 h 793276"/>
              <a:gd name="connsiteX4" fmla="*/ 0 w 10127383"/>
              <a:gd name="connsiteY4" fmla="*/ 0 h 793276"/>
              <a:gd name="connsiteX0" fmla="*/ 198196 w 9315472"/>
              <a:gd name="connsiteY0" fmla="*/ 0 h 810638"/>
              <a:gd name="connsiteX1" fmla="*/ 9315472 w 9315472"/>
              <a:gd name="connsiteY1" fmla="*/ 19666 h 810638"/>
              <a:gd name="connsiteX2" fmla="*/ 9315472 w 9315472"/>
              <a:gd name="connsiteY2" fmla="*/ 781022 h 810638"/>
              <a:gd name="connsiteX3" fmla="*/ 0 w 9315472"/>
              <a:gd name="connsiteY3" fmla="*/ 810638 h 810638"/>
              <a:gd name="connsiteX4" fmla="*/ 198196 w 9315472"/>
              <a:gd name="connsiteY4" fmla="*/ 0 h 810638"/>
              <a:gd name="connsiteX0" fmla="*/ 4771 w 9122047"/>
              <a:gd name="connsiteY0" fmla="*/ 0 h 787488"/>
              <a:gd name="connsiteX1" fmla="*/ 9122047 w 9122047"/>
              <a:gd name="connsiteY1" fmla="*/ 19666 h 787488"/>
              <a:gd name="connsiteX2" fmla="*/ 9122047 w 9122047"/>
              <a:gd name="connsiteY2" fmla="*/ 781022 h 787488"/>
              <a:gd name="connsiteX3" fmla="*/ 0 w 9122047"/>
              <a:gd name="connsiteY3" fmla="*/ 787488 h 787488"/>
              <a:gd name="connsiteX4" fmla="*/ 4771 w 9122047"/>
              <a:gd name="connsiteY4" fmla="*/ 0 h 78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047" h="787488">
                <a:moveTo>
                  <a:pt x="4771" y="0"/>
                </a:moveTo>
                <a:lnTo>
                  <a:pt x="9122047" y="19666"/>
                </a:lnTo>
                <a:lnTo>
                  <a:pt x="9122047" y="781022"/>
                </a:lnTo>
                <a:lnTo>
                  <a:pt x="0" y="787488"/>
                </a:lnTo>
                <a:cubicBezTo>
                  <a:pt x="1590" y="524992"/>
                  <a:pt x="3181" y="262496"/>
                  <a:pt x="4771" y="0"/>
                </a:cubicBezTo>
                <a:close/>
              </a:path>
            </a:pathLst>
          </a:cu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a:solidFill>
                  <a:srgbClr val="F47503"/>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dirty="0"/>
          </a:p>
        </p:txBody>
      </p: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35138"/>
          <a:stretch/>
        </p:blipFill>
        <p:spPr>
          <a:xfrm>
            <a:off x="228807" y="6368939"/>
            <a:ext cx="1762508" cy="412529"/>
          </a:xfrm>
          <a:prstGeom prst="rect">
            <a:avLst/>
          </a:prstGeom>
        </p:spPr>
      </p:pic>
    </p:spTree>
    <p:extLst>
      <p:ext uri="{BB962C8B-B14F-4D97-AF65-F5344CB8AC3E}">
        <p14:creationId xmlns:p14="http://schemas.microsoft.com/office/powerpoint/2010/main" val="38403349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311EF24B-8AB9-4F81-BFA8-1FEA9FBB4F46}"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462" y="5925894"/>
            <a:ext cx="1965043" cy="709098"/>
          </a:xfrm>
          <a:prstGeom prst="rect">
            <a:avLst/>
          </a:prstGeom>
        </p:spPr>
      </p:pic>
    </p:spTree>
    <p:extLst>
      <p:ext uri="{BB962C8B-B14F-4D97-AF65-F5344CB8AC3E}">
        <p14:creationId xmlns:p14="http://schemas.microsoft.com/office/powerpoint/2010/main" val="33496257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Presentation Title</a:t>
            </a:r>
          </a:p>
        </p:txBody>
      </p:sp>
      <p:sp>
        <p:nvSpPr>
          <p:cNvPr id="4" name="Slide Number Placeholder 3"/>
          <p:cNvSpPr>
            <a:spLocks noGrp="1"/>
          </p:cNvSpPr>
          <p:nvPr>
            <p:ph type="sldNum" sz="quarter" idx="11"/>
          </p:nvPr>
        </p:nvSpPr>
        <p:spPr/>
        <p:txBody>
          <a:bodyPr/>
          <a:lstStyle/>
          <a:p>
            <a:fld id="{311EF24B-8AB9-4F81-BFA8-1FEA9FBB4F46}" type="slidenum">
              <a:rPr lang="en-US" smtClean="0"/>
              <a:t>‹#›</a:t>
            </a:fld>
            <a:endParaRPr lang="en-US"/>
          </a:p>
        </p:txBody>
      </p:sp>
    </p:spTree>
    <p:extLst>
      <p:ext uri="{BB962C8B-B14F-4D97-AF65-F5344CB8AC3E}">
        <p14:creationId xmlns:p14="http://schemas.microsoft.com/office/powerpoint/2010/main" val="144471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Presentation Title</a:t>
            </a:r>
          </a:p>
        </p:txBody>
      </p:sp>
      <p:sp>
        <p:nvSpPr>
          <p:cNvPr id="4" name="Slide Number Placeholder 3"/>
          <p:cNvSpPr>
            <a:spLocks noGrp="1"/>
          </p:cNvSpPr>
          <p:nvPr>
            <p:ph type="sldNum" sz="quarter" idx="11"/>
          </p:nvPr>
        </p:nvSpPr>
        <p:spPr/>
        <p:txBody>
          <a:bodyPr/>
          <a:lstStyle/>
          <a:p>
            <a:fld id="{311EF24B-8AB9-4F81-BFA8-1FEA9FBB4F46}" type="slidenum">
              <a:rPr lang="en-US" smtClean="0"/>
              <a:t>‹#›</a:t>
            </a:fld>
            <a:endParaRPr lang="en-US"/>
          </a:p>
        </p:txBody>
      </p:sp>
    </p:spTree>
    <p:extLst>
      <p:ext uri="{BB962C8B-B14F-4D97-AF65-F5344CB8AC3E}">
        <p14:creationId xmlns:p14="http://schemas.microsoft.com/office/powerpoint/2010/main" val="22686687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171" t="1776" b="2197"/>
          <a:stretch/>
        </p:blipFill>
        <p:spPr>
          <a:xfrm>
            <a:off x="0" y="1"/>
            <a:ext cx="5944945" cy="6858000"/>
          </a:xfrm>
          <a:prstGeom prst="rect">
            <a:avLst/>
          </a:prstGeom>
        </p:spPr>
      </p:pic>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5" t="1914" b="1852"/>
          <a:stretch/>
        </p:blipFill>
        <p:spPr>
          <a:xfrm flipH="1">
            <a:off x="5940867" y="1949"/>
            <a:ext cx="6293173" cy="6872749"/>
          </a:xfrm>
          <a:prstGeom prst="rect">
            <a:avLst/>
          </a:prstGeom>
        </p:spPr>
      </p:pic>
      <p:sp>
        <p:nvSpPr>
          <p:cNvPr id="2" name="Rectangle 1"/>
          <p:cNvSpPr/>
          <p:nvPr userDrawn="1"/>
        </p:nvSpPr>
        <p:spPr>
          <a:xfrm>
            <a:off x="-82296" y="-16696"/>
            <a:ext cx="12321593" cy="6898344"/>
          </a:xfrm>
          <a:custGeom>
            <a:avLst/>
            <a:gdLst>
              <a:gd name="connsiteX0" fmla="*/ 0 w 12192000"/>
              <a:gd name="connsiteY0" fmla="*/ 0 h 6872750"/>
              <a:gd name="connsiteX1" fmla="*/ 12192000 w 12192000"/>
              <a:gd name="connsiteY1" fmla="*/ 0 h 6872750"/>
              <a:gd name="connsiteX2" fmla="*/ 12192000 w 12192000"/>
              <a:gd name="connsiteY2" fmla="*/ 6872750 h 6872750"/>
              <a:gd name="connsiteX3" fmla="*/ 0 w 12192000"/>
              <a:gd name="connsiteY3" fmla="*/ 6872750 h 6872750"/>
              <a:gd name="connsiteX4" fmla="*/ 0 w 12192000"/>
              <a:gd name="connsiteY4" fmla="*/ 0 h 6872750"/>
              <a:gd name="connsiteX0" fmla="*/ 0 w 12262945"/>
              <a:gd name="connsiteY0" fmla="*/ 15765 h 6872750"/>
              <a:gd name="connsiteX1" fmla="*/ 12262945 w 12262945"/>
              <a:gd name="connsiteY1" fmla="*/ 0 h 6872750"/>
              <a:gd name="connsiteX2" fmla="*/ 12262945 w 12262945"/>
              <a:gd name="connsiteY2" fmla="*/ 6872750 h 6872750"/>
              <a:gd name="connsiteX3" fmla="*/ 70945 w 12262945"/>
              <a:gd name="connsiteY3" fmla="*/ 6872750 h 6872750"/>
              <a:gd name="connsiteX4" fmla="*/ 0 w 12262945"/>
              <a:gd name="connsiteY4" fmla="*/ 15765 h 6872750"/>
              <a:gd name="connsiteX0" fmla="*/ 0 w 12262945"/>
              <a:gd name="connsiteY0" fmla="*/ 15765 h 6880632"/>
              <a:gd name="connsiteX1" fmla="*/ 12262945 w 12262945"/>
              <a:gd name="connsiteY1" fmla="*/ 0 h 6880632"/>
              <a:gd name="connsiteX2" fmla="*/ 12262945 w 12262945"/>
              <a:gd name="connsiteY2" fmla="*/ 6872750 h 6880632"/>
              <a:gd name="connsiteX3" fmla="*/ 94593 w 12262945"/>
              <a:gd name="connsiteY3" fmla="*/ 6880632 h 6880632"/>
              <a:gd name="connsiteX4" fmla="*/ 70945 w 12262945"/>
              <a:gd name="connsiteY4" fmla="*/ 6872750 h 6880632"/>
              <a:gd name="connsiteX5" fmla="*/ 0 w 12262945"/>
              <a:gd name="connsiteY5" fmla="*/ 15765 h 6880632"/>
              <a:gd name="connsiteX0" fmla="*/ 0 w 12262945"/>
              <a:gd name="connsiteY0" fmla="*/ 15765 h 6880632"/>
              <a:gd name="connsiteX1" fmla="*/ 12262945 w 12262945"/>
              <a:gd name="connsiteY1" fmla="*/ 0 h 6880632"/>
              <a:gd name="connsiteX2" fmla="*/ 12262945 w 12262945"/>
              <a:gd name="connsiteY2" fmla="*/ 6872750 h 6880632"/>
              <a:gd name="connsiteX3" fmla="*/ 94593 w 12262945"/>
              <a:gd name="connsiteY3" fmla="*/ 6880632 h 6880632"/>
              <a:gd name="connsiteX4" fmla="*/ 32444 w 12262945"/>
              <a:gd name="connsiteY4" fmla="*/ 6869541 h 6880632"/>
              <a:gd name="connsiteX5" fmla="*/ 0 w 12262945"/>
              <a:gd name="connsiteY5" fmla="*/ 15765 h 688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2945" h="6880632">
                <a:moveTo>
                  <a:pt x="0" y="15765"/>
                </a:moveTo>
                <a:lnTo>
                  <a:pt x="12262945" y="0"/>
                </a:lnTo>
                <a:lnTo>
                  <a:pt x="12262945" y="6872750"/>
                </a:lnTo>
                <a:lnTo>
                  <a:pt x="94593" y="6880632"/>
                </a:lnTo>
                <a:lnTo>
                  <a:pt x="32444" y="6869541"/>
                </a:lnTo>
                <a:lnTo>
                  <a:pt x="0" y="15765"/>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0553" y="5950316"/>
            <a:ext cx="1965043" cy="709098"/>
          </a:xfrm>
          <a:prstGeom prst="rect">
            <a:avLst/>
          </a:prstGeom>
        </p:spPr>
      </p:pic>
    </p:spTree>
    <p:extLst>
      <p:ext uri="{BB962C8B-B14F-4D97-AF65-F5344CB8AC3E}">
        <p14:creationId xmlns:p14="http://schemas.microsoft.com/office/powerpoint/2010/main" val="41516080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F47503"/>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311EF24B-8AB9-4F81-BFA8-1FEA9FBB4F46}"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462" y="5925894"/>
            <a:ext cx="1965043" cy="709098"/>
          </a:xfrm>
          <a:prstGeom prst="rect">
            <a:avLst/>
          </a:prstGeom>
        </p:spPr>
      </p:pic>
    </p:spTree>
    <p:extLst>
      <p:ext uri="{BB962C8B-B14F-4D97-AF65-F5344CB8AC3E}">
        <p14:creationId xmlns:p14="http://schemas.microsoft.com/office/powerpoint/2010/main" val="9917303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136" r="19884" b="1763"/>
          <a:stretch/>
        </p:blipFill>
        <p:spPr>
          <a:xfrm>
            <a:off x="5183188" y="-27432"/>
            <a:ext cx="7014907" cy="6885432"/>
          </a:xfrm>
          <a:prstGeom prst="rect">
            <a:avLst/>
          </a:prstGeom>
          <a:ln>
            <a:noFill/>
          </a:ln>
        </p:spPr>
      </p:pic>
      <p:sp>
        <p:nvSpPr>
          <p:cNvPr id="2" name="Title 1"/>
          <p:cNvSpPr>
            <a:spLocks noGrp="1"/>
          </p:cNvSpPr>
          <p:nvPr>
            <p:ph type="title"/>
          </p:nvPr>
        </p:nvSpPr>
        <p:spPr>
          <a:xfrm>
            <a:off x="839788" y="457200"/>
            <a:ext cx="3932237" cy="1600200"/>
          </a:xfrm>
        </p:spPr>
        <p:txBody>
          <a:bodyPr anchor="b"/>
          <a:lstStyle>
            <a:lvl1pPr>
              <a:defRPr sz="3200" baseline="0">
                <a:solidFill>
                  <a:srgbClr val="F47503"/>
                </a:solidFill>
              </a:defRPr>
            </a:lvl1pPr>
          </a:lstStyle>
          <a:p>
            <a:endParaRPr lang="en-US" dirty="0"/>
          </a:p>
        </p:txBody>
      </p:sp>
      <p:sp>
        <p:nvSpPr>
          <p:cNvPr id="4" name="Text Placeholder 3"/>
          <p:cNvSpPr>
            <a:spLocks noGrp="1"/>
          </p:cNvSpPr>
          <p:nvPr>
            <p:ph type="body" sz="half" idx="2"/>
          </p:nvPr>
        </p:nvSpPr>
        <p:spPr>
          <a:xfrm>
            <a:off x="839788" y="2057400"/>
            <a:ext cx="3932237" cy="3712535"/>
          </a:xfrm>
        </p:spPr>
        <p:txBody>
          <a:bodyPr/>
          <a:lstStyle>
            <a:lvl1pPr marL="0" indent="0">
              <a:buNone/>
              <a:defRPr sz="16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7462" y="5925894"/>
            <a:ext cx="1965043" cy="709098"/>
          </a:xfrm>
          <a:prstGeom prst="rect">
            <a:avLst/>
          </a:prstGeom>
        </p:spPr>
      </p:pic>
    </p:spTree>
    <p:extLst>
      <p:ext uri="{BB962C8B-B14F-4D97-AF65-F5344CB8AC3E}">
        <p14:creationId xmlns:p14="http://schemas.microsoft.com/office/powerpoint/2010/main" val="36730686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ext/ content/ Headline 2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p:txBody>
          <a:bodyPr/>
          <a:lstStyle/>
          <a:p>
            <a:r>
              <a:rPr lang="en-GB" dirty="0"/>
              <a:t>Title of presentation / Department / Date</a:t>
            </a:r>
          </a:p>
        </p:txBody>
      </p:sp>
      <p:sp>
        <p:nvSpPr>
          <p:cNvPr id="6" name="Content Placeholder 5"/>
          <p:cNvSpPr>
            <a:spLocks noGrp="1"/>
          </p:cNvSpPr>
          <p:nvPr>
            <p:ph sz="quarter" idx="12" hasCustomPrompt="1"/>
          </p:nvPr>
        </p:nvSpPr>
        <p:spPr>
          <a:xfrm>
            <a:off x="629909" y="1504602"/>
            <a:ext cx="10930594" cy="4983236"/>
          </a:xfrm>
        </p:spPr>
        <p:txBody>
          <a:bodyPr/>
          <a:lstStyle>
            <a:lvl1pPr>
              <a:defRPr baseline="0"/>
            </a:lvl1pPr>
          </a:lstStyle>
          <a:p>
            <a:pPr lvl="0"/>
            <a:r>
              <a:rPr lang="en-GB" noProof="0" dirty="0"/>
              <a:t>Insert content or text in CorpoS (Body) 24 pt. (Mark-ups in Bold) // for conclusion, summary or short highlight: Home // Paragraph// Increase List Level</a:t>
            </a:r>
          </a:p>
          <a:p>
            <a:pPr lvl="1"/>
            <a:r>
              <a:rPr lang="en-GB" dirty="0"/>
              <a:t>Second level</a:t>
            </a:r>
          </a:p>
          <a:p>
            <a:pPr lvl="2"/>
            <a:r>
              <a:rPr lang="en-GB" dirty="0"/>
              <a:t>Third level</a:t>
            </a:r>
          </a:p>
          <a:p>
            <a:pPr lvl="3"/>
            <a:r>
              <a:rPr lang="en-GB" dirty="0"/>
              <a:t>Fourth level (Conclusion, summary or short highlight)</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7"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1696383340"/>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guide id="3" orient="horz" pos="95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273968"/>
            <a:ext cx="12192000" cy="8131968"/>
          </a:xfrm>
          <a:prstGeom prst="rect">
            <a:avLst/>
          </a:prstGeom>
        </p:spPr>
      </p:pic>
      <p:sp>
        <p:nvSpPr>
          <p:cNvPr id="2" name="Title 1"/>
          <p:cNvSpPr>
            <a:spLocks noGrp="1"/>
          </p:cNvSpPr>
          <p:nvPr>
            <p:ph type="ctrTitle"/>
          </p:nvPr>
        </p:nvSpPr>
        <p:spPr>
          <a:xfrm>
            <a:off x="439479" y="4444408"/>
            <a:ext cx="10405729" cy="1344843"/>
          </a:xfrm>
        </p:spPr>
        <p:txBody>
          <a:bodyPr anchor="b"/>
          <a:lstStyle>
            <a:lvl1pPr algn="l">
              <a:defRPr sz="6000">
                <a:solidFill>
                  <a:schemeClr val="bg2"/>
                </a:solidFill>
                <a:effectLst>
                  <a:outerShdw blurRad="50800" dist="38100" algn="l" rotWithShape="0">
                    <a:prstClr val="black">
                      <a:alpha val="40000"/>
                    </a:prstClr>
                  </a:outerShdw>
                </a:effectLst>
              </a:defRPr>
            </a:lvl1pPr>
          </a:lstStyle>
          <a:p>
            <a:r>
              <a:rPr lang="en-US" dirty="0"/>
              <a:t>Click to edit Master title style</a:t>
            </a:r>
          </a:p>
        </p:txBody>
      </p:sp>
      <p:sp>
        <p:nvSpPr>
          <p:cNvPr id="3" name="Subtitle 2"/>
          <p:cNvSpPr>
            <a:spLocks noGrp="1"/>
          </p:cNvSpPr>
          <p:nvPr>
            <p:ph type="subTitle" idx="1"/>
          </p:nvPr>
        </p:nvSpPr>
        <p:spPr>
          <a:xfrm>
            <a:off x="439479" y="5993440"/>
            <a:ext cx="9144000" cy="568399"/>
          </a:xfrm>
        </p:spPr>
        <p:txBody>
          <a:bodyPr/>
          <a:lstStyle>
            <a:lvl1pPr marL="0" indent="0" algn="l">
              <a:buNone/>
              <a:defRPr sz="2400">
                <a:solidFill>
                  <a:schemeClr val="tx1"/>
                </a:solidFill>
                <a:effectLst>
                  <a:outerShdw blurRad="50800" dist="38100" algn="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7265" y="5923091"/>
            <a:ext cx="1965043" cy="709098"/>
          </a:xfrm>
          <a:prstGeom prst="rect">
            <a:avLst/>
          </a:prstGeom>
        </p:spPr>
      </p:pic>
    </p:spTree>
    <p:extLst>
      <p:ext uri="{BB962C8B-B14F-4D97-AF65-F5344CB8AC3E}">
        <p14:creationId xmlns:p14="http://schemas.microsoft.com/office/powerpoint/2010/main" val="23028899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1269999"/>
            <a:ext cx="12191999" cy="8127999"/>
          </a:xfrm>
          <a:prstGeom prst="rect">
            <a:avLst/>
          </a:prstGeom>
        </p:spPr>
      </p:pic>
      <p:sp>
        <p:nvSpPr>
          <p:cNvPr id="4" name="Rectangle 3"/>
          <p:cNvSpPr/>
          <p:nvPr userDrawn="1"/>
        </p:nvSpPr>
        <p:spPr>
          <a:xfrm>
            <a:off x="1" y="5636302"/>
            <a:ext cx="12192000" cy="1221698"/>
          </a:xfrm>
          <a:prstGeom prst="rect">
            <a:avLst/>
          </a:prstGeom>
          <a:gradFill flip="none" rotWithShape="1">
            <a:gsLst>
              <a:gs pos="0">
                <a:schemeClr val="accent1">
                  <a:shade val="30000"/>
                  <a:satMod val="115000"/>
                  <a:alpha val="0"/>
                </a:schemeClr>
              </a:gs>
              <a:gs pos="50000">
                <a:schemeClr val="accent1">
                  <a:shade val="67500"/>
                  <a:satMod val="115000"/>
                  <a:alpha val="70000"/>
                </a:schemeClr>
              </a:gs>
              <a:gs pos="100000">
                <a:schemeClr val="accent1">
                  <a:shade val="100000"/>
                  <a:satMod val="115000"/>
                  <a:alpha val="8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94509" y="5702132"/>
            <a:ext cx="10405729" cy="930057"/>
          </a:xfrm>
        </p:spPr>
        <p:txBody>
          <a:bodyPr anchor="b">
            <a:normAutofit/>
          </a:bodyPr>
          <a:lstStyle>
            <a:lvl1pPr algn="l">
              <a:defRPr sz="5400">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7265" y="5923091"/>
            <a:ext cx="1965043" cy="709098"/>
          </a:xfrm>
          <a:prstGeom prst="rect">
            <a:avLst/>
          </a:prstGeom>
        </p:spPr>
      </p:pic>
    </p:spTree>
    <p:extLst>
      <p:ext uri="{BB962C8B-B14F-4D97-AF65-F5344CB8AC3E}">
        <p14:creationId xmlns:p14="http://schemas.microsoft.com/office/powerpoint/2010/main" val="42397043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766118"/>
            <a:ext cx="12246964" cy="8158666"/>
          </a:xfrm>
          <a:prstGeom prst="rect">
            <a:avLst/>
          </a:prstGeom>
        </p:spPr>
      </p:pic>
      <p:sp>
        <p:nvSpPr>
          <p:cNvPr id="2" name="Title 1"/>
          <p:cNvSpPr>
            <a:spLocks noGrp="1"/>
          </p:cNvSpPr>
          <p:nvPr>
            <p:ph type="ctrTitle"/>
          </p:nvPr>
        </p:nvSpPr>
        <p:spPr>
          <a:xfrm>
            <a:off x="634352" y="-218983"/>
            <a:ext cx="10405729" cy="930057"/>
          </a:xfrm>
        </p:spPr>
        <p:txBody>
          <a:bodyPr anchor="b">
            <a:normAutofit/>
          </a:bodyPr>
          <a:lstStyle>
            <a:lvl1pPr algn="ctr">
              <a:defRPr sz="5400">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7265" y="5923091"/>
            <a:ext cx="1965043" cy="709098"/>
          </a:xfrm>
          <a:prstGeom prst="rect">
            <a:avLst/>
          </a:prstGeom>
        </p:spPr>
      </p:pic>
    </p:spTree>
    <p:extLst>
      <p:ext uri="{BB962C8B-B14F-4D97-AF65-F5344CB8AC3E}">
        <p14:creationId xmlns:p14="http://schemas.microsoft.com/office/powerpoint/2010/main" val="34461030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311EF24B-8AB9-4F81-BFA8-1FEA9FBB4F46}"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4551" y="5921646"/>
            <a:ext cx="1965043" cy="709098"/>
          </a:xfrm>
          <a:prstGeom prst="rect">
            <a:avLst/>
          </a:prstGeom>
        </p:spPr>
      </p:pic>
    </p:spTree>
    <p:extLst>
      <p:ext uri="{BB962C8B-B14F-4D97-AF65-F5344CB8AC3E}">
        <p14:creationId xmlns:p14="http://schemas.microsoft.com/office/powerpoint/2010/main" val="19714476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l="32522" t="741" b="2239"/>
          <a:stretch/>
        </p:blipFill>
        <p:spPr>
          <a:xfrm flipH="1">
            <a:off x="6132461" y="-26894"/>
            <a:ext cx="6050573" cy="6879757"/>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l="31534" t="741" b="2239"/>
          <a:stretch/>
        </p:blipFill>
        <p:spPr>
          <a:xfrm>
            <a:off x="-6724" y="-26894"/>
            <a:ext cx="6139190" cy="6879757"/>
          </a:xfrm>
          <a:prstGeom prst="rect">
            <a:avLst/>
          </a:prstGeom>
          <a:ln>
            <a:noFill/>
          </a:ln>
        </p:spPr>
      </p:pic>
      <p:sp>
        <p:nvSpPr>
          <p:cNvPr id="4" name="Rectangle 3"/>
          <p:cNvSpPr/>
          <p:nvPr userDrawn="1"/>
        </p:nvSpPr>
        <p:spPr>
          <a:xfrm>
            <a:off x="838200" y="365125"/>
            <a:ext cx="10515600" cy="537713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F47503"/>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3916634"/>
          </a:xfrm>
          <a:ln>
            <a:noFill/>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a:p>
        </p:txBody>
      </p:sp>
      <p:pic>
        <p:nvPicPr>
          <p:cNvPr id="7" name="Picture 6"/>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44551" y="6234637"/>
            <a:ext cx="1965043" cy="486838"/>
          </a:xfrm>
          <a:prstGeom prst="rect">
            <a:avLst/>
          </a:prstGeom>
        </p:spPr>
      </p:pic>
    </p:spTree>
    <p:extLst>
      <p:ext uri="{BB962C8B-B14F-4D97-AF65-F5344CB8AC3E}">
        <p14:creationId xmlns:p14="http://schemas.microsoft.com/office/powerpoint/2010/main" val="12316785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47503"/>
                </a:solidFill>
              </a:defRPr>
            </a:lvl1pPr>
          </a:lstStyle>
          <a:p>
            <a:r>
              <a:rPr lang="en-US"/>
              <a:t>Click to edit Master title style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l="1726" t="42398" b="41818"/>
          <a:stretch/>
        </p:blipFill>
        <p:spPr>
          <a:xfrm>
            <a:off x="-6980" y="6184557"/>
            <a:ext cx="6098852" cy="774655"/>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t="42398" b="41947"/>
          <a:stretch/>
        </p:blipFill>
        <p:spPr>
          <a:xfrm flipH="1">
            <a:off x="6091871" y="6176963"/>
            <a:ext cx="6205921" cy="768289"/>
          </a:xfrm>
          <a:prstGeom prst="rect">
            <a:avLst/>
          </a:prstGeom>
        </p:spPr>
      </p:pic>
      <p:sp>
        <p:nvSpPr>
          <p:cNvPr id="5" name="Rectangle 4"/>
          <p:cNvSpPr/>
          <p:nvPr userDrawn="1"/>
        </p:nvSpPr>
        <p:spPr>
          <a:xfrm>
            <a:off x="2136697" y="6174659"/>
            <a:ext cx="10127383" cy="793276"/>
          </a:xfrm>
          <a:custGeom>
            <a:avLst/>
            <a:gdLst>
              <a:gd name="connsiteX0" fmla="*/ 0 w 10143733"/>
              <a:gd name="connsiteY0" fmla="*/ 0 h 761356"/>
              <a:gd name="connsiteX1" fmla="*/ 10143733 w 10143733"/>
              <a:gd name="connsiteY1" fmla="*/ 0 h 761356"/>
              <a:gd name="connsiteX2" fmla="*/ 10143733 w 10143733"/>
              <a:gd name="connsiteY2" fmla="*/ 761356 h 761356"/>
              <a:gd name="connsiteX3" fmla="*/ 0 w 10143733"/>
              <a:gd name="connsiteY3" fmla="*/ 761356 h 761356"/>
              <a:gd name="connsiteX4" fmla="*/ 0 w 10143733"/>
              <a:gd name="connsiteY4" fmla="*/ 0 h 761356"/>
              <a:gd name="connsiteX0" fmla="*/ 0 w 10143733"/>
              <a:gd name="connsiteY0" fmla="*/ 0 h 820991"/>
              <a:gd name="connsiteX1" fmla="*/ 10143733 w 10143733"/>
              <a:gd name="connsiteY1" fmla="*/ 0 h 820991"/>
              <a:gd name="connsiteX2" fmla="*/ 10143733 w 10143733"/>
              <a:gd name="connsiteY2" fmla="*/ 761356 h 820991"/>
              <a:gd name="connsiteX3" fmla="*/ 828261 w 10143733"/>
              <a:gd name="connsiteY3" fmla="*/ 820991 h 820991"/>
              <a:gd name="connsiteX4" fmla="*/ 0 w 10143733"/>
              <a:gd name="connsiteY4" fmla="*/ 0 h 820991"/>
              <a:gd name="connsiteX0" fmla="*/ 0 w 10155022"/>
              <a:gd name="connsiteY0" fmla="*/ 0 h 820991"/>
              <a:gd name="connsiteX1" fmla="*/ 10155022 w 10155022"/>
              <a:gd name="connsiteY1" fmla="*/ 0 h 820991"/>
              <a:gd name="connsiteX2" fmla="*/ 10155022 w 10155022"/>
              <a:gd name="connsiteY2" fmla="*/ 761356 h 820991"/>
              <a:gd name="connsiteX3" fmla="*/ 839550 w 10155022"/>
              <a:gd name="connsiteY3" fmla="*/ 820991 h 820991"/>
              <a:gd name="connsiteX4" fmla="*/ 0 w 10155022"/>
              <a:gd name="connsiteY4" fmla="*/ 0 h 820991"/>
              <a:gd name="connsiteX0" fmla="*/ 0 w 10155022"/>
              <a:gd name="connsiteY0" fmla="*/ 0 h 790972"/>
              <a:gd name="connsiteX1" fmla="*/ 10155022 w 10155022"/>
              <a:gd name="connsiteY1" fmla="*/ 0 h 790972"/>
              <a:gd name="connsiteX2" fmla="*/ 10155022 w 10155022"/>
              <a:gd name="connsiteY2" fmla="*/ 761356 h 790972"/>
              <a:gd name="connsiteX3" fmla="*/ 839550 w 10155022"/>
              <a:gd name="connsiteY3" fmla="*/ 790972 h 790972"/>
              <a:gd name="connsiteX4" fmla="*/ 0 w 10155022"/>
              <a:gd name="connsiteY4" fmla="*/ 0 h 790972"/>
              <a:gd name="connsiteX0" fmla="*/ 0 w 10127383"/>
              <a:gd name="connsiteY0" fmla="*/ 0 h 793276"/>
              <a:gd name="connsiteX1" fmla="*/ 10127383 w 10127383"/>
              <a:gd name="connsiteY1" fmla="*/ 2304 h 793276"/>
              <a:gd name="connsiteX2" fmla="*/ 10127383 w 10127383"/>
              <a:gd name="connsiteY2" fmla="*/ 763660 h 793276"/>
              <a:gd name="connsiteX3" fmla="*/ 811911 w 10127383"/>
              <a:gd name="connsiteY3" fmla="*/ 793276 h 793276"/>
              <a:gd name="connsiteX4" fmla="*/ 0 w 10127383"/>
              <a:gd name="connsiteY4" fmla="*/ 0 h 79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7383" h="793276">
                <a:moveTo>
                  <a:pt x="0" y="0"/>
                </a:moveTo>
                <a:lnTo>
                  <a:pt x="10127383" y="2304"/>
                </a:lnTo>
                <a:lnTo>
                  <a:pt x="10127383" y="763660"/>
                </a:lnTo>
                <a:lnTo>
                  <a:pt x="811911" y="793276"/>
                </a:lnTo>
                <a:lnTo>
                  <a:pt x="0" y="0"/>
                </a:lnTo>
                <a:close/>
              </a:path>
            </a:pathLst>
          </a:custGeom>
          <a:solidFill>
            <a:srgbClr val="F4750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11EF24B-8AB9-4F81-BFA8-1FEA9FBB4F46}" type="slidenum">
              <a:rPr lang="en-US" smtClean="0"/>
              <a:pPr/>
              <a:t>‹#›</a:t>
            </a:fld>
            <a:endParaRPr lang="en-US"/>
          </a:p>
        </p:txBody>
      </p:sp>
      <p:sp>
        <p:nvSpPr>
          <p:cNvPr id="11" name="Snip Single Corner Rectangle 10"/>
          <p:cNvSpPr/>
          <p:nvPr userDrawn="1"/>
        </p:nvSpPr>
        <p:spPr>
          <a:xfrm>
            <a:off x="-6980" y="6176962"/>
            <a:ext cx="2948173" cy="845816"/>
          </a:xfrm>
          <a:custGeom>
            <a:avLst/>
            <a:gdLst>
              <a:gd name="connsiteX0" fmla="*/ 0 w 4739845"/>
              <a:gd name="connsiteY0" fmla="*/ 0 h 5251622"/>
              <a:gd name="connsiteX1" fmla="*/ 3949855 w 4739845"/>
              <a:gd name="connsiteY1" fmla="*/ 0 h 5251622"/>
              <a:gd name="connsiteX2" fmla="*/ 4739845 w 4739845"/>
              <a:gd name="connsiteY2" fmla="*/ 789990 h 5251622"/>
              <a:gd name="connsiteX3" fmla="*/ 4739845 w 4739845"/>
              <a:gd name="connsiteY3" fmla="*/ 5251622 h 5251622"/>
              <a:gd name="connsiteX4" fmla="*/ 0 w 4739845"/>
              <a:gd name="connsiteY4" fmla="*/ 5251622 h 5251622"/>
              <a:gd name="connsiteX5" fmla="*/ 0 w 4739845"/>
              <a:gd name="connsiteY5" fmla="*/ 0 h 5251622"/>
              <a:gd name="connsiteX0" fmla="*/ 1808480 w 4739845"/>
              <a:gd name="connsiteY0" fmla="*/ 13547 h 5251622"/>
              <a:gd name="connsiteX1" fmla="*/ 3949855 w 4739845"/>
              <a:gd name="connsiteY1" fmla="*/ 0 h 5251622"/>
              <a:gd name="connsiteX2" fmla="*/ 4739845 w 4739845"/>
              <a:gd name="connsiteY2" fmla="*/ 789990 h 5251622"/>
              <a:gd name="connsiteX3" fmla="*/ 4739845 w 4739845"/>
              <a:gd name="connsiteY3" fmla="*/ 5251622 h 5251622"/>
              <a:gd name="connsiteX4" fmla="*/ 0 w 4739845"/>
              <a:gd name="connsiteY4" fmla="*/ 5251622 h 5251622"/>
              <a:gd name="connsiteX5" fmla="*/ 1808480 w 4739845"/>
              <a:gd name="connsiteY5" fmla="*/ 13547 h 5251622"/>
              <a:gd name="connsiteX0" fmla="*/ 0 w 2931365"/>
              <a:gd name="connsiteY0" fmla="*/ 13547 h 5251622"/>
              <a:gd name="connsiteX1" fmla="*/ 2141375 w 2931365"/>
              <a:gd name="connsiteY1" fmla="*/ 0 h 5251622"/>
              <a:gd name="connsiteX2" fmla="*/ 2931365 w 2931365"/>
              <a:gd name="connsiteY2" fmla="*/ 789990 h 5251622"/>
              <a:gd name="connsiteX3" fmla="*/ 2931365 w 2931365"/>
              <a:gd name="connsiteY3" fmla="*/ 5251622 h 5251622"/>
              <a:gd name="connsiteX4" fmla="*/ 13547 w 2931365"/>
              <a:gd name="connsiteY4" fmla="*/ 1384049 h 5251622"/>
              <a:gd name="connsiteX5" fmla="*/ 0 w 2931365"/>
              <a:gd name="connsiteY5" fmla="*/ 13547 h 5251622"/>
              <a:gd name="connsiteX0" fmla="*/ 0 w 2938138"/>
              <a:gd name="connsiteY0" fmla="*/ 13547 h 1384049"/>
              <a:gd name="connsiteX1" fmla="*/ 2141375 w 2938138"/>
              <a:gd name="connsiteY1" fmla="*/ 0 h 1384049"/>
              <a:gd name="connsiteX2" fmla="*/ 2931365 w 2938138"/>
              <a:gd name="connsiteY2" fmla="*/ 789990 h 1384049"/>
              <a:gd name="connsiteX3" fmla="*/ 2938138 w 2938138"/>
              <a:gd name="connsiteY3" fmla="*/ 1377276 h 1384049"/>
              <a:gd name="connsiteX4" fmla="*/ 13547 w 2938138"/>
              <a:gd name="connsiteY4" fmla="*/ 1384049 h 1384049"/>
              <a:gd name="connsiteX5" fmla="*/ 0 w 2938138"/>
              <a:gd name="connsiteY5" fmla="*/ 13547 h 1384049"/>
              <a:gd name="connsiteX0" fmla="*/ 0 w 2938138"/>
              <a:gd name="connsiteY0" fmla="*/ 13547 h 1377276"/>
              <a:gd name="connsiteX1" fmla="*/ 2141375 w 2938138"/>
              <a:gd name="connsiteY1" fmla="*/ 0 h 1377276"/>
              <a:gd name="connsiteX2" fmla="*/ 2931365 w 2938138"/>
              <a:gd name="connsiteY2" fmla="*/ 789990 h 1377276"/>
              <a:gd name="connsiteX3" fmla="*/ 2938138 w 2938138"/>
              <a:gd name="connsiteY3" fmla="*/ 1377276 h 1377276"/>
              <a:gd name="connsiteX4" fmla="*/ 13547 w 2938138"/>
              <a:gd name="connsiteY4" fmla="*/ 790736 h 1377276"/>
              <a:gd name="connsiteX5" fmla="*/ 0 w 2938138"/>
              <a:gd name="connsiteY5" fmla="*/ 13547 h 1377276"/>
              <a:gd name="connsiteX0" fmla="*/ 0 w 2931655"/>
              <a:gd name="connsiteY0" fmla="*/ 13547 h 845816"/>
              <a:gd name="connsiteX1" fmla="*/ 2141375 w 2931655"/>
              <a:gd name="connsiteY1" fmla="*/ 0 h 845816"/>
              <a:gd name="connsiteX2" fmla="*/ 2931365 w 2931655"/>
              <a:gd name="connsiteY2" fmla="*/ 789990 h 845816"/>
              <a:gd name="connsiteX3" fmla="*/ 2924178 w 2931655"/>
              <a:gd name="connsiteY3" fmla="*/ 783963 h 845816"/>
              <a:gd name="connsiteX4" fmla="*/ 13547 w 2931655"/>
              <a:gd name="connsiteY4" fmla="*/ 790736 h 845816"/>
              <a:gd name="connsiteX5" fmla="*/ 0 w 2931655"/>
              <a:gd name="connsiteY5" fmla="*/ 13547 h 8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1655" h="845816">
                <a:moveTo>
                  <a:pt x="0" y="13547"/>
                </a:moveTo>
                <a:lnTo>
                  <a:pt x="2141375" y="0"/>
                </a:lnTo>
                <a:lnTo>
                  <a:pt x="2931365" y="789990"/>
                </a:lnTo>
                <a:cubicBezTo>
                  <a:pt x="2933623" y="985752"/>
                  <a:pt x="2921920" y="588201"/>
                  <a:pt x="2924178" y="783963"/>
                </a:cubicBezTo>
                <a:lnTo>
                  <a:pt x="13547" y="790736"/>
                </a:lnTo>
                <a:lnTo>
                  <a:pt x="0" y="13547"/>
                </a:lnTo>
                <a:close/>
              </a:path>
            </a:pathLst>
          </a:custGeom>
          <a:solidFill>
            <a:schemeClr val="dk1">
              <a:alpha val="6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28807" y="6368939"/>
            <a:ext cx="1762508" cy="412529"/>
          </a:xfrm>
          <a:prstGeom prst="rect">
            <a:avLst/>
          </a:prstGeom>
        </p:spPr>
      </p:pic>
    </p:spTree>
    <p:extLst>
      <p:ext uri="{BB962C8B-B14F-4D97-AF65-F5344CB8AC3E}">
        <p14:creationId xmlns:p14="http://schemas.microsoft.com/office/powerpoint/2010/main" val="4146139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image" Target="../media/image25.emf"/><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oleObject" Target="../embeddings/oleObject9.bin"/><Relationship Id="rId5" Type="http://schemas.openxmlformats.org/officeDocument/2006/relationships/slideLayout" Target="../slideLayouts/slideLayout110.xml"/><Relationship Id="rId10" Type="http://schemas.openxmlformats.org/officeDocument/2006/relationships/image" Target="../media/image32.png"/><Relationship Id="rId4" Type="http://schemas.openxmlformats.org/officeDocument/2006/relationships/slideLayout" Target="../slideLayouts/slideLayout109.xml"/><Relationship Id="rId9" Type="http://schemas.openxmlformats.org/officeDocument/2006/relationships/tags" Target="../tags/tag35.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slideLayout" Target="../slideLayouts/slideLayout115.xml"/><Relationship Id="rId7" Type="http://schemas.openxmlformats.org/officeDocument/2006/relationships/oleObject" Target="../embeddings/oleObject10.bin"/><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tags" Target="../tags/tag47.xml"/><Relationship Id="rId5" Type="http://schemas.openxmlformats.org/officeDocument/2006/relationships/theme" Target="../theme/theme11.xml"/><Relationship Id="rId4"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slideLayout" Target="../slideLayouts/slideLayout119.xml"/><Relationship Id="rId7"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image" Target="../media/image37.emf"/><Relationship Id="rId5" Type="http://schemas.openxmlformats.org/officeDocument/2006/relationships/slideLayout" Target="../slideLayouts/slideLayout121.xml"/><Relationship Id="rId10" Type="http://schemas.openxmlformats.org/officeDocument/2006/relationships/oleObject" Target="../embeddings/oleObject11.bin"/><Relationship Id="rId4" Type="http://schemas.openxmlformats.org/officeDocument/2006/relationships/slideLayout" Target="../slideLayouts/slideLayout120.xml"/><Relationship Id="rId9" Type="http://schemas.openxmlformats.org/officeDocument/2006/relationships/image" Target="../media/image3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oleObject" Target="../embeddings/oleObject10.bin"/><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ags" Target="../tags/tag60.xml"/><Relationship Id="rId2" Type="http://schemas.openxmlformats.org/officeDocument/2006/relationships/slideLayout" Target="../slideLayouts/slideLayout124.xml"/><Relationship Id="rId16" Type="http://schemas.openxmlformats.org/officeDocument/2006/relationships/theme" Target="../theme/theme13.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image" Target="../media/image37.emf"/><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ags" Target="../tags/tag3.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7.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oleObject" Target="../embeddings/oleObject3.bin"/><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ags" Target="../tags/tag4.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2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oleObject" Target="../embeddings/oleObject5.bin"/><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ags" Target="../tags/tag1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ags" Target="../tags/tag18.xml"/><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5.emf"/></Relationships>
</file>

<file path=ppt/slideMasters/_rels/slideMaster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50.xml"/><Relationship Id="rId7" Type="http://schemas.openxmlformats.org/officeDocument/2006/relationships/tags" Target="../tags/tag20.xml"/><Relationship Id="rId12" Type="http://schemas.openxmlformats.org/officeDocument/2006/relationships/image" Target="../media/image29.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11" Type="http://schemas.openxmlformats.org/officeDocument/2006/relationships/image" Target="../media/image28.png"/><Relationship Id="rId5" Type="http://schemas.openxmlformats.org/officeDocument/2006/relationships/slideLayout" Target="../slideLayouts/slideLayout52.xml"/><Relationship Id="rId10" Type="http://schemas.openxmlformats.org/officeDocument/2006/relationships/image" Target="../media/image27.png"/><Relationship Id="rId4" Type="http://schemas.openxmlformats.org/officeDocument/2006/relationships/slideLayout" Target="../slideLayouts/slideLayout51.xml"/><Relationship Id="rId9" Type="http://schemas.openxmlformats.org/officeDocument/2006/relationships/image" Target="../media/image26.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image" Target="../media/image26.emf"/><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oleObject" Target="../embeddings/oleObject7.bin"/><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ags" Target="../tags/tag21.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theme" Target="../theme/theme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slideLayout" Target="../slideLayouts/slideLayout77.xml"/><Relationship Id="rId7"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33.emf"/><Relationship Id="rId5" Type="http://schemas.openxmlformats.org/officeDocument/2006/relationships/slideLayout" Target="../slideLayouts/slideLayout79.xml"/><Relationship Id="rId10" Type="http://schemas.openxmlformats.org/officeDocument/2006/relationships/oleObject" Target="../embeddings/oleObject8.bin"/><Relationship Id="rId4" Type="http://schemas.openxmlformats.org/officeDocument/2006/relationships/slideLayout" Target="../slideLayouts/slideLayout78.xml"/><Relationship Id="rId9" Type="http://schemas.openxmlformats.org/officeDocument/2006/relationships/image" Target="../media/image3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theme" Target="../theme/theme9.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image" Target="../media/image1.emf"/><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oleObject" Target="../embeddings/oleObject1.bin"/><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tags" Target="../tags/tag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5"/>
            </p:custDataLst>
            <p:extLst>
              <p:ext uri="{D42A27DB-BD31-4B8C-83A1-F6EECF244321}">
                <p14:modId xmlns:p14="http://schemas.microsoft.com/office/powerpoint/2010/main" val="1254105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25" imgH="424" progId="TCLayout.ActiveDocument.1">
                  <p:embed/>
                </p:oleObj>
              </mc:Choice>
              <mc:Fallback>
                <p:oleObj name="think-cell Slide" r:id="rId16" imgW="425" imgH="424" progId="TCLayout.ActiveDocument.1">
                  <p:embed/>
                  <p:pic>
                    <p:nvPicPr>
                      <p:cNvPr id="7" name="Object 6"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96000" y="6356350"/>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Presentation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1EF24B-8AB9-4F81-BFA8-1FEA9FBB4F46}" type="slidenum">
              <a:rPr lang="en-US" smtClean="0"/>
              <a:t>‹#›</a:t>
            </a:fld>
            <a:endParaRPr lang="en-US"/>
          </a:p>
        </p:txBody>
      </p:sp>
    </p:spTree>
    <p:extLst>
      <p:ext uri="{BB962C8B-B14F-4D97-AF65-F5344CB8AC3E}">
        <p14:creationId xmlns:p14="http://schemas.microsoft.com/office/powerpoint/2010/main" val="1227784739"/>
      </p:ext>
    </p:extLst>
  </p:cSld>
  <p:clrMap bg1="lt1" tx1="dk1" bg2="lt2" tx2="dk2" accent1="accent1" accent2="accent2" accent3="accent3" accent4="accent4" accent5="accent5" accent6="accent6" hlink="hlink" folHlink="folHlink"/>
  <p:sldLayoutIdLst>
    <p:sldLayoutId id="2147483697" r:id="rId1"/>
    <p:sldLayoutId id="2147483706" r:id="rId2"/>
    <p:sldLayoutId id="2147483713" r:id="rId3"/>
    <p:sldLayoutId id="2147483698" r:id="rId4"/>
    <p:sldLayoutId id="2147483708" r:id="rId5"/>
    <p:sldLayoutId id="2147483700" r:id="rId6"/>
    <p:sldLayoutId id="2147483701" r:id="rId7"/>
    <p:sldLayoutId id="2147483702" r:id="rId8"/>
    <p:sldLayoutId id="2147483709" r:id="rId9"/>
    <p:sldLayoutId id="2147483703" r:id="rId10"/>
    <p:sldLayoutId id="2147483704" r:id="rId11"/>
    <p:sldLayoutId id="2147483705" r:id="rId12"/>
    <p:sldLayoutId id="2147483716"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25" imgH="426" progId="TCLayout.ActiveDocument.1">
                  <p:embed/>
                </p:oleObj>
              </mc:Choice>
              <mc:Fallback>
                <p:oleObj name="think-cell Slide" r:id="rId11" imgW="425" imgH="426" progId="TCLayout.ActiveDocument.1">
                  <p:embed/>
                  <p:pic>
                    <p:nvPicPr>
                      <p:cNvPr id="13" name="Object 12"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4F811F8-1A2F-4A3C-B74B-BFAA2914C65A}"/>
              </a:ext>
            </a:extLst>
          </p:cNvPr>
          <p:cNvSpPr>
            <a:spLocks noGrp="1"/>
          </p:cNvSpPr>
          <p:nvPr>
            <p:ph type="title"/>
          </p:nvPr>
        </p:nvSpPr>
        <p:spPr>
          <a:xfrm>
            <a:off x="731520" y="457200"/>
            <a:ext cx="1060704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C908D5-6DD3-4F2A-9B16-B452029848E3}"/>
              </a:ext>
            </a:extLst>
          </p:cNvPr>
          <p:cNvSpPr>
            <a:spLocks noGrp="1"/>
          </p:cNvSpPr>
          <p:nvPr>
            <p:ph type="body" idx="1"/>
          </p:nvPr>
        </p:nvSpPr>
        <p:spPr>
          <a:xfrm>
            <a:off x="731520" y="1737360"/>
            <a:ext cx="10607040" cy="411480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7074634-B6F9-4334-AF31-E9E776CCD9B9}"/>
              </a:ext>
            </a:extLst>
          </p:cNvPr>
          <p:cNvSpPr>
            <a:spLocks noGrp="1"/>
          </p:cNvSpPr>
          <p:nvPr>
            <p:ph type="sldNum" sz="quarter" idx="4"/>
          </p:nvPr>
        </p:nvSpPr>
        <p:spPr>
          <a:xfrm>
            <a:off x="11303390" y="6291072"/>
            <a:ext cx="507609" cy="365760"/>
          </a:xfrm>
          <a:prstGeom prst="rect">
            <a:avLst/>
          </a:prstGeom>
        </p:spPr>
        <p:txBody>
          <a:bodyPr vert="horz" lIns="91440" tIns="45720" rIns="91440" bIns="45720" rtlCol="0" anchor="ctr"/>
          <a:lstStyle>
            <a:lvl1pPr algn="r">
              <a:defRPr sz="1200">
                <a:solidFill>
                  <a:schemeClr val="bg1"/>
                </a:solidFill>
              </a:defRPr>
            </a:lvl1pPr>
          </a:lstStyle>
          <a:p>
            <a:fld id="{9536B8CE-5F62-416D-92EA-5CF5AD6A88E7}" type="slidenum">
              <a:rPr lang="en-US" smtClean="0"/>
              <a:pPr/>
              <a:t>‹#›</a:t>
            </a:fld>
            <a:endParaRPr lang="en-US" dirty="0"/>
          </a:p>
        </p:txBody>
      </p:sp>
      <p:sp>
        <p:nvSpPr>
          <p:cNvPr id="9" name="Footer Placeholder 4">
            <a:extLst>
              <a:ext uri="{FF2B5EF4-FFF2-40B4-BE49-F238E27FC236}">
                <a16:creationId xmlns:a16="http://schemas.microsoft.com/office/drawing/2014/main" id="{6D951212-7348-4B8E-A2F6-B5D6B02FADD5}"/>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13630648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Lst>
  <p:hf hdr="0" dt="0"/>
  <p:txStyles>
    <p:titleStyle>
      <a:lvl1pPr algn="l" defTabSz="914400" rtl="0" eaLnBrk="1" latinLnBrk="0" hangingPunct="1">
        <a:lnSpc>
          <a:spcPct val="100000"/>
        </a:lnSpc>
        <a:spcBef>
          <a:spcPct val="0"/>
        </a:spcBef>
        <a:buNone/>
        <a:defRPr sz="3600" b="1" kern="1200">
          <a:solidFill>
            <a:srgbClr val="666666"/>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300"/>
        </a:spcAft>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01" imgH="502" progId="TCLayout.ActiveDocument.1">
                  <p:embed/>
                </p:oleObj>
              </mc:Choice>
              <mc:Fallback>
                <p:oleObj name="think-cell Slide" r:id="rId7" imgW="501" imgH="502"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3277575-F554-469B-BA7A-072432DF9369}"/>
              </a:ext>
            </a:extLst>
          </p:cNvPr>
          <p:cNvSpPr>
            <a:spLocks noGrp="1"/>
          </p:cNvSpPr>
          <p:nvPr>
            <p:ph type="title"/>
          </p:nvPr>
        </p:nvSpPr>
        <p:spPr>
          <a:xfrm>
            <a:off x="685800" y="5120640"/>
            <a:ext cx="10607040" cy="457200"/>
          </a:xfrm>
          <a:prstGeom prst="rect">
            <a:avLst/>
          </a:prstGeom>
        </p:spPr>
        <p:txBody>
          <a:bodyPr vert="horz" wrap="none" lIns="91440" tIns="45720" rIns="91440" bIns="45720" rtlCol="0" anchor="ctr">
            <a:noAutofit/>
          </a:bodyPr>
          <a:lstStyle/>
          <a:p>
            <a:pPr lvl="0"/>
            <a:r>
              <a:rPr lang="en-US" dirty="0"/>
              <a:t>Click to edit Master title style</a:t>
            </a:r>
          </a:p>
        </p:txBody>
      </p:sp>
      <p:sp>
        <p:nvSpPr>
          <p:cNvPr id="12" name="Footer Placeholder 5">
            <a:extLst>
              <a:ext uri="{FF2B5EF4-FFF2-40B4-BE49-F238E27FC236}">
                <a16:creationId xmlns:a16="http://schemas.microsoft.com/office/drawing/2014/main" id="{D53FC2AD-CDA8-4BE5-8826-059652374DBD}"/>
              </a:ext>
            </a:extLst>
          </p:cNvPr>
          <p:cNvSpPr>
            <a:spLocks noGrp="1"/>
          </p:cNvSpPr>
          <p:nvPr>
            <p:ph type="ftr" sz="quarter" idx="3"/>
          </p:nvPr>
        </p:nvSpPr>
        <p:spPr>
          <a:xfrm>
            <a:off x="685800" y="5687568"/>
            <a:ext cx="7315200" cy="228600"/>
          </a:xfrm>
          <a:prstGeom prst="rect">
            <a:avLst/>
          </a:prstGeom>
        </p:spPr>
        <p:txBody>
          <a:bodyPr wrap="none" anchor="ctr" anchorCtr="0"/>
          <a:lstStyle>
            <a:lvl1pPr algn="l">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176250005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Lst>
  <p:hf hdr="0" dt="0"/>
  <p:txStyles>
    <p:titleStyle>
      <a:lvl1pPr algn="l" defTabSz="914400" rtl="0" eaLnBrk="1" latinLnBrk="0" hangingPunct="1">
        <a:lnSpc>
          <a:spcPct val="90000"/>
        </a:lnSpc>
        <a:spcBef>
          <a:spcPct val="0"/>
        </a:spcBef>
        <a:buNone/>
        <a:defRPr lang="en-US" sz="3000" b="1" kern="1200" dirty="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01" imgH="502" progId="TCLayout.ActiveDocument.1">
                  <p:embed/>
                </p:oleObj>
              </mc:Choice>
              <mc:Fallback>
                <p:oleObj name="think-cell Slide" r:id="rId10" imgW="501" imgH="502" progId="TCLayout.ActiveDocument.1">
                  <p:embed/>
                  <p:pic>
                    <p:nvPicPr>
                      <p:cNvPr id="5" name="Object 4" hidden="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4F811F8-1A2F-4A3C-B74B-BFAA2914C65A}"/>
              </a:ext>
            </a:extLst>
          </p:cNvPr>
          <p:cNvSpPr>
            <a:spLocks noGrp="1"/>
          </p:cNvSpPr>
          <p:nvPr>
            <p:ph type="title"/>
          </p:nvPr>
        </p:nvSpPr>
        <p:spPr>
          <a:xfrm>
            <a:off x="731520" y="457200"/>
            <a:ext cx="1060704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C908D5-6DD3-4F2A-9B16-B452029848E3}"/>
              </a:ext>
            </a:extLst>
          </p:cNvPr>
          <p:cNvSpPr>
            <a:spLocks noGrp="1"/>
          </p:cNvSpPr>
          <p:nvPr>
            <p:ph type="body" idx="1"/>
          </p:nvPr>
        </p:nvSpPr>
        <p:spPr>
          <a:xfrm>
            <a:off x="731520" y="1737360"/>
            <a:ext cx="10607040" cy="411480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7074634-B6F9-4334-AF31-E9E776CCD9B9}"/>
              </a:ext>
            </a:extLst>
          </p:cNvPr>
          <p:cNvSpPr>
            <a:spLocks noGrp="1"/>
          </p:cNvSpPr>
          <p:nvPr>
            <p:ph type="sldNum" sz="quarter" idx="4"/>
          </p:nvPr>
        </p:nvSpPr>
        <p:spPr>
          <a:xfrm>
            <a:off x="11303390" y="6291072"/>
            <a:ext cx="507609" cy="365760"/>
          </a:xfrm>
          <a:prstGeom prst="rect">
            <a:avLst/>
          </a:prstGeom>
        </p:spPr>
        <p:txBody>
          <a:bodyPr vert="horz" lIns="91440" tIns="45720" rIns="91440" bIns="45720" rtlCol="0" anchor="ctr"/>
          <a:lstStyle>
            <a:lvl1pPr algn="r">
              <a:defRPr sz="1200">
                <a:solidFill>
                  <a:schemeClr val="bg1"/>
                </a:solidFill>
              </a:defRPr>
            </a:lvl1pPr>
          </a:lstStyle>
          <a:p>
            <a:fld id="{9536B8CE-5F62-416D-92EA-5CF5AD6A88E7}" type="slidenum">
              <a:rPr lang="en-US" smtClean="0"/>
              <a:pPr/>
              <a:t>‹#›</a:t>
            </a:fld>
            <a:endParaRPr lang="en-US" dirty="0"/>
          </a:p>
        </p:txBody>
      </p:sp>
      <p:sp>
        <p:nvSpPr>
          <p:cNvPr id="9" name="Footer Placeholder 4">
            <a:extLst>
              <a:ext uri="{FF2B5EF4-FFF2-40B4-BE49-F238E27FC236}">
                <a16:creationId xmlns:a16="http://schemas.microsoft.com/office/drawing/2014/main" id="{6D951212-7348-4B8E-A2F6-B5D6B02FADD5}"/>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Title of Presentation / Department / Date</a:t>
            </a:r>
            <a:endParaRPr lang="en-US" dirty="0"/>
          </a:p>
        </p:txBody>
      </p:sp>
    </p:spTree>
    <p:extLst>
      <p:ext uri="{BB962C8B-B14F-4D97-AF65-F5344CB8AC3E}">
        <p14:creationId xmlns:p14="http://schemas.microsoft.com/office/powerpoint/2010/main" val="61967986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Lst>
  <p:hf hdr="0" dt="0"/>
  <p:txStyles>
    <p:titleStyle>
      <a:lvl1pPr algn="l" defTabSz="914400" rtl="0" eaLnBrk="1" latinLnBrk="0" hangingPunct="1">
        <a:lnSpc>
          <a:spcPct val="100000"/>
        </a:lnSpc>
        <a:spcBef>
          <a:spcPct val="0"/>
        </a:spcBef>
        <a:buNone/>
        <a:defRPr sz="3600" b="1" kern="1200">
          <a:solidFill>
            <a:srgbClr val="666666"/>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300"/>
        </a:spcAft>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501" imgH="502" progId="TCLayout.ActiveDocument.1">
                  <p:embed/>
                </p:oleObj>
              </mc:Choice>
              <mc:Fallback>
                <p:oleObj name="think-cell Slide" r:id="rId18" imgW="501" imgH="502" progId="TCLayout.ActiveDocument.1">
                  <p:embed/>
                  <p:pic>
                    <p:nvPicPr>
                      <p:cNvPr id="3" name="Object 2" hidden="1"/>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3277575-F554-469B-BA7A-072432DF9369}"/>
              </a:ext>
            </a:extLst>
          </p:cNvPr>
          <p:cNvSpPr>
            <a:spLocks noGrp="1"/>
          </p:cNvSpPr>
          <p:nvPr>
            <p:ph type="title"/>
          </p:nvPr>
        </p:nvSpPr>
        <p:spPr>
          <a:xfrm>
            <a:off x="685800" y="5120640"/>
            <a:ext cx="10607040" cy="457200"/>
          </a:xfrm>
          <a:prstGeom prst="rect">
            <a:avLst/>
          </a:prstGeom>
        </p:spPr>
        <p:txBody>
          <a:bodyPr vert="horz" wrap="none" lIns="91440" tIns="45720" rIns="91440" bIns="45720" rtlCol="0" anchor="ctr">
            <a:noAutofit/>
          </a:bodyPr>
          <a:lstStyle/>
          <a:p>
            <a:pPr lvl="0"/>
            <a:r>
              <a:rPr lang="en-US" dirty="0"/>
              <a:t>Click to edit Master title style</a:t>
            </a:r>
          </a:p>
        </p:txBody>
      </p:sp>
      <p:sp>
        <p:nvSpPr>
          <p:cNvPr id="12" name="Footer Placeholder 5">
            <a:extLst>
              <a:ext uri="{FF2B5EF4-FFF2-40B4-BE49-F238E27FC236}">
                <a16:creationId xmlns:a16="http://schemas.microsoft.com/office/drawing/2014/main" id="{D53FC2AD-CDA8-4BE5-8826-059652374DBD}"/>
              </a:ext>
            </a:extLst>
          </p:cNvPr>
          <p:cNvSpPr>
            <a:spLocks noGrp="1"/>
          </p:cNvSpPr>
          <p:nvPr>
            <p:ph type="ftr" sz="quarter" idx="3"/>
          </p:nvPr>
        </p:nvSpPr>
        <p:spPr>
          <a:xfrm>
            <a:off x="685800" y="5687568"/>
            <a:ext cx="7315200" cy="228600"/>
          </a:xfrm>
          <a:prstGeom prst="rect">
            <a:avLst/>
          </a:prstGeom>
        </p:spPr>
        <p:txBody>
          <a:bodyPr wrap="none" anchor="ctr" anchorCtr="0"/>
          <a:lstStyle>
            <a:lvl1pPr algn="l">
              <a:defRPr sz="1300">
                <a:solidFill>
                  <a:srgbClr val="B3B3B3"/>
                </a:solidFill>
              </a:defRPr>
            </a:lvl1pPr>
          </a:lstStyle>
          <a:p>
            <a:r>
              <a:rPr lang="en-US" dirty="0"/>
              <a:t>Presenter Name / Department / Date</a:t>
            </a:r>
          </a:p>
        </p:txBody>
      </p:sp>
    </p:spTree>
    <p:extLst>
      <p:ext uri="{BB962C8B-B14F-4D97-AF65-F5344CB8AC3E}">
        <p14:creationId xmlns:p14="http://schemas.microsoft.com/office/powerpoint/2010/main" val="91373771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Lst>
  <p:hf hdr="0" dt="0"/>
  <p:txStyles>
    <p:titleStyle>
      <a:lvl1pPr algn="l" defTabSz="914400" rtl="0" eaLnBrk="1" latinLnBrk="0" hangingPunct="1">
        <a:lnSpc>
          <a:spcPct val="90000"/>
        </a:lnSpc>
        <a:spcBef>
          <a:spcPct val="0"/>
        </a:spcBef>
        <a:buNone/>
        <a:defRPr lang="en-US" sz="3000" b="1" kern="1200" dirty="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25" imgH="424" progId="TCLayout.ActiveDocument.1">
                  <p:embed/>
                </p:oleObj>
              </mc:Choice>
              <mc:Fallback>
                <p:oleObj name="think-cell Slide" r:id="rId12" imgW="425" imgH="424" progId="TCLayout.ActiveDocument.1">
                  <p:embed/>
                  <p:pic>
                    <p:nvPicPr>
                      <p:cNvPr id="8" name="Object 7" hidden="1"/>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8" name="Daimler AG (Wortmarke)"/>
          <p:cNvSpPr>
            <a:spLocks noChangeArrowheads="1"/>
          </p:cNvSpPr>
          <p:nvPr/>
        </p:nvSpPr>
        <p:spPr bwMode="auto">
          <a:xfrm>
            <a:off x="629672" y="6564880"/>
            <a:ext cx="2086913" cy="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en-GB" sz="1199" dirty="0">
                <a:latin typeface="+mn-lt"/>
                <a:cs typeface="Daimler CS"/>
              </a:rPr>
              <a:t>Daimler AG</a:t>
            </a:r>
          </a:p>
        </p:txBody>
      </p:sp>
      <p:cxnSp>
        <p:nvCxnSpPr>
          <p:cNvPr id="14" name="Footerline"/>
          <p:cNvCxnSpPr/>
          <p:nvPr/>
        </p:nvCxnSpPr>
        <p:spPr bwMode="auto">
          <a:xfrm>
            <a:off x="629671" y="6487838"/>
            <a:ext cx="10931107" cy="0"/>
          </a:xfrm>
          <a:prstGeom prst="line">
            <a:avLst/>
          </a:prstGeom>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platzhalter 2"/>
          <p:cNvSpPr>
            <a:spLocks noGrp="1"/>
          </p:cNvSpPr>
          <p:nvPr>
            <p:ph type="body" idx="1"/>
          </p:nvPr>
        </p:nvSpPr>
        <p:spPr>
          <a:xfrm>
            <a:off x="630117" y="1504603"/>
            <a:ext cx="10930387" cy="4875670"/>
          </a:xfrm>
          <a:prstGeom prst="rect">
            <a:avLst/>
          </a:prstGeom>
        </p:spPr>
        <p:txBody>
          <a:bodyPr vert="horz" lIns="0" tIns="0" rIns="0" bIns="0" rtlCol="0" anchor="t" anchorCtr="0">
            <a:noAutofit/>
          </a:bodyPr>
          <a:lstStyle/>
          <a:p>
            <a:pPr lvl="0"/>
            <a:r>
              <a:rPr lang="en-GB" dirty="0"/>
              <a:t>Insert text in </a:t>
            </a:r>
            <a:r>
              <a:rPr lang="en-GB" noProof="0" dirty="0"/>
              <a:t>CorpoS (Body) 24 pt. (Mark-ups in Bold) </a:t>
            </a:r>
            <a:r>
              <a:rPr lang="en-GB" dirty="0"/>
              <a:t>// for conclusion</a:t>
            </a:r>
            <a:r>
              <a:rPr lang="en-GB" noProof="0" dirty="0"/>
              <a:t>, summary or short highlight</a:t>
            </a:r>
            <a:r>
              <a:rPr lang="en-GB" dirty="0"/>
              <a:t>: Home // Paragraph// Increase List Level</a:t>
            </a:r>
          </a:p>
          <a:p>
            <a:pPr lvl="1"/>
            <a:r>
              <a:rPr lang="en-GB" dirty="0"/>
              <a:t>Second level</a:t>
            </a:r>
          </a:p>
          <a:p>
            <a:pPr lvl="2"/>
            <a:r>
              <a:rPr lang="en-GB" dirty="0"/>
              <a:t>Third level</a:t>
            </a:r>
          </a:p>
          <a:p>
            <a:pPr lvl="3"/>
            <a:r>
              <a:rPr lang="en-GB" dirty="0"/>
              <a:t>Fourth level (Conclusion, summary or short highlight)</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2" name="Titelplatzhalter 1"/>
          <p:cNvSpPr>
            <a:spLocks noGrp="1"/>
          </p:cNvSpPr>
          <p:nvPr>
            <p:ph type="title"/>
          </p:nvPr>
        </p:nvSpPr>
        <p:spPr>
          <a:xfrm>
            <a:off x="628324" y="285982"/>
            <a:ext cx="10932454" cy="1151733"/>
          </a:xfrm>
          <a:prstGeom prst="rect">
            <a:avLst/>
          </a:prstGeom>
        </p:spPr>
        <p:txBody>
          <a:bodyPr vert="horz" lIns="0" tIns="0" rIns="0" bIns="0" rtlCol="0" anchor="t" anchorCtr="0">
            <a:noAutofit/>
          </a:bodyPr>
          <a:lstStyle/>
          <a:p>
            <a:r>
              <a:rPr lang="en-GB" noProof="0" dirty="0"/>
              <a:t>Headline in CorpoS (Body) 35 pt.</a:t>
            </a:r>
            <a:br>
              <a:rPr lang="en-GB" noProof="0" dirty="0"/>
            </a:br>
            <a:r>
              <a:rPr lang="en-GB" noProof="0" dirty="0"/>
              <a:t>in two lines</a:t>
            </a:r>
          </a:p>
        </p:txBody>
      </p:sp>
      <p:sp>
        <p:nvSpPr>
          <p:cNvPr id="5" name="Fußzeilenplatzhalter 4"/>
          <p:cNvSpPr>
            <a:spLocks noGrp="1"/>
          </p:cNvSpPr>
          <p:nvPr>
            <p:ph type="ftr" sz="quarter" idx="3"/>
          </p:nvPr>
        </p:nvSpPr>
        <p:spPr>
          <a:xfrm>
            <a:off x="2878500" y="6564880"/>
            <a:ext cx="8120970" cy="215950"/>
          </a:xfrm>
          <a:prstGeom prst="rect">
            <a:avLst/>
          </a:prstGeom>
        </p:spPr>
        <p:txBody>
          <a:bodyPr vert="horz" lIns="0" tIns="0" rIns="0" bIns="0" rtlCol="0" anchor="t" anchorCtr="0"/>
          <a:lstStyle>
            <a:lvl1pPr marL="0" indent="0" algn="r">
              <a:spcBef>
                <a:spcPts val="0"/>
              </a:spcBef>
              <a:buFont typeface="Arial" panose="020B0604020202020204" pitchFamily="34" charset="0"/>
              <a:buNone/>
              <a:defRPr sz="1199">
                <a:solidFill>
                  <a:schemeClr val="tx1"/>
                </a:solidFill>
                <a:latin typeface="+mn-lt"/>
              </a:defRPr>
            </a:lvl1pPr>
            <a:lvl2pPr marL="0" indent="0" algn="r">
              <a:spcBef>
                <a:spcPts val="0"/>
              </a:spcBef>
              <a:defRPr sz="1199">
                <a:latin typeface="+mn-lt"/>
              </a:defRPr>
            </a:lvl2pPr>
            <a:lvl3pPr marL="0" indent="0" algn="r">
              <a:spcBef>
                <a:spcPts val="0"/>
              </a:spcBef>
              <a:defRPr sz="1199">
                <a:latin typeface="+mn-lt"/>
              </a:defRPr>
            </a:lvl3pPr>
            <a:lvl4pPr marL="0" indent="0" algn="r">
              <a:spcBef>
                <a:spcPts val="0"/>
              </a:spcBef>
              <a:defRPr sz="1199">
                <a:latin typeface="+mn-lt"/>
              </a:defRPr>
            </a:lvl4pPr>
            <a:lvl5pPr marL="0" indent="0" algn="r">
              <a:spcBef>
                <a:spcPts val="0"/>
              </a:spcBef>
              <a:defRPr sz="1199">
                <a:latin typeface="+mn-lt"/>
              </a:defRPr>
            </a:lvl5pPr>
            <a:lvl6pPr marL="0" indent="0" algn="r">
              <a:spcBef>
                <a:spcPts val="0"/>
              </a:spcBef>
              <a:defRPr sz="1199">
                <a:latin typeface="+mn-lt"/>
              </a:defRPr>
            </a:lvl6pPr>
            <a:lvl7pPr marL="0" indent="0" algn="r">
              <a:spcBef>
                <a:spcPts val="0"/>
              </a:spcBef>
              <a:defRPr sz="1199">
                <a:latin typeface="+mn-lt"/>
              </a:defRPr>
            </a:lvl7pPr>
            <a:lvl8pPr marL="0" indent="0" algn="r">
              <a:spcBef>
                <a:spcPts val="0"/>
              </a:spcBef>
              <a:defRPr sz="1199">
                <a:latin typeface="+mn-lt"/>
              </a:defRPr>
            </a:lvl8pPr>
            <a:lvl9pPr marL="0" indent="0" algn="r">
              <a:spcBef>
                <a:spcPts val="0"/>
              </a:spcBef>
              <a:defRPr sz="1199">
                <a:latin typeface="+mn-lt"/>
              </a:defRPr>
            </a:lvl9pPr>
          </a:lstStyle>
          <a:p>
            <a:r>
              <a:rPr lang="en-GB" dirty="0"/>
              <a:t>Title of presentation / Department / Date /</a:t>
            </a:r>
          </a:p>
        </p:txBody>
      </p:sp>
      <p:sp>
        <p:nvSpPr>
          <p:cNvPr id="6"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64648250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hf hdr="0" dt="0"/>
  <p:txStyles>
    <p:titleStyle>
      <a:lvl1pPr marL="0" indent="0" algn="l" defTabSz="1088415" rtl="0" eaLnBrk="1" latinLnBrk="0" hangingPunct="1">
        <a:lnSpc>
          <a:spcPts val="3998"/>
        </a:lnSpc>
        <a:spcBef>
          <a:spcPts val="0"/>
        </a:spcBef>
        <a:buFont typeface="Arial" panose="020B0604020202020204" pitchFamily="34" charset="0"/>
        <a:buNone/>
        <a:defRPr sz="3498" kern="1200" baseline="0">
          <a:solidFill>
            <a:schemeClr val="tx1"/>
          </a:solidFill>
          <a:latin typeface="+mn-lt"/>
          <a:ea typeface="+mj-ea"/>
          <a:cs typeface="+mj-cs"/>
        </a:defRPr>
      </a:lvl1pPr>
    </p:titleStyle>
    <p:bodyStyle>
      <a:lvl1pPr marL="237481" indent="-237481" algn="l" defTabSz="1088415" rtl="0" eaLnBrk="1" latinLnBrk="0" hangingPunct="1">
        <a:lnSpc>
          <a:spcPts val="3198"/>
        </a:lnSpc>
        <a:spcBef>
          <a:spcPts val="0"/>
        </a:spcBef>
        <a:buSzPct val="80000"/>
        <a:buFont typeface="Arial" panose="020B0604020202020204" pitchFamily="34" charset="0"/>
        <a:buChar char="•"/>
        <a:defRPr sz="2399" kern="1200">
          <a:solidFill>
            <a:schemeClr val="tx1"/>
          </a:solidFill>
          <a:latin typeface="+mn-lt"/>
          <a:ea typeface="+mn-ea"/>
          <a:cs typeface="+mn-cs"/>
        </a:defRPr>
      </a:lvl1pPr>
      <a:lvl2pPr marL="474962" indent="-237481" algn="l" defTabSz="1088415" rtl="0" eaLnBrk="1" latinLnBrk="0" hangingPunct="1">
        <a:lnSpc>
          <a:spcPts val="3198"/>
        </a:lnSpc>
        <a:spcBef>
          <a:spcPts val="0"/>
        </a:spcBef>
        <a:buSzPct val="80000"/>
        <a:buFont typeface="Arial" panose="020B0604020202020204" pitchFamily="34" charset="0"/>
        <a:buChar char="•"/>
        <a:defRPr sz="2399" kern="1200">
          <a:solidFill>
            <a:schemeClr val="tx1"/>
          </a:solidFill>
          <a:latin typeface="+mn-lt"/>
          <a:ea typeface="+mn-ea"/>
          <a:cs typeface="+mn-cs"/>
        </a:defRPr>
      </a:lvl2pPr>
      <a:lvl3pPr marL="712444" indent="-237481" algn="l" defTabSz="1088415" rtl="0" eaLnBrk="1" latinLnBrk="0" hangingPunct="1">
        <a:lnSpc>
          <a:spcPts val="3198"/>
        </a:lnSpc>
        <a:spcBef>
          <a:spcPts val="0"/>
        </a:spcBef>
        <a:buSzPct val="80000"/>
        <a:buFont typeface="Arial" panose="020B0604020202020204" pitchFamily="34" charset="0"/>
        <a:buChar char="•"/>
        <a:defRPr sz="2399" kern="1200">
          <a:solidFill>
            <a:schemeClr val="tx1"/>
          </a:solidFill>
          <a:latin typeface="+mn-lt"/>
          <a:ea typeface="+mn-ea"/>
          <a:cs typeface="+mn-cs"/>
        </a:defRPr>
      </a:lvl3pPr>
      <a:lvl4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4pPr>
      <a:lvl5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5pPr>
      <a:lvl6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6pPr>
      <a:lvl7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7pPr>
      <a:lvl8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8pPr>
      <a:lvl9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9pPr>
    </p:bodyStyle>
    <p:otherStyle>
      <a:defPPr>
        <a:defRPr lang="de-DE"/>
      </a:defPPr>
      <a:lvl1pPr marL="0" algn="l" defTabSz="1088415" rtl="0" eaLnBrk="1" latinLnBrk="0" hangingPunct="1">
        <a:defRPr sz="2099" kern="1200">
          <a:solidFill>
            <a:schemeClr val="tx1"/>
          </a:solidFill>
          <a:latin typeface="+mn-lt"/>
          <a:ea typeface="+mn-ea"/>
          <a:cs typeface="+mn-cs"/>
        </a:defRPr>
      </a:lvl1pPr>
      <a:lvl2pPr marL="544207" algn="l" defTabSz="1088415" rtl="0" eaLnBrk="1" latinLnBrk="0" hangingPunct="1">
        <a:defRPr sz="2099" kern="1200">
          <a:solidFill>
            <a:schemeClr val="tx1"/>
          </a:solidFill>
          <a:latin typeface="+mn-lt"/>
          <a:ea typeface="+mn-ea"/>
          <a:cs typeface="+mn-cs"/>
        </a:defRPr>
      </a:lvl2pPr>
      <a:lvl3pPr marL="1088415" algn="l" defTabSz="1088415" rtl="0" eaLnBrk="1" latinLnBrk="0" hangingPunct="1">
        <a:defRPr sz="2099" kern="1200">
          <a:solidFill>
            <a:schemeClr val="tx1"/>
          </a:solidFill>
          <a:latin typeface="+mn-lt"/>
          <a:ea typeface="+mn-ea"/>
          <a:cs typeface="+mn-cs"/>
        </a:defRPr>
      </a:lvl3pPr>
      <a:lvl4pPr marL="1632621" algn="l" defTabSz="1088415" rtl="0" eaLnBrk="1" latinLnBrk="0" hangingPunct="1">
        <a:defRPr sz="2099" kern="1200">
          <a:solidFill>
            <a:schemeClr val="tx1"/>
          </a:solidFill>
          <a:latin typeface="+mn-lt"/>
          <a:ea typeface="+mn-ea"/>
          <a:cs typeface="+mn-cs"/>
        </a:defRPr>
      </a:lvl4pPr>
      <a:lvl5pPr marL="2176829" algn="l" defTabSz="1088415" rtl="0" eaLnBrk="1" latinLnBrk="0" hangingPunct="1">
        <a:defRPr sz="2099" kern="1200">
          <a:solidFill>
            <a:schemeClr val="tx1"/>
          </a:solidFill>
          <a:latin typeface="+mn-lt"/>
          <a:ea typeface="+mn-ea"/>
          <a:cs typeface="+mn-cs"/>
        </a:defRPr>
      </a:lvl5pPr>
      <a:lvl6pPr marL="2721036" algn="l" defTabSz="1088415" rtl="0" eaLnBrk="1" latinLnBrk="0" hangingPunct="1">
        <a:defRPr sz="2099" kern="1200">
          <a:solidFill>
            <a:schemeClr val="tx1"/>
          </a:solidFill>
          <a:latin typeface="+mn-lt"/>
          <a:ea typeface="+mn-ea"/>
          <a:cs typeface="+mn-cs"/>
        </a:defRPr>
      </a:lvl6pPr>
      <a:lvl7pPr marL="3265244" algn="l" defTabSz="1088415" rtl="0" eaLnBrk="1" latinLnBrk="0" hangingPunct="1">
        <a:defRPr sz="2099" kern="1200">
          <a:solidFill>
            <a:schemeClr val="tx1"/>
          </a:solidFill>
          <a:latin typeface="+mn-lt"/>
          <a:ea typeface="+mn-ea"/>
          <a:cs typeface="+mn-cs"/>
        </a:defRPr>
      </a:lvl7pPr>
      <a:lvl8pPr marL="3809450" algn="l" defTabSz="1088415" rtl="0" eaLnBrk="1" latinLnBrk="0" hangingPunct="1">
        <a:defRPr sz="2099" kern="1200">
          <a:solidFill>
            <a:schemeClr val="tx1"/>
          </a:solidFill>
          <a:latin typeface="+mn-lt"/>
          <a:ea typeface="+mn-ea"/>
          <a:cs typeface="+mn-cs"/>
        </a:defRPr>
      </a:lvl8pPr>
      <a:lvl9pPr marL="4353658" algn="l" defTabSz="1088415"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6">
          <p15:clr>
            <a:srgbClr val="F26B43"/>
          </p15:clr>
        </p15:guide>
        <p15:guide id="2" pos="728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1"/>
            </p:custDataLst>
          </p:nvPr>
        </p:nvGraphicFramePr>
        <p:xfrm>
          <a:off x="1588" y="1588"/>
          <a:ext cx="1586" cy="1587"/>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4" name="Object 3" hidden="1"/>
                      <p:cNvPicPr/>
                      <p:nvPr/>
                    </p:nvPicPr>
                    <p:blipFill>
                      <a:blip r:embed="rId13"/>
                      <a:stretch>
                        <a:fillRect/>
                      </a:stretch>
                    </p:blipFill>
                    <p:spPr>
                      <a:xfrm>
                        <a:off x="1588" y="1588"/>
                        <a:ext cx="1586" cy="1587"/>
                      </a:xfrm>
                      <a:prstGeom prst="rect">
                        <a:avLst/>
                      </a:prstGeom>
                    </p:spPr>
                  </p:pic>
                </p:oleObj>
              </mc:Fallback>
            </mc:AlternateContent>
          </a:graphicData>
        </a:graphic>
      </p:graphicFrame>
      <p:sp>
        <p:nvSpPr>
          <p:cNvPr id="18" name="Daimler AG (Wortmarke)"/>
          <p:cNvSpPr>
            <a:spLocks noChangeArrowheads="1"/>
          </p:cNvSpPr>
          <p:nvPr/>
        </p:nvSpPr>
        <p:spPr bwMode="auto">
          <a:xfrm>
            <a:off x="629672" y="6564880"/>
            <a:ext cx="2086913" cy="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en-US" sz="1199" dirty="0">
                <a:latin typeface="+mn-lt"/>
                <a:cs typeface="Daimler CS"/>
              </a:rPr>
              <a:t>Daimler AG</a:t>
            </a:r>
          </a:p>
        </p:txBody>
      </p:sp>
      <p:cxnSp>
        <p:nvCxnSpPr>
          <p:cNvPr id="14" name="Footerline"/>
          <p:cNvCxnSpPr/>
          <p:nvPr/>
        </p:nvCxnSpPr>
        <p:spPr bwMode="auto">
          <a:xfrm>
            <a:off x="629671" y="6487838"/>
            <a:ext cx="10931107" cy="0"/>
          </a:xfrm>
          <a:prstGeom prst="line">
            <a:avLst/>
          </a:prstGeom>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platzhalter 2"/>
          <p:cNvSpPr>
            <a:spLocks noGrp="1"/>
          </p:cNvSpPr>
          <p:nvPr>
            <p:ph type="body" idx="1"/>
          </p:nvPr>
        </p:nvSpPr>
        <p:spPr>
          <a:xfrm>
            <a:off x="630117" y="1504603"/>
            <a:ext cx="10930387" cy="4875670"/>
          </a:xfrm>
          <a:prstGeom prst="rect">
            <a:avLst/>
          </a:prstGeom>
        </p:spPr>
        <p:txBody>
          <a:bodyPr vert="horz" lIns="0" tIns="0" rIns="0" bIns="0" rtlCol="0" anchor="t" anchorCtr="0">
            <a:noAutofit/>
          </a:bodyPr>
          <a:lstStyle/>
          <a:p>
            <a:pPr lvl="0"/>
            <a:r>
              <a:rPr lang="en-US" dirty="0"/>
              <a:t>Insert text in </a:t>
            </a:r>
            <a:r>
              <a:rPr lang="en-US" noProof="0" dirty="0" err="1"/>
              <a:t>CorpoS</a:t>
            </a:r>
            <a:r>
              <a:rPr lang="en-US" noProof="0" dirty="0"/>
              <a:t> (Body) 24 pt. (Mark-ups in Bold) </a:t>
            </a:r>
            <a:r>
              <a:rPr lang="en-US" dirty="0"/>
              <a:t>// for conclusion</a:t>
            </a:r>
            <a:r>
              <a:rPr lang="en-US" noProof="0" dirty="0"/>
              <a:t>, summary or short highlight</a:t>
            </a:r>
            <a:r>
              <a:rPr lang="en-US" dirty="0"/>
              <a:t>: Home // Paragraph// Increase List Level</a:t>
            </a:r>
          </a:p>
          <a:p>
            <a:pPr lvl="1"/>
            <a:r>
              <a:rPr lang="en-US" dirty="0"/>
              <a:t>Second level</a:t>
            </a:r>
          </a:p>
          <a:p>
            <a:pPr lvl="2"/>
            <a:r>
              <a:rPr lang="en-US" dirty="0"/>
              <a:t>Third level</a:t>
            </a:r>
          </a:p>
          <a:p>
            <a:pPr lvl="3"/>
            <a:r>
              <a:rPr lang="en-US" dirty="0"/>
              <a:t>Fourth level (Conclusion, summary or short highlight)</a:t>
            </a:r>
          </a:p>
          <a:p>
            <a:pPr lvl="4"/>
            <a:r>
              <a:rPr lang="en-US" dirty="0"/>
              <a:t>Fifth level</a:t>
            </a:r>
          </a:p>
          <a:p>
            <a:pPr lvl="5"/>
            <a:r>
              <a:rPr lang="en-US" dirty="0"/>
              <a:t>Sixth level</a:t>
            </a:r>
          </a:p>
          <a:p>
            <a:pPr lvl="6"/>
            <a:r>
              <a:rPr lang="en-US" dirty="0"/>
              <a:t>Sevens level</a:t>
            </a:r>
          </a:p>
          <a:p>
            <a:pPr lvl="7"/>
            <a:r>
              <a:rPr lang="en-US" dirty="0"/>
              <a:t>Eight level</a:t>
            </a:r>
          </a:p>
          <a:p>
            <a:pPr lvl="8"/>
            <a:r>
              <a:rPr lang="en-US" dirty="0"/>
              <a:t>Ninth level</a:t>
            </a:r>
          </a:p>
        </p:txBody>
      </p:sp>
      <p:sp>
        <p:nvSpPr>
          <p:cNvPr id="2" name="Titelplatzhalter 1"/>
          <p:cNvSpPr>
            <a:spLocks noGrp="1"/>
          </p:cNvSpPr>
          <p:nvPr>
            <p:ph type="title"/>
          </p:nvPr>
        </p:nvSpPr>
        <p:spPr>
          <a:xfrm>
            <a:off x="628324" y="285982"/>
            <a:ext cx="10932454" cy="1151733"/>
          </a:xfrm>
          <a:prstGeom prst="rect">
            <a:avLst/>
          </a:prstGeom>
        </p:spPr>
        <p:txBody>
          <a:bodyPr vert="horz" lIns="0" tIns="0" rIns="0" bIns="0" rtlCol="0" anchor="t" anchorCtr="0">
            <a:noAutofit/>
          </a:bodyPr>
          <a:lstStyle/>
          <a:p>
            <a:r>
              <a:rPr lang="en-US" noProof="0" dirty="0"/>
              <a:t>Headline in </a:t>
            </a:r>
            <a:r>
              <a:rPr lang="en-US" noProof="0" dirty="0" err="1"/>
              <a:t>CorpoS</a:t>
            </a:r>
            <a:r>
              <a:rPr lang="en-US" noProof="0" dirty="0"/>
              <a:t> (Body) 35 pt.</a:t>
            </a:r>
            <a:br>
              <a:rPr lang="en-US" noProof="0" dirty="0"/>
            </a:br>
            <a:r>
              <a:rPr lang="en-US" noProof="0" dirty="0"/>
              <a:t>in two lines</a:t>
            </a:r>
          </a:p>
        </p:txBody>
      </p:sp>
      <p:sp>
        <p:nvSpPr>
          <p:cNvPr id="5" name="Fußzeilenplatzhalter 4"/>
          <p:cNvSpPr>
            <a:spLocks noGrp="1"/>
          </p:cNvSpPr>
          <p:nvPr>
            <p:ph type="ftr" sz="quarter" idx="3"/>
          </p:nvPr>
        </p:nvSpPr>
        <p:spPr>
          <a:xfrm>
            <a:off x="2878500" y="6564880"/>
            <a:ext cx="8120970" cy="215950"/>
          </a:xfrm>
          <a:prstGeom prst="rect">
            <a:avLst/>
          </a:prstGeom>
        </p:spPr>
        <p:txBody>
          <a:bodyPr vert="horz" lIns="0" tIns="0" rIns="0" bIns="0" rtlCol="0" anchor="t" anchorCtr="0"/>
          <a:lstStyle>
            <a:lvl1pPr marL="0" indent="0" algn="r">
              <a:spcBef>
                <a:spcPts val="0"/>
              </a:spcBef>
              <a:buFont typeface="Arial" panose="020B0604020202020204" pitchFamily="34" charset="0"/>
              <a:buNone/>
              <a:defRPr sz="1199">
                <a:solidFill>
                  <a:schemeClr val="tx1"/>
                </a:solidFill>
                <a:latin typeface="+mn-lt"/>
              </a:defRPr>
            </a:lvl1pPr>
            <a:lvl2pPr marL="0" indent="0" algn="r">
              <a:spcBef>
                <a:spcPts val="0"/>
              </a:spcBef>
              <a:defRPr sz="1199">
                <a:latin typeface="+mn-lt"/>
              </a:defRPr>
            </a:lvl2pPr>
            <a:lvl3pPr marL="0" indent="0" algn="r">
              <a:spcBef>
                <a:spcPts val="0"/>
              </a:spcBef>
              <a:defRPr sz="1199">
                <a:latin typeface="+mn-lt"/>
              </a:defRPr>
            </a:lvl3pPr>
            <a:lvl4pPr marL="0" indent="0" algn="r">
              <a:spcBef>
                <a:spcPts val="0"/>
              </a:spcBef>
              <a:defRPr sz="1199">
                <a:latin typeface="+mn-lt"/>
              </a:defRPr>
            </a:lvl4pPr>
            <a:lvl5pPr marL="0" indent="0" algn="r">
              <a:spcBef>
                <a:spcPts val="0"/>
              </a:spcBef>
              <a:defRPr sz="1199">
                <a:latin typeface="+mn-lt"/>
              </a:defRPr>
            </a:lvl5pPr>
            <a:lvl6pPr marL="0" indent="0" algn="r">
              <a:spcBef>
                <a:spcPts val="0"/>
              </a:spcBef>
              <a:defRPr sz="1199">
                <a:latin typeface="+mn-lt"/>
              </a:defRPr>
            </a:lvl6pPr>
            <a:lvl7pPr marL="0" indent="0" algn="r">
              <a:spcBef>
                <a:spcPts val="0"/>
              </a:spcBef>
              <a:defRPr sz="1199">
                <a:latin typeface="+mn-lt"/>
              </a:defRPr>
            </a:lvl7pPr>
            <a:lvl8pPr marL="0" indent="0" algn="r">
              <a:spcBef>
                <a:spcPts val="0"/>
              </a:spcBef>
              <a:defRPr sz="1199">
                <a:latin typeface="+mn-lt"/>
              </a:defRPr>
            </a:lvl8pPr>
            <a:lvl9pPr marL="0" indent="0" algn="r">
              <a:spcBef>
                <a:spcPts val="0"/>
              </a:spcBef>
              <a:defRPr sz="1199">
                <a:latin typeface="+mn-lt"/>
              </a:defRPr>
            </a:lvl9pPr>
          </a:lstStyle>
          <a:p>
            <a:r>
              <a:rPr lang="en-US"/>
              <a:t>New Cascadia Technology Roadmap Overview/ Product Strategy/ 9-6-2017</a:t>
            </a:r>
            <a:endParaRPr lang="en-US" dirty="0"/>
          </a:p>
        </p:txBody>
      </p:sp>
      <p:sp>
        <p:nvSpPr>
          <p:cNvPr id="6"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US" dirty="0"/>
              <a:t> </a:t>
            </a:r>
            <a:fld id="{52531704-8F80-415D-BD2B-6B9991AE822F}" type="slidenum">
              <a:rPr lang="en-US" smtClean="0"/>
              <a:pPr algn="r"/>
              <a:t>‹#›</a:t>
            </a:fld>
            <a:endParaRPr lang="en-US" dirty="0"/>
          </a:p>
        </p:txBody>
      </p:sp>
    </p:spTree>
    <p:extLst>
      <p:ext uri="{BB962C8B-B14F-4D97-AF65-F5344CB8AC3E}">
        <p14:creationId xmlns:p14="http://schemas.microsoft.com/office/powerpoint/2010/main" val="108463937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hf hdr="0" dt="0"/>
  <p:txStyles>
    <p:titleStyle>
      <a:lvl1pPr marL="0" indent="0" algn="l" defTabSz="1088415" rtl="0" eaLnBrk="1" latinLnBrk="0" hangingPunct="1">
        <a:lnSpc>
          <a:spcPts val="3998"/>
        </a:lnSpc>
        <a:spcBef>
          <a:spcPts val="0"/>
        </a:spcBef>
        <a:buFont typeface="Arial" panose="020B0604020202020204" pitchFamily="34" charset="0"/>
        <a:buNone/>
        <a:defRPr sz="3498" kern="1200" baseline="0">
          <a:solidFill>
            <a:schemeClr val="tx1"/>
          </a:solidFill>
          <a:latin typeface="+mn-lt"/>
          <a:ea typeface="+mj-ea"/>
          <a:cs typeface="+mj-cs"/>
        </a:defRPr>
      </a:lvl1pPr>
    </p:titleStyle>
    <p:bodyStyle>
      <a:lvl1pPr marL="237481" indent="-237481" algn="l" defTabSz="1088415" rtl="0" eaLnBrk="1" latinLnBrk="0" hangingPunct="1">
        <a:lnSpc>
          <a:spcPts val="3198"/>
        </a:lnSpc>
        <a:spcBef>
          <a:spcPts val="0"/>
        </a:spcBef>
        <a:buSzPct val="80000"/>
        <a:buFont typeface="Arial" panose="020B0604020202020204" pitchFamily="34" charset="0"/>
        <a:buChar char="•"/>
        <a:defRPr sz="2399" kern="1200">
          <a:solidFill>
            <a:schemeClr val="tx1"/>
          </a:solidFill>
          <a:latin typeface="+mn-lt"/>
          <a:ea typeface="+mn-ea"/>
          <a:cs typeface="+mn-cs"/>
        </a:defRPr>
      </a:lvl1pPr>
      <a:lvl2pPr marL="474962" indent="-237481" algn="l" defTabSz="1088415" rtl="0" eaLnBrk="1" latinLnBrk="0" hangingPunct="1">
        <a:lnSpc>
          <a:spcPts val="3198"/>
        </a:lnSpc>
        <a:spcBef>
          <a:spcPts val="0"/>
        </a:spcBef>
        <a:buSzPct val="80000"/>
        <a:buFont typeface="Arial" panose="020B0604020202020204" pitchFamily="34" charset="0"/>
        <a:buChar char="•"/>
        <a:defRPr sz="2399" kern="1200">
          <a:solidFill>
            <a:schemeClr val="tx1"/>
          </a:solidFill>
          <a:latin typeface="+mn-lt"/>
          <a:ea typeface="+mn-ea"/>
          <a:cs typeface="+mn-cs"/>
        </a:defRPr>
      </a:lvl2pPr>
      <a:lvl3pPr marL="712444" indent="-237481" algn="l" defTabSz="1088415" rtl="0" eaLnBrk="1" latinLnBrk="0" hangingPunct="1">
        <a:lnSpc>
          <a:spcPts val="3198"/>
        </a:lnSpc>
        <a:spcBef>
          <a:spcPts val="0"/>
        </a:spcBef>
        <a:buSzPct val="80000"/>
        <a:buFont typeface="Arial" panose="020B0604020202020204" pitchFamily="34" charset="0"/>
        <a:buChar char="•"/>
        <a:defRPr sz="2399" kern="1200">
          <a:solidFill>
            <a:schemeClr val="tx1"/>
          </a:solidFill>
          <a:latin typeface="+mn-lt"/>
          <a:ea typeface="+mn-ea"/>
          <a:cs typeface="+mn-cs"/>
        </a:defRPr>
      </a:lvl3pPr>
      <a:lvl4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4pPr>
      <a:lvl5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5pPr>
      <a:lvl6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6pPr>
      <a:lvl7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7pPr>
      <a:lvl8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8pPr>
      <a:lvl9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9pPr>
    </p:bodyStyle>
    <p:otherStyle>
      <a:defPPr>
        <a:defRPr lang="de-DE"/>
      </a:defPPr>
      <a:lvl1pPr marL="0" algn="l" defTabSz="1088415" rtl="0" eaLnBrk="1" latinLnBrk="0" hangingPunct="1">
        <a:defRPr sz="2099" kern="1200">
          <a:solidFill>
            <a:schemeClr val="tx1"/>
          </a:solidFill>
          <a:latin typeface="+mn-lt"/>
          <a:ea typeface="+mn-ea"/>
          <a:cs typeface="+mn-cs"/>
        </a:defRPr>
      </a:lvl1pPr>
      <a:lvl2pPr marL="544207" algn="l" defTabSz="1088415" rtl="0" eaLnBrk="1" latinLnBrk="0" hangingPunct="1">
        <a:defRPr sz="2099" kern="1200">
          <a:solidFill>
            <a:schemeClr val="tx1"/>
          </a:solidFill>
          <a:latin typeface="+mn-lt"/>
          <a:ea typeface="+mn-ea"/>
          <a:cs typeface="+mn-cs"/>
        </a:defRPr>
      </a:lvl2pPr>
      <a:lvl3pPr marL="1088415" algn="l" defTabSz="1088415" rtl="0" eaLnBrk="1" latinLnBrk="0" hangingPunct="1">
        <a:defRPr sz="2099" kern="1200">
          <a:solidFill>
            <a:schemeClr val="tx1"/>
          </a:solidFill>
          <a:latin typeface="+mn-lt"/>
          <a:ea typeface="+mn-ea"/>
          <a:cs typeface="+mn-cs"/>
        </a:defRPr>
      </a:lvl3pPr>
      <a:lvl4pPr marL="1632621" algn="l" defTabSz="1088415" rtl="0" eaLnBrk="1" latinLnBrk="0" hangingPunct="1">
        <a:defRPr sz="2099" kern="1200">
          <a:solidFill>
            <a:schemeClr val="tx1"/>
          </a:solidFill>
          <a:latin typeface="+mn-lt"/>
          <a:ea typeface="+mn-ea"/>
          <a:cs typeface="+mn-cs"/>
        </a:defRPr>
      </a:lvl4pPr>
      <a:lvl5pPr marL="2176829" algn="l" defTabSz="1088415" rtl="0" eaLnBrk="1" latinLnBrk="0" hangingPunct="1">
        <a:defRPr sz="2099" kern="1200">
          <a:solidFill>
            <a:schemeClr val="tx1"/>
          </a:solidFill>
          <a:latin typeface="+mn-lt"/>
          <a:ea typeface="+mn-ea"/>
          <a:cs typeface="+mn-cs"/>
        </a:defRPr>
      </a:lvl5pPr>
      <a:lvl6pPr marL="2721036" algn="l" defTabSz="1088415" rtl="0" eaLnBrk="1" latinLnBrk="0" hangingPunct="1">
        <a:defRPr sz="2099" kern="1200">
          <a:solidFill>
            <a:schemeClr val="tx1"/>
          </a:solidFill>
          <a:latin typeface="+mn-lt"/>
          <a:ea typeface="+mn-ea"/>
          <a:cs typeface="+mn-cs"/>
        </a:defRPr>
      </a:lvl6pPr>
      <a:lvl7pPr marL="3265244" algn="l" defTabSz="1088415" rtl="0" eaLnBrk="1" latinLnBrk="0" hangingPunct="1">
        <a:defRPr sz="2099" kern="1200">
          <a:solidFill>
            <a:schemeClr val="tx1"/>
          </a:solidFill>
          <a:latin typeface="+mn-lt"/>
          <a:ea typeface="+mn-ea"/>
          <a:cs typeface="+mn-cs"/>
        </a:defRPr>
      </a:lvl7pPr>
      <a:lvl8pPr marL="3809450" algn="l" defTabSz="1088415" rtl="0" eaLnBrk="1" latinLnBrk="0" hangingPunct="1">
        <a:defRPr sz="2099" kern="1200">
          <a:solidFill>
            <a:schemeClr val="tx1"/>
          </a:solidFill>
          <a:latin typeface="+mn-lt"/>
          <a:ea typeface="+mn-ea"/>
          <a:cs typeface="+mn-cs"/>
        </a:defRPr>
      </a:lvl8pPr>
      <a:lvl9pPr marL="4353658" algn="l" defTabSz="1088415"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6">
          <p15:clr>
            <a:srgbClr val="F26B43"/>
          </p15:clr>
        </p15:guide>
        <p15:guide id="2" pos="728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F811F8-1A2F-4A3C-B74B-BFAA2914C65A}"/>
              </a:ext>
            </a:extLst>
          </p:cNvPr>
          <p:cNvSpPr>
            <a:spLocks noGrp="1"/>
          </p:cNvSpPr>
          <p:nvPr>
            <p:ph type="title"/>
          </p:nvPr>
        </p:nvSpPr>
        <p:spPr>
          <a:xfrm>
            <a:off x="731520" y="457200"/>
            <a:ext cx="1060704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EC908D5-6DD3-4F2A-9B16-B452029848E3}"/>
              </a:ext>
            </a:extLst>
          </p:cNvPr>
          <p:cNvSpPr>
            <a:spLocks noGrp="1"/>
          </p:cNvSpPr>
          <p:nvPr>
            <p:ph type="body" idx="1"/>
          </p:nvPr>
        </p:nvSpPr>
        <p:spPr>
          <a:xfrm>
            <a:off x="731520" y="1737360"/>
            <a:ext cx="10607040" cy="4114800"/>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a:p>
            <a:pPr lvl="0"/>
            <a:endParaRPr lang="en-US" dirty="0"/>
          </a:p>
        </p:txBody>
      </p:sp>
      <p:sp>
        <p:nvSpPr>
          <p:cNvPr id="6" name="Slide Number Placeholder 5">
            <a:extLst>
              <a:ext uri="{FF2B5EF4-FFF2-40B4-BE49-F238E27FC236}">
                <a16:creationId xmlns:a16="http://schemas.microsoft.com/office/drawing/2014/main" id="{F7074634-B6F9-4334-AF31-E9E776CCD9B9}"/>
              </a:ext>
            </a:extLst>
          </p:cNvPr>
          <p:cNvSpPr>
            <a:spLocks noGrp="1"/>
          </p:cNvSpPr>
          <p:nvPr>
            <p:ph type="sldNum" sz="quarter" idx="4"/>
          </p:nvPr>
        </p:nvSpPr>
        <p:spPr>
          <a:xfrm>
            <a:off x="11303390" y="6291072"/>
            <a:ext cx="507609" cy="365760"/>
          </a:xfrm>
          <a:prstGeom prst="rect">
            <a:avLst/>
          </a:prstGeom>
        </p:spPr>
        <p:txBody>
          <a:bodyPr vert="horz" lIns="91440" tIns="45720" rIns="91440" bIns="45720" rtlCol="0" anchor="ctr"/>
          <a:lstStyle>
            <a:lvl1pPr algn="r">
              <a:defRPr sz="1200">
                <a:solidFill>
                  <a:schemeClr val="bg1"/>
                </a:solidFill>
              </a:defRPr>
            </a:lvl1pPr>
          </a:lstStyle>
          <a:p>
            <a:fld id="{9536B8CE-5F62-416D-92EA-5CF5AD6A88E7}" type="slidenum">
              <a:rPr lang="en-US" smtClean="0"/>
              <a:pPr/>
              <a:t>‹#›</a:t>
            </a:fld>
            <a:endParaRPr lang="en-US" dirty="0"/>
          </a:p>
        </p:txBody>
      </p:sp>
      <p:sp>
        <p:nvSpPr>
          <p:cNvPr id="9" name="Footer Placeholder 4">
            <a:extLst>
              <a:ext uri="{FF2B5EF4-FFF2-40B4-BE49-F238E27FC236}">
                <a16:creationId xmlns:a16="http://schemas.microsoft.com/office/drawing/2014/main" id="{6D951212-7348-4B8E-A2F6-B5D6B02FADD5}"/>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dirty="0"/>
              <a:t>Title of Presentation / Department / Date</a:t>
            </a:r>
          </a:p>
        </p:txBody>
      </p:sp>
    </p:spTree>
    <p:extLst>
      <p:ext uri="{BB962C8B-B14F-4D97-AF65-F5344CB8AC3E}">
        <p14:creationId xmlns:p14="http://schemas.microsoft.com/office/powerpoint/2010/main" val="278816525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7" r:id="rId7"/>
  </p:sldLayoutIdLst>
  <p:hf hdr="0" dt="0"/>
  <p:txStyles>
    <p:titleStyle>
      <a:lvl1pPr algn="l" defTabSz="914400" rtl="0" eaLnBrk="1" latinLnBrk="0" hangingPunct="1">
        <a:lnSpc>
          <a:spcPct val="100000"/>
        </a:lnSpc>
        <a:spcBef>
          <a:spcPct val="0"/>
        </a:spcBef>
        <a:buNone/>
        <a:defRPr sz="3600" b="1" kern="1200">
          <a:gradFill flip="none" rotWithShape="1">
            <a:gsLst>
              <a:gs pos="0">
                <a:srgbClr val="33647E"/>
              </a:gs>
              <a:gs pos="100000">
                <a:srgbClr val="84A1AF"/>
              </a:gs>
            </a:gsLst>
            <a:lin ang="0" scaled="1"/>
            <a:tileRect/>
          </a:gradFill>
          <a:latin typeface="+mj-lt"/>
          <a:ea typeface="+mj-ea"/>
          <a:cs typeface="+mj-cs"/>
        </a:defRPr>
      </a:lvl1pPr>
    </p:titleStyle>
    <p:bodyStyle>
      <a:lvl1pPr marL="228600" indent="-228600" algn="l" defTabSz="914400" rtl="0" eaLnBrk="1" latinLnBrk="0" hangingPunct="1">
        <a:lnSpc>
          <a:spcPct val="10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300"/>
        </a:spcAft>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1"/>
            </p:custDataLst>
          </p:nvPr>
        </p:nvGraphicFramePr>
        <p:xfrm>
          <a:off x="1587" y="1587"/>
          <a:ext cx="1587" cy="1588"/>
        </p:xfrm>
        <a:graphic>
          <a:graphicData uri="http://schemas.openxmlformats.org/presentationml/2006/ole">
            <mc:AlternateContent xmlns:mc="http://schemas.openxmlformats.org/markup-compatibility/2006">
              <mc:Choice xmlns:v="urn:schemas-microsoft-com:vml" Requires="v">
                <p:oleObj name="think-cell Slide" r:id="rId13" imgW="532" imgH="533" progId="TCLayout.ActiveDocument.1">
                  <p:embed/>
                </p:oleObj>
              </mc:Choice>
              <mc:Fallback>
                <p:oleObj name="think-cell Slide" r:id="rId13" imgW="532" imgH="533" progId="TCLayout.ActiveDocument.1">
                  <p:embed/>
                  <p:pic>
                    <p:nvPicPr>
                      <p:cNvPr id="7" name="Object 6" hidden="1"/>
                      <p:cNvPicPr/>
                      <p:nvPr/>
                    </p:nvPicPr>
                    <p:blipFill>
                      <a:blip r:embed="rId14"/>
                      <a:stretch>
                        <a:fillRect/>
                      </a:stretch>
                    </p:blipFill>
                    <p:spPr>
                      <a:xfrm>
                        <a:off x="1587" y="1587"/>
                        <a:ext cx="1587" cy="1588"/>
                      </a:xfrm>
                      <a:prstGeom prst="rect">
                        <a:avLst/>
                      </a:prstGeom>
                    </p:spPr>
                  </p:pic>
                </p:oleObj>
              </mc:Fallback>
            </mc:AlternateContent>
          </a:graphicData>
        </a:graphic>
      </p:graphicFrame>
      <p:sp>
        <p:nvSpPr>
          <p:cNvPr id="4" name="Rectangle 3" hidden="1"/>
          <p:cNvSpPr/>
          <p:nvPr userDrawn="1">
            <p:custDataLst>
              <p:tags r:id="rId12"/>
            </p:custDataLst>
          </p:nvPr>
        </p:nvSpPr>
        <p:spPr>
          <a:xfrm>
            <a:off x="0" y="0"/>
            <a:ext cx="158667" cy="158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GB" sz="3498" b="0" i="0" baseline="0" dirty="0">
              <a:latin typeface="CorpoS" pitchFamily="2" charset="0"/>
              <a:ea typeface="+mj-ea"/>
              <a:cs typeface="+mj-cs"/>
              <a:sym typeface="CorpoS" pitchFamily="2" charset="0"/>
            </a:endParaRPr>
          </a:p>
        </p:txBody>
      </p:sp>
      <p:sp>
        <p:nvSpPr>
          <p:cNvPr id="18" name="Daimler AG (Wortmarke)"/>
          <p:cNvSpPr>
            <a:spLocks noChangeArrowheads="1"/>
          </p:cNvSpPr>
          <p:nvPr/>
        </p:nvSpPr>
        <p:spPr bwMode="auto">
          <a:xfrm>
            <a:off x="629672" y="6564880"/>
            <a:ext cx="2086913" cy="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en-GB" sz="1199" dirty="0">
                <a:latin typeface="+mn-lt"/>
                <a:cs typeface="Daimler CS"/>
              </a:rPr>
              <a:t>Daimler AG</a:t>
            </a:r>
          </a:p>
        </p:txBody>
      </p:sp>
      <p:cxnSp>
        <p:nvCxnSpPr>
          <p:cNvPr id="14" name="Footerline"/>
          <p:cNvCxnSpPr/>
          <p:nvPr/>
        </p:nvCxnSpPr>
        <p:spPr bwMode="auto">
          <a:xfrm>
            <a:off x="629671" y="6487838"/>
            <a:ext cx="10931107" cy="0"/>
          </a:xfrm>
          <a:prstGeom prst="line">
            <a:avLst/>
          </a:prstGeom>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platzhalter 2"/>
          <p:cNvSpPr>
            <a:spLocks noGrp="1"/>
          </p:cNvSpPr>
          <p:nvPr>
            <p:ph type="body" idx="1"/>
          </p:nvPr>
        </p:nvSpPr>
        <p:spPr>
          <a:xfrm>
            <a:off x="630117" y="1504603"/>
            <a:ext cx="10930387" cy="4875670"/>
          </a:xfrm>
          <a:prstGeom prst="rect">
            <a:avLst/>
          </a:prstGeom>
        </p:spPr>
        <p:txBody>
          <a:bodyPr vert="horz" lIns="0" tIns="0" rIns="0" bIns="0" rtlCol="0" anchor="t" anchorCtr="0">
            <a:noAutofit/>
          </a:bodyPr>
          <a:lstStyle/>
          <a:p>
            <a:pPr lvl="0"/>
            <a:r>
              <a:rPr lang="en-GB" dirty="0"/>
              <a:t>Insert text in </a:t>
            </a:r>
            <a:r>
              <a:rPr lang="en-GB" noProof="0" dirty="0"/>
              <a:t>CorpoS (Body) 24 pt. (Mark-ups in Bold) </a:t>
            </a:r>
            <a:r>
              <a:rPr lang="en-GB" dirty="0"/>
              <a:t>// for conclusion</a:t>
            </a:r>
            <a:r>
              <a:rPr lang="en-GB" noProof="0" dirty="0"/>
              <a:t>, summary or short highlight</a:t>
            </a:r>
            <a:r>
              <a:rPr lang="en-GB" dirty="0"/>
              <a:t>: Home // Paragraph// Increase List Level</a:t>
            </a:r>
          </a:p>
          <a:p>
            <a:pPr lvl="1"/>
            <a:r>
              <a:rPr lang="en-GB" dirty="0"/>
              <a:t>Second level</a:t>
            </a:r>
          </a:p>
          <a:p>
            <a:pPr lvl="2"/>
            <a:r>
              <a:rPr lang="en-GB" dirty="0"/>
              <a:t>Third level</a:t>
            </a:r>
          </a:p>
          <a:p>
            <a:pPr lvl="3"/>
            <a:r>
              <a:rPr lang="en-GB" dirty="0"/>
              <a:t>Fourth level (Conclusion, summary or short highlight)</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2" name="Titelplatzhalter 1"/>
          <p:cNvSpPr>
            <a:spLocks noGrp="1"/>
          </p:cNvSpPr>
          <p:nvPr>
            <p:ph type="title"/>
          </p:nvPr>
        </p:nvSpPr>
        <p:spPr>
          <a:xfrm>
            <a:off x="628324" y="285982"/>
            <a:ext cx="10932454" cy="1151733"/>
          </a:xfrm>
          <a:prstGeom prst="rect">
            <a:avLst/>
          </a:prstGeom>
        </p:spPr>
        <p:txBody>
          <a:bodyPr vert="horz" lIns="0" tIns="0" rIns="0" bIns="0" rtlCol="0" anchor="t" anchorCtr="0">
            <a:noAutofit/>
          </a:bodyPr>
          <a:lstStyle/>
          <a:p>
            <a:r>
              <a:rPr lang="en-GB" noProof="0" dirty="0"/>
              <a:t>Headline in CorpoS (Body) 35 pt.</a:t>
            </a:r>
            <a:br>
              <a:rPr lang="en-GB" noProof="0" dirty="0"/>
            </a:br>
            <a:r>
              <a:rPr lang="en-GB" noProof="0" dirty="0"/>
              <a:t>in two lines</a:t>
            </a:r>
          </a:p>
        </p:txBody>
      </p:sp>
      <p:sp>
        <p:nvSpPr>
          <p:cNvPr id="5" name="Fußzeilenplatzhalter 4"/>
          <p:cNvSpPr>
            <a:spLocks noGrp="1"/>
          </p:cNvSpPr>
          <p:nvPr>
            <p:ph type="ftr" sz="quarter" idx="3"/>
          </p:nvPr>
        </p:nvSpPr>
        <p:spPr>
          <a:xfrm>
            <a:off x="2878500" y="6564880"/>
            <a:ext cx="8120970" cy="215950"/>
          </a:xfrm>
          <a:prstGeom prst="rect">
            <a:avLst/>
          </a:prstGeom>
        </p:spPr>
        <p:txBody>
          <a:bodyPr vert="horz" lIns="0" tIns="0" rIns="0" bIns="0" rtlCol="0" anchor="t" anchorCtr="0"/>
          <a:lstStyle>
            <a:lvl1pPr marL="0" indent="0" algn="r">
              <a:spcBef>
                <a:spcPts val="0"/>
              </a:spcBef>
              <a:buFont typeface="Arial" panose="020B0604020202020204" pitchFamily="34" charset="0"/>
              <a:buNone/>
              <a:defRPr sz="1199">
                <a:solidFill>
                  <a:schemeClr val="tx1"/>
                </a:solidFill>
                <a:latin typeface="+mn-lt"/>
              </a:defRPr>
            </a:lvl1pPr>
            <a:lvl2pPr marL="0" indent="0" algn="r">
              <a:spcBef>
                <a:spcPts val="0"/>
              </a:spcBef>
              <a:defRPr sz="1199">
                <a:latin typeface="+mn-lt"/>
              </a:defRPr>
            </a:lvl2pPr>
            <a:lvl3pPr marL="0" indent="0" algn="r">
              <a:spcBef>
                <a:spcPts val="0"/>
              </a:spcBef>
              <a:defRPr sz="1199">
                <a:latin typeface="+mn-lt"/>
              </a:defRPr>
            </a:lvl3pPr>
            <a:lvl4pPr marL="0" indent="0" algn="r">
              <a:spcBef>
                <a:spcPts val="0"/>
              </a:spcBef>
              <a:defRPr sz="1199">
                <a:latin typeface="+mn-lt"/>
              </a:defRPr>
            </a:lvl4pPr>
            <a:lvl5pPr marL="0" indent="0" algn="r">
              <a:spcBef>
                <a:spcPts val="0"/>
              </a:spcBef>
              <a:defRPr sz="1199">
                <a:latin typeface="+mn-lt"/>
              </a:defRPr>
            </a:lvl5pPr>
            <a:lvl6pPr marL="0" indent="0" algn="r">
              <a:spcBef>
                <a:spcPts val="0"/>
              </a:spcBef>
              <a:defRPr sz="1199">
                <a:latin typeface="+mn-lt"/>
              </a:defRPr>
            </a:lvl6pPr>
            <a:lvl7pPr marL="0" indent="0" algn="r">
              <a:spcBef>
                <a:spcPts val="0"/>
              </a:spcBef>
              <a:defRPr sz="1199">
                <a:latin typeface="+mn-lt"/>
              </a:defRPr>
            </a:lvl7pPr>
            <a:lvl8pPr marL="0" indent="0" algn="r">
              <a:spcBef>
                <a:spcPts val="0"/>
              </a:spcBef>
              <a:defRPr sz="1199">
                <a:latin typeface="+mn-lt"/>
              </a:defRPr>
            </a:lvl8pPr>
            <a:lvl9pPr marL="0" indent="0" algn="r">
              <a:spcBef>
                <a:spcPts val="0"/>
              </a:spcBef>
              <a:defRPr sz="1199">
                <a:latin typeface="+mn-lt"/>
              </a:defRPr>
            </a:lvl9pPr>
          </a:lstStyle>
          <a:p>
            <a:r>
              <a:rPr lang="en-US"/>
              <a:t>Daimler Truck NTEA March 2022</a:t>
            </a:r>
            <a:endParaRPr lang="en-GB" dirty="0"/>
          </a:p>
        </p:txBody>
      </p:sp>
      <p:sp>
        <p:nvSpPr>
          <p:cNvPr id="6" name="Foliennummernplatzhalter 5"/>
          <p:cNvSpPr>
            <a:spLocks noGrp="1"/>
          </p:cNvSpPr>
          <p:nvPr>
            <p:ph type="sldNum" sz="quarter" idx="4"/>
          </p:nvPr>
        </p:nvSpPr>
        <p:spPr>
          <a:xfrm>
            <a:off x="11036804" y="6564880"/>
            <a:ext cx="523974"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199">
                <a:solidFill>
                  <a:schemeClr val="tx1"/>
                </a:solidFill>
                <a:latin typeface="+mn-lt"/>
              </a:defRPr>
            </a:lvl1pPr>
            <a:lvl2pPr marL="0" indent="0" algn="l">
              <a:spcBef>
                <a:spcPts val="0"/>
              </a:spcBef>
              <a:defRPr sz="1199">
                <a:latin typeface="+mn-lt"/>
              </a:defRPr>
            </a:lvl2pPr>
            <a:lvl3pPr marL="0" indent="0" algn="l">
              <a:spcBef>
                <a:spcPts val="0"/>
              </a:spcBef>
              <a:defRPr sz="1199">
                <a:latin typeface="+mn-lt"/>
              </a:defRPr>
            </a:lvl3pPr>
            <a:lvl4pPr marL="0" indent="0" algn="l">
              <a:spcBef>
                <a:spcPts val="0"/>
              </a:spcBef>
              <a:defRPr sz="1199">
                <a:latin typeface="+mn-lt"/>
              </a:defRPr>
            </a:lvl4pPr>
            <a:lvl5pPr marL="0" indent="0" algn="l">
              <a:spcBef>
                <a:spcPts val="0"/>
              </a:spcBef>
              <a:defRPr sz="1199">
                <a:latin typeface="+mn-lt"/>
              </a:defRPr>
            </a:lvl5pPr>
            <a:lvl6pPr marL="0" indent="0" algn="l">
              <a:spcBef>
                <a:spcPts val="0"/>
              </a:spcBef>
              <a:defRPr sz="1199">
                <a:latin typeface="+mn-lt"/>
              </a:defRPr>
            </a:lvl6pPr>
            <a:lvl7pPr marL="0" indent="0" algn="l">
              <a:spcBef>
                <a:spcPts val="0"/>
              </a:spcBef>
              <a:defRPr sz="1199">
                <a:latin typeface="+mn-lt"/>
              </a:defRPr>
            </a:lvl7pPr>
            <a:lvl8pPr marL="0" indent="0" algn="l">
              <a:spcBef>
                <a:spcPts val="0"/>
              </a:spcBef>
              <a:defRPr sz="1199">
                <a:latin typeface="+mn-lt"/>
              </a:defRPr>
            </a:lvl8pPr>
            <a:lvl9pPr marL="0" indent="0" algn="l">
              <a:spcBef>
                <a:spcPts val="0"/>
              </a:spcBef>
              <a:defRPr sz="1199">
                <a:latin typeface="+mn-lt"/>
              </a:defRPr>
            </a:lvl9pPr>
          </a:lstStyle>
          <a:p>
            <a:pPr algn="r"/>
            <a:r>
              <a:rPr lang="en-GB" dirty="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253830368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hf sldNum="0" hdr="0" dt="0"/>
  <p:txStyles>
    <p:titleStyle>
      <a:lvl1pPr marL="0" indent="0" algn="l" defTabSz="1088415" rtl="0" eaLnBrk="1" latinLnBrk="0" hangingPunct="1">
        <a:lnSpc>
          <a:spcPts val="3998"/>
        </a:lnSpc>
        <a:spcBef>
          <a:spcPts val="0"/>
        </a:spcBef>
        <a:buFont typeface="Arial" panose="020B0604020202020204" pitchFamily="34" charset="0"/>
        <a:buNone/>
        <a:defRPr sz="3498" kern="1200" baseline="0">
          <a:solidFill>
            <a:schemeClr val="tx1"/>
          </a:solidFill>
          <a:latin typeface="+mn-lt"/>
          <a:ea typeface="+mj-ea"/>
          <a:cs typeface="+mj-cs"/>
        </a:defRPr>
      </a:lvl1pPr>
    </p:titleStyle>
    <p:bodyStyle>
      <a:lvl1pPr marL="237481" indent="-237481" algn="l" defTabSz="1088415" rtl="0" eaLnBrk="1" latinLnBrk="0" hangingPunct="1">
        <a:lnSpc>
          <a:spcPts val="3198"/>
        </a:lnSpc>
        <a:spcBef>
          <a:spcPts val="0"/>
        </a:spcBef>
        <a:buSzPct val="80000"/>
        <a:buFont typeface="Arial" panose="020B0604020202020204" pitchFamily="34" charset="0"/>
        <a:buChar char="•"/>
        <a:defRPr sz="2399" kern="1200">
          <a:solidFill>
            <a:schemeClr val="tx1"/>
          </a:solidFill>
          <a:latin typeface="+mn-lt"/>
          <a:ea typeface="+mn-ea"/>
          <a:cs typeface="+mn-cs"/>
        </a:defRPr>
      </a:lvl1pPr>
      <a:lvl2pPr marL="474962" indent="-237481" algn="l" defTabSz="1088415" rtl="0" eaLnBrk="1" latinLnBrk="0" hangingPunct="1">
        <a:lnSpc>
          <a:spcPts val="3198"/>
        </a:lnSpc>
        <a:spcBef>
          <a:spcPts val="0"/>
        </a:spcBef>
        <a:buSzPct val="80000"/>
        <a:buFont typeface="Arial" panose="020B0604020202020204" pitchFamily="34" charset="0"/>
        <a:buChar char="•"/>
        <a:defRPr sz="2399" kern="1200">
          <a:solidFill>
            <a:schemeClr val="tx1"/>
          </a:solidFill>
          <a:latin typeface="+mn-lt"/>
          <a:ea typeface="+mn-ea"/>
          <a:cs typeface="+mn-cs"/>
        </a:defRPr>
      </a:lvl2pPr>
      <a:lvl3pPr marL="712444" indent="-237481" algn="l" defTabSz="1088415" rtl="0" eaLnBrk="1" latinLnBrk="0" hangingPunct="1">
        <a:lnSpc>
          <a:spcPts val="3198"/>
        </a:lnSpc>
        <a:spcBef>
          <a:spcPts val="0"/>
        </a:spcBef>
        <a:buSzPct val="80000"/>
        <a:buFont typeface="Arial" panose="020B0604020202020204" pitchFamily="34" charset="0"/>
        <a:buChar char="•"/>
        <a:defRPr sz="2399" kern="1200">
          <a:solidFill>
            <a:schemeClr val="tx1"/>
          </a:solidFill>
          <a:latin typeface="+mn-lt"/>
          <a:ea typeface="+mn-ea"/>
          <a:cs typeface="+mn-cs"/>
        </a:defRPr>
      </a:lvl3pPr>
      <a:lvl4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4pPr>
      <a:lvl5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5pPr>
      <a:lvl6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6pPr>
      <a:lvl7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7pPr>
      <a:lvl8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8pPr>
      <a:lvl9pPr marL="0" indent="0" algn="l" defTabSz="1088415" rtl="0" eaLnBrk="1" latinLnBrk="0" hangingPunct="1">
        <a:lnSpc>
          <a:spcPts val="3198"/>
        </a:lnSpc>
        <a:spcBef>
          <a:spcPts val="0"/>
        </a:spcBef>
        <a:buFont typeface="Arial" panose="020B0604020202020204" pitchFamily="34" charset="0"/>
        <a:buNone/>
        <a:defRPr sz="2399" kern="1200">
          <a:solidFill>
            <a:schemeClr val="accent2"/>
          </a:solidFill>
          <a:latin typeface="+mn-lt"/>
          <a:ea typeface="+mn-ea"/>
          <a:cs typeface="+mn-cs"/>
        </a:defRPr>
      </a:lvl9pPr>
    </p:bodyStyle>
    <p:otherStyle>
      <a:defPPr>
        <a:defRPr lang="de-DE"/>
      </a:defPPr>
      <a:lvl1pPr marL="0" algn="l" defTabSz="1088415" rtl="0" eaLnBrk="1" latinLnBrk="0" hangingPunct="1">
        <a:defRPr sz="2099" kern="1200">
          <a:solidFill>
            <a:schemeClr val="tx1"/>
          </a:solidFill>
          <a:latin typeface="+mn-lt"/>
          <a:ea typeface="+mn-ea"/>
          <a:cs typeface="+mn-cs"/>
        </a:defRPr>
      </a:lvl1pPr>
      <a:lvl2pPr marL="544207" algn="l" defTabSz="1088415" rtl="0" eaLnBrk="1" latinLnBrk="0" hangingPunct="1">
        <a:defRPr sz="2099" kern="1200">
          <a:solidFill>
            <a:schemeClr val="tx1"/>
          </a:solidFill>
          <a:latin typeface="+mn-lt"/>
          <a:ea typeface="+mn-ea"/>
          <a:cs typeface="+mn-cs"/>
        </a:defRPr>
      </a:lvl2pPr>
      <a:lvl3pPr marL="1088415" algn="l" defTabSz="1088415" rtl="0" eaLnBrk="1" latinLnBrk="0" hangingPunct="1">
        <a:defRPr sz="2099" kern="1200">
          <a:solidFill>
            <a:schemeClr val="tx1"/>
          </a:solidFill>
          <a:latin typeface="+mn-lt"/>
          <a:ea typeface="+mn-ea"/>
          <a:cs typeface="+mn-cs"/>
        </a:defRPr>
      </a:lvl3pPr>
      <a:lvl4pPr marL="1632621" algn="l" defTabSz="1088415" rtl="0" eaLnBrk="1" latinLnBrk="0" hangingPunct="1">
        <a:defRPr sz="2099" kern="1200">
          <a:solidFill>
            <a:schemeClr val="tx1"/>
          </a:solidFill>
          <a:latin typeface="+mn-lt"/>
          <a:ea typeface="+mn-ea"/>
          <a:cs typeface="+mn-cs"/>
        </a:defRPr>
      </a:lvl4pPr>
      <a:lvl5pPr marL="2176829" algn="l" defTabSz="1088415" rtl="0" eaLnBrk="1" latinLnBrk="0" hangingPunct="1">
        <a:defRPr sz="2099" kern="1200">
          <a:solidFill>
            <a:schemeClr val="tx1"/>
          </a:solidFill>
          <a:latin typeface="+mn-lt"/>
          <a:ea typeface="+mn-ea"/>
          <a:cs typeface="+mn-cs"/>
        </a:defRPr>
      </a:lvl5pPr>
      <a:lvl6pPr marL="2721036" algn="l" defTabSz="1088415" rtl="0" eaLnBrk="1" latinLnBrk="0" hangingPunct="1">
        <a:defRPr sz="2099" kern="1200">
          <a:solidFill>
            <a:schemeClr val="tx1"/>
          </a:solidFill>
          <a:latin typeface="+mn-lt"/>
          <a:ea typeface="+mn-ea"/>
          <a:cs typeface="+mn-cs"/>
        </a:defRPr>
      </a:lvl6pPr>
      <a:lvl7pPr marL="3265244" algn="l" defTabSz="1088415" rtl="0" eaLnBrk="1" latinLnBrk="0" hangingPunct="1">
        <a:defRPr sz="2099" kern="1200">
          <a:solidFill>
            <a:schemeClr val="tx1"/>
          </a:solidFill>
          <a:latin typeface="+mn-lt"/>
          <a:ea typeface="+mn-ea"/>
          <a:cs typeface="+mn-cs"/>
        </a:defRPr>
      </a:lvl7pPr>
      <a:lvl8pPr marL="3809450" algn="l" defTabSz="1088415" rtl="0" eaLnBrk="1" latinLnBrk="0" hangingPunct="1">
        <a:defRPr sz="2099" kern="1200">
          <a:solidFill>
            <a:schemeClr val="tx1"/>
          </a:solidFill>
          <a:latin typeface="+mn-lt"/>
          <a:ea typeface="+mn-ea"/>
          <a:cs typeface="+mn-cs"/>
        </a:defRPr>
      </a:lvl8pPr>
      <a:lvl9pPr marL="4353658" algn="l" defTabSz="1088415"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6">
          <p15:clr>
            <a:srgbClr val="F26B43"/>
          </p15:clr>
        </p15:guide>
        <p15:guide id="2" pos="728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7"/>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8" imgW="471" imgH="470" progId="TCLayout.ActiveDocument.1">
                  <p:embed/>
                </p:oleObj>
              </mc:Choice>
              <mc:Fallback>
                <p:oleObj name="think-cell Slide" r:id="rId8" imgW="471" imgH="470" progId="TCLayout.ActiveDocument.1">
                  <p:embed/>
                  <p:pic>
                    <p:nvPicPr>
                      <p:cNvPr id="3" name="Object 2" hidden="1"/>
                      <p:cNvPicPr/>
                      <p:nvPr/>
                    </p:nvPicPr>
                    <p:blipFill>
                      <a:blip r:embed="rId9"/>
                      <a:stretch>
                        <a:fillRect/>
                      </a:stretch>
                    </p:blipFill>
                    <p:spPr>
                      <a:xfrm>
                        <a:off x="1589" y="1588"/>
                        <a:ext cx="1588" cy="1588"/>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11089711" y="6297988"/>
            <a:ext cx="734860" cy="365125"/>
          </a:xfrm>
          <a:prstGeom prst="rect">
            <a:avLst/>
          </a:prstGeom>
        </p:spPr>
        <p:txBody>
          <a:bodyPr vert="horz" lIns="91440" tIns="45720" rIns="91440" bIns="45720" rtlCol="0" anchor="ctr"/>
          <a:lstStyle>
            <a:lvl1pPr algn="r">
              <a:defRPr sz="1198">
                <a:solidFill>
                  <a:schemeClr val="bg1">
                    <a:lumMod val="65000"/>
                  </a:schemeClr>
                </a:solidFill>
                <a:latin typeface="CorporateS-Regular"/>
              </a:defRPr>
            </a:lvl1pPr>
          </a:lstStyle>
          <a:p>
            <a:fld id="{73A69615-CFF5-0040-A505-4BD8C8948762}" type="slidenum">
              <a:rPr lang="en-US" smtClean="0"/>
              <a:pPr/>
              <a:t>‹#›</a:t>
            </a:fld>
            <a:endParaRPr lang="en-US" dirty="0"/>
          </a:p>
        </p:txBody>
      </p:sp>
      <p:sp>
        <p:nvSpPr>
          <p:cNvPr id="11" name="Title Placeholder 10">
            <a:extLst>
              <a:ext uri="{FF2B5EF4-FFF2-40B4-BE49-F238E27FC236}">
                <a16:creationId xmlns:a16="http://schemas.microsoft.com/office/drawing/2014/main" id="{B6BA9CC8-FB87-734E-A9D3-2A9ED63E19CC}"/>
              </a:ext>
            </a:extLst>
          </p:cNvPr>
          <p:cNvSpPr>
            <a:spLocks noGrp="1"/>
          </p:cNvSpPr>
          <p:nvPr>
            <p:ph type="title"/>
          </p:nvPr>
        </p:nvSpPr>
        <p:spPr>
          <a:xfrm>
            <a:off x="594052" y="1540932"/>
            <a:ext cx="10982320" cy="12699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12D6619B-461B-2B46-B656-0D32324B5C2B}"/>
              </a:ext>
            </a:extLst>
          </p:cNvPr>
          <p:cNvSpPr>
            <a:spLocks noGrp="1"/>
          </p:cNvSpPr>
          <p:nvPr>
            <p:ph type="body" idx="1"/>
          </p:nvPr>
        </p:nvSpPr>
        <p:spPr>
          <a:xfrm>
            <a:off x="592045" y="2975930"/>
            <a:ext cx="10984326" cy="31570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Background pattern&#10;&#10;Description automatically generated">
            <a:extLst>
              <a:ext uri="{FF2B5EF4-FFF2-40B4-BE49-F238E27FC236}">
                <a16:creationId xmlns:a16="http://schemas.microsoft.com/office/drawing/2014/main" id="{B4AFC88C-F3C9-7B46-9BB1-EB6DC03B2FE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0"/>
            <a:ext cx="12191746" cy="1152144"/>
          </a:xfrm>
          <a:prstGeom prst="rect">
            <a:avLst/>
          </a:prstGeom>
        </p:spPr>
      </p:pic>
      <p:pic>
        <p:nvPicPr>
          <p:cNvPr id="14" name="Picture 13" descr="A black and white logo&#10;&#10;Description automatically generated with low confidence">
            <a:extLst>
              <a:ext uri="{FF2B5EF4-FFF2-40B4-BE49-F238E27FC236}">
                <a16:creationId xmlns:a16="http://schemas.microsoft.com/office/drawing/2014/main" id="{D18CAF02-01B5-5C49-8CDC-29DA5FAE84C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1952" y="344504"/>
            <a:ext cx="1091471" cy="489233"/>
          </a:xfrm>
          <a:prstGeom prst="rect">
            <a:avLst/>
          </a:prstGeom>
        </p:spPr>
      </p:pic>
      <p:pic>
        <p:nvPicPr>
          <p:cNvPr id="15" name="Picture 14" descr="Logo&#10;&#10;Description automatically generated">
            <a:extLst>
              <a:ext uri="{FF2B5EF4-FFF2-40B4-BE49-F238E27FC236}">
                <a16:creationId xmlns:a16="http://schemas.microsoft.com/office/drawing/2014/main" id="{47338F5A-AA57-8048-911B-BEC485D296E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239541" y="6132989"/>
            <a:ext cx="1228937" cy="506607"/>
          </a:xfrm>
          <a:prstGeom prst="rect">
            <a:avLst/>
          </a:prstGeom>
        </p:spPr>
      </p:pic>
      <p:sp>
        <p:nvSpPr>
          <p:cNvPr id="16" name="Footer Placeholder 15">
            <a:extLst>
              <a:ext uri="{FF2B5EF4-FFF2-40B4-BE49-F238E27FC236}">
                <a16:creationId xmlns:a16="http://schemas.microsoft.com/office/drawing/2014/main" id="{B5C238AA-A8C4-674E-8F03-A04705879EDB}"/>
              </a:ext>
            </a:extLst>
          </p:cNvPr>
          <p:cNvSpPr>
            <a:spLocks noGrp="1"/>
          </p:cNvSpPr>
          <p:nvPr>
            <p:ph type="ftr" sz="quarter" idx="3"/>
          </p:nvPr>
        </p:nvSpPr>
        <p:spPr>
          <a:xfrm>
            <a:off x="592046" y="6297988"/>
            <a:ext cx="4115831" cy="365125"/>
          </a:xfrm>
          <a:prstGeom prst="rect">
            <a:avLst/>
          </a:prstGeom>
        </p:spPr>
        <p:txBody>
          <a:bodyPr vert="horz" lIns="91440" tIns="45720" rIns="91440" bIns="45720" rtlCol="0" anchor="ctr"/>
          <a:lstStyle>
            <a:lvl1pPr algn="l">
              <a:defRPr sz="1198" b="0" i="0">
                <a:solidFill>
                  <a:schemeClr val="bg1">
                    <a:lumMod val="65000"/>
                  </a:schemeClr>
                </a:solidFill>
                <a:latin typeface="Corporate S" pitchFamily="2" charset="77"/>
              </a:defRPr>
            </a:lvl1pPr>
          </a:lstStyle>
          <a:p>
            <a:r>
              <a:rPr lang="en-US"/>
              <a:t>Daimler Truck NTEA March 2022</a:t>
            </a:r>
            <a:endParaRPr lang="en-US" dirty="0"/>
          </a:p>
        </p:txBody>
      </p:sp>
    </p:spTree>
    <p:extLst>
      <p:ext uri="{BB962C8B-B14F-4D97-AF65-F5344CB8AC3E}">
        <p14:creationId xmlns:p14="http://schemas.microsoft.com/office/powerpoint/2010/main" val="416671980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p:hf sldNum="0" hdr="0" dt="0"/>
  <p:txStyles>
    <p:titleStyle>
      <a:lvl1pPr algn="l" defTabSz="456743" rtl="0" eaLnBrk="1" latinLnBrk="0" hangingPunct="1">
        <a:spcBef>
          <a:spcPct val="0"/>
        </a:spcBef>
        <a:buNone/>
        <a:defRPr sz="3596" b="0" i="0" kern="1200">
          <a:solidFill>
            <a:schemeClr val="tx1"/>
          </a:solidFill>
          <a:latin typeface="Corporate S" pitchFamily="2" charset="77"/>
          <a:ea typeface="+mj-ea"/>
          <a:cs typeface="+mj-cs"/>
        </a:defRPr>
      </a:lvl1pPr>
    </p:titleStyle>
    <p:bodyStyle>
      <a:lvl1pPr marL="0" indent="0" algn="l" defTabSz="456743" rtl="0" eaLnBrk="1" latinLnBrk="0" hangingPunct="1">
        <a:spcBef>
          <a:spcPct val="20000"/>
        </a:spcBef>
        <a:buFont typeface="Arial"/>
        <a:buNone/>
        <a:defRPr sz="2398" kern="1200" baseline="0">
          <a:solidFill>
            <a:schemeClr val="tx1"/>
          </a:solidFill>
          <a:latin typeface="Corporate S" pitchFamily="2" charset="77"/>
          <a:ea typeface="+mn-ea"/>
          <a:cs typeface="+mn-cs"/>
        </a:defRPr>
      </a:lvl1pPr>
      <a:lvl2pPr marL="456743" indent="0" algn="l" defTabSz="456743" rtl="0" eaLnBrk="1" latinLnBrk="0" hangingPunct="1">
        <a:spcBef>
          <a:spcPct val="20000"/>
        </a:spcBef>
        <a:buFont typeface="Arial" panose="020B0604020202020204" pitchFamily="34" charset="0"/>
        <a:buNone/>
        <a:defRPr sz="1898" kern="1200" baseline="0">
          <a:solidFill>
            <a:schemeClr val="tx1"/>
          </a:solidFill>
          <a:latin typeface="Corporate S" pitchFamily="2" charset="77"/>
          <a:ea typeface="+mn-ea"/>
          <a:cs typeface="+mn-cs"/>
        </a:defRPr>
      </a:lvl2pPr>
      <a:lvl3pPr marL="1141858" indent="-228372" algn="l" defTabSz="456743" rtl="0" eaLnBrk="1" latinLnBrk="0" hangingPunct="1">
        <a:spcBef>
          <a:spcPct val="20000"/>
        </a:spcBef>
        <a:buFont typeface="Arial"/>
        <a:buChar char="•"/>
        <a:defRPr sz="1798" kern="1200" baseline="0">
          <a:solidFill>
            <a:schemeClr val="bg1">
              <a:lumMod val="65000"/>
            </a:schemeClr>
          </a:solidFill>
          <a:latin typeface="Corporate S" pitchFamily="2" charset="77"/>
          <a:ea typeface="+mn-ea"/>
          <a:cs typeface="+mn-cs"/>
        </a:defRPr>
      </a:lvl3pPr>
      <a:lvl4pPr marL="1598600" indent="-228372" algn="l" defTabSz="456743" rtl="0" eaLnBrk="1" latinLnBrk="0" hangingPunct="1">
        <a:spcBef>
          <a:spcPct val="20000"/>
        </a:spcBef>
        <a:buFont typeface="Arial"/>
        <a:buChar char="–"/>
        <a:defRPr sz="1398" kern="1200" baseline="0">
          <a:solidFill>
            <a:schemeClr val="bg1">
              <a:lumMod val="65000"/>
            </a:schemeClr>
          </a:solidFill>
          <a:latin typeface="Corporate S" pitchFamily="2" charset="77"/>
          <a:ea typeface="+mn-ea"/>
          <a:cs typeface="+mn-cs"/>
        </a:defRPr>
      </a:lvl4pPr>
      <a:lvl5pPr marL="1826972" indent="0" algn="l" defTabSz="456743" rtl="0" eaLnBrk="1" latinLnBrk="0" hangingPunct="1">
        <a:spcBef>
          <a:spcPct val="20000"/>
        </a:spcBef>
        <a:buFont typeface="Arial"/>
        <a:buNone/>
        <a:defRPr sz="1598" b="1" kern="1200" baseline="0">
          <a:solidFill>
            <a:schemeClr val="bg1">
              <a:lumMod val="65000"/>
            </a:schemeClr>
          </a:solidFill>
          <a:latin typeface="Corporate S" pitchFamily="2" charset="77"/>
          <a:ea typeface="+mn-ea"/>
          <a:cs typeface="+mn-cs"/>
        </a:defRPr>
      </a:lvl5pPr>
      <a:lvl6pPr marL="2512086" indent="-228372" algn="l" defTabSz="456743" rtl="0" eaLnBrk="1" latinLnBrk="0" hangingPunct="1">
        <a:spcBef>
          <a:spcPct val="20000"/>
        </a:spcBef>
        <a:buFont typeface="Arial"/>
        <a:buChar char="•"/>
        <a:defRPr sz="1998" kern="1200">
          <a:solidFill>
            <a:schemeClr val="tx1"/>
          </a:solidFill>
          <a:latin typeface="+mn-lt"/>
          <a:ea typeface="+mn-ea"/>
          <a:cs typeface="+mn-cs"/>
        </a:defRPr>
      </a:lvl6pPr>
      <a:lvl7pPr marL="2968829" indent="-228372" algn="l" defTabSz="456743" rtl="0" eaLnBrk="1" latinLnBrk="0" hangingPunct="1">
        <a:spcBef>
          <a:spcPct val="20000"/>
        </a:spcBef>
        <a:buFont typeface="Arial"/>
        <a:buChar char="•"/>
        <a:defRPr sz="1998" kern="1200">
          <a:solidFill>
            <a:schemeClr val="tx1"/>
          </a:solidFill>
          <a:latin typeface="+mn-lt"/>
          <a:ea typeface="+mn-ea"/>
          <a:cs typeface="+mn-cs"/>
        </a:defRPr>
      </a:lvl7pPr>
      <a:lvl8pPr marL="3425572" indent="-228372" algn="l" defTabSz="456743" rtl="0" eaLnBrk="1" latinLnBrk="0" hangingPunct="1">
        <a:spcBef>
          <a:spcPct val="20000"/>
        </a:spcBef>
        <a:buFont typeface="Arial"/>
        <a:buChar char="•"/>
        <a:defRPr sz="1998" kern="1200">
          <a:solidFill>
            <a:schemeClr val="tx1"/>
          </a:solidFill>
          <a:latin typeface="+mn-lt"/>
          <a:ea typeface="+mn-ea"/>
          <a:cs typeface="+mn-cs"/>
        </a:defRPr>
      </a:lvl8pPr>
      <a:lvl9pPr marL="3882315" indent="-228372" algn="l" defTabSz="456743"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43" rtl="0" eaLnBrk="1" latinLnBrk="0" hangingPunct="1">
        <a:defRPr sz="1798" kern="1200">
          <a:solidFill>
            <a:schemeClr val="tx1"/>
          </a:solidFill>
          <a:latin typeface="+mn-lt"/>
          <a:ea typeface="+mn-ea"/>
          <a:cs typeface="+mn-cs"/>
        </a:defRPr>
      </a:lvl1pPr>
      <a:lvl2pPr marL="456743" algn="l" defTabSz="456743" rtl="0" eaLnBrk="1" latinLnBrk="0" hangingPunct="1">
        <a:defRPr sz="1798" kern="1200">
          <a:solidFill>
            <a:schemeClr val="tx1"/>
          </a:solidFill>
          <a:latin typeface="+mn-lt"/>
          <a:ea typeface="+mn-ea"/>
          <a:cs typeface="+mn-cs"/>
        </a:defRPr>
      </a:lvl2pPr>
      <a:lvl3pPr marL="913486" algn="l" defTabSz="456743" rtl="0" eaLnBrk="1" latinLnBrk="0" hangingPunct="1">
        <a:defRPr sz="1798" kern="1200">
          <a:solidFill>
            <a:schemeClr val="tx1"/>
          </a:solidFill>
          <a:latin typeface="+mn-lt"/>
          <a:ea typeface="+mn-ea"/>
          <a:cs typeface="+mn-cs"/>
        </a:defRPr>
      </a:lvl3pPr>
      <a:lvl4pPr marL="1370229" algn="l" defTabSz="456743" rtl="0" eaLnBrk="1" latinLnBrk="0" hangingPunct="1">
        <a:defRPr sz="1798" kern="1200">
          <a:solidFill>
            <a:schemeClr val="tx1"/>
          </a:solidFill>
          <a:latin typeface="+mn-lt"/>
          <a:ea typeface="+mn-ea"/>
          <a:cs typeface="+mn-cs"/>
        </a:defRPr>
      </a:lvl4pPr>
      <a:lvl5pPr marL="1826972" algn="l" defTabSz="456743" rtl="0" eaLnBrk="1" latinLnBrk="0" hangingPunct="1">
        <a:defRPr sz="1798" kern="1200">
          <a:solidFill>
            <a:schemeClr val="tx1"/>
          </a:solidFill>
          <a:latin typeface="+mn-lt"/>
          <a:ea typeface="+mn-ea"/>
          <a:cs typeface="+mn-cs"/>
        </a:defRPr>
      </a:lvl5pPr>
      <a:lvl6pPr marL="2283715" algn="l" defTabSz="456743" rtl="0" eaLnBrk="1" latinLnBrk="0" hangingPunct="1">
        <a:defRPr sz="1798" kern="1200">
          <a:solidFill>
            <a:schemeClr val="tx1"/>
          </a:solidFill>
          <a:latin typeface="+mn-lt"/>
          <a:ea typeface="+mn-ea"/>
          <a:cs typeface="+mn-cs"/>
        </a:defRPr>
      </a:lvl6pPr>
      <a:lvl7pPr marL="2740457" algn="l" defTabSz="456743" rtl="0" eaLnBrk="1" latinLnBrk="0" hangingPunct="1">
        <a:defRPr sz="1798" kern="1200">
          <a:solidFill>
            <a:schemeClr val="tx1"/>
          </a:solidFill>
          <a:latin typeface="+mn-lt"/>
          <a:ea typeface="+mn-ea"/>
          <a:cs typeface="+mn-cs"/>
        </a:defRPr>
      </a:lvl7pPr>
      <a:lvl8pPr marL="3197201" algn="l" defTabSz="456743" rtl="0" eaLnBrk="1" latinLnBrk="0" hangingPunct="1">
        <a:defRPr sz="1798" kern="1200">
          <a:solidFill>
            <a:schemeClr val="tx1"/>
          </a:solidFill>
          <a:latin typeface="+mn-lt"/>
          <a:ea typeface="+mn-ea"/>
          <a:cs typeface="+mn-cs"/>
        </a:defRPr>
      </a:lvl8pPr>
      <a:lvl9pPr marL="3653943" algn="l" defTabSz="456743" rtl="0" eaLnBrk="1" latinLnBrk="0" hangingPunct="1">
        <a:defRPr sz="179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4"/>
            </p:custDataLst>
          </p:nvPr>
        </p:nvGraphicFramePr>
        <p:xfrm>
          <a:off x="1587" y="1587"/>
          <a:ext cx="1587" cy="1588"/>
        </p:xfrm>
        <a:graphic>
          <a:graphicData uri="http://schemas.openxmlformats.org/presentationml/2006/ole">
            <mc:AlternateContent xmlns:mc="http://schemas.openxmlformats.org/markup-compatibility/2006">
              <mc:Choice xmlns:v="urn:schemas-microsoft-com:vml" Requires="v">
                <p:oleObj name="think-cell Slide" r:id="rId25" imgW="471" imgH="470" progId="TCLayout.ActiveDocument.1">
                  <p:embed/>
                </p:oleObj>
              </mc:Choice>
              <mc:Fallback>
                <p:oleObj name="think-cell Slide" r:id="rId25" imgW="471" imgH="470" progId="TCLayout.ActiveDocument.1">
                  <p:embed/>
                  <p:pic>
                    <p:nvPicPr>
                      <p:cNvPr id="2" name="Object 1" hidden="1"/>
                      <p:cNvPicPr/>
                      <p:nvPr/>
                    </p:nvPicPr>
                    <p:blipFill>
                      <a:blip r:embed="rId26"/>
                      <a:stretch>
                        <a:fillRect/>
                      </a:stretch>
                    </p:blipFill>
                    <p:spPr>
                      <a:xfrm>
                        <a:off x="1587" y="1587"/>
                        <a:ext cx="1587" cy="1588"/>
                      </a:xfrm>
                      <a:prstGeom prst="rect">
                        <a:avLst/>
                      </a:prstGeom>
                    </p:spPr>
                  </p:pic>
                </p:oleObj>
              </mc:Fallback>
            </mc:AlternateContent>
          </a:graphicData>
        </a:graphic>
      </p:graphicFrame>
      <p:cxnSp>
        <p:nvCxnSpPr>
          <p:cNvPr id="7" name="Footerline"/>
          <p:cNvCxnSpPr/>
          <p:nvPr/>
        </p:nvCxnSpPr>
        <p:spPr bwMode="auto">
          <a:xfrm>
            <a:off x="518905" y="6503366"/>
            <a:ext cx="11154191" cy="0"/>
          </a:xfrm>
          <a:prstGeom prst="line">
            <a:avLst/>
          </a:prstGeom>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Fußzeilenplatzhalter 4"/>
          <p:cNvSpPr>
            <a:spLocks noGrp="1"/>
          </p:cNvSpPr>
          <p:nvPr>
            <p:ph type="ftr" sz="quarter" idx="3"/>
          </p:nvPr>
        </p:nvSpPr>
        <p:spPr>
          <a:xfrm>
            <a:off x="3122261" y="6552002"/>
            <a:ext cx="7848000"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r>
              <a:rPr lang="en-US"/>
              <a:t>Daimler Truck NTEA March 2022</a:t>
            </a:r>
            <a:endParaRPr lang="en-US" dirty="0"/>
          </a:p>
        </p:txBody>
      </p:sp>
      <p:sp>
        <p:nvSpPr>
          <p:cNvPr id="9" name="Foliennummernplatzhalter 5"/>
          <p:cNvSpPr>
            <a:spLocks noGrp="1"/>
          </p:cNvSpPr>
          <p:nvPr>
            <p:ph type="sldNum" sz="quarter" idx="4"/>
          </p:nvPr>
        </p:nvSpPr>
        <p:spPr>
          <a:xfrm>
            <a:off x="11349096" y="6552002"/>
            <a:ext cx="323999" cy="306000"/>
          </a:xfrm>
          <a:prstGeom prst="rect">
            <a:avLst/>
          </a:prstGeom>
        </p:spPr>
        <p:txBody>
          <a:bodyPr vert="horz" lIns="0" tIns="0" rIns="0" bIns="0" rtlCol="0" anchor="ctr" anchorCtr="0">
            <a:noAutofit/>
          </a:bodyPr>
          <a:lstStyle>
            <a:lvl1pPr algn="r">
              <a:defRPr lang="de-DE" sz="999" b="0" i="0" smtClean="0">
                <a:latin typeface="+mn-lt"/>
              </a:defRPr>
            </a:lvl1pPr>
          </a:lstStyle>
          <a:p>
            <a:pPr defTabSz="914454">
              <a:lnSpc>
                <a:spcPct val="108000"/>
              </a:lnSpc>
              <a:spcAft>
                <a:spcPts val="1007"/>
              </a:spcAft>
            </a:pPr>
            <a:fld id="{52531704-8F80-415D-BD2B-6B9991AE822F}" type="slidenum">
              <a:rPr lang="en-US" smtClean="0"/>
              <a:pPr defTabSz="914454">
                <a:lnSpc>
                  <a:spcPct val="108000"/>
                </a:lnSpc>
                <a:spcAft>
                  <a:spcPts val="1007"/>
                </a:spcAft>
              </a:pPr>
              <a:t>‹#›</a:t>
            </a:fld>
            <a:endParaRPr lang="en-US" dirty="0"/>
          </a:p>
        </p:txBody>
      </p:sp>
      <p:sp>
        <p:nvSpPr>
          <p:cNvPr id="12" name="Titelplatzhalter 11"/>
          <p:cNvSpPr>
            <a:spLocks noGrp="1"/>
          </p:cNvSpPr>
          <p:nvPr>
            <p:ph type="title"/>
          </p:nvPr>
        </p:nvSpPr>
        <p:spPr>
          <a:xfrm>
            <a:off x="518905" y="367510"/>
            <a:ext cx="11154191" cy="1009155"/>
          </a:xfrm>
          <a:prstGeom prst="rect">
            <a:avLst/>
          </a:prstGeom>
        </p:spPr>
        <p:txBody>
          <a:bodyPr vert="horz" lIns="0" tIns="0" rIns="0" bIns="0" rtlCol="0" anchor="t" anchorCtr="0">
            <a:noAutofit/>
          </a:bodyPr>
          <a:lstStyle/>
          <a:p>
            <a:endParaRPr lang="en-US" noProof="0" dirty="0"/>
          </a:p>
        </p:txBody>
      </p:sp>
      <p:sp>
        <p:nvSpPr>
          <p:cNvPr id="13" name="Textplatzhalter 10">
            <a:extLst>
              <a:ext uri="{FF2B5EF4-FFF2-40B4-BE49-F238E27FC236}">
                <a16:creationId xmlns:a16="http://schemas.microsoft.com/office/drawing/2014/main" id="{30225EF0-95AE-1445-9091-215705311C40}"/>
              </a:ext>
            </a:extLst>
          </p:cNvPr>
          <p:cNvSpPr>
            <a:spLocks noGrp="1"/>
          </p:cNvSpPr>
          <p:nvPr>
            <p:ph type="body" idx="1"/>
          </p:nvPr>
        </p:nvSpPr>
        <p:spPr>
          <a:xfrm>
            <a:off x="518905" y="1449053"/>
            <a:ext cx="11154191" cy="49148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ußzeilenplatzhalter 4">
            <a:extLst>
              <a:ext uri="{FF2B5EF4-FFF2-40B4-BE49-F238E27FC236}">
                <a16:creationId xmlns:a16="http://schemas.microsoft.com/office/drawing/2014/main" id="{4743B201-ABC5-B340-99A6-2AE6FBC86FF9}"/>
              </a:ext>
            </a:extLst>
          </p:cNvPr>
          <p:cNvSpPr txBox="1">
            <a:spLocks/>
          </p:cNvSpPr>
          <p:nvPr userDrawn="1"/>
        </p:nvSpPr>
        <p:spPr>
          <a:xfrm>
            <a:off x="509280" y="6550484"/>
            <a:ext cx="1691119" cy="306000"/>
          </a:xfrm>
          <a:prstGeom prst="rect">
            <a:avLst/>
          </a:prstGeom>
        </p:spPr>
        <p:txBody>
          <a:bodyPr vert="horz" lIns="0" tIns="0" rIns="0" bIns="0" rtlCol="0" anchor="ctr" anchorCtr="0">
            <a:noAutofit/>
          </a:bodyPr>
          <a:lstStyle>
            <a:defPPr>
              <a:defRPr lang="de-DE"/>
            </a:defPPr>
            <a:lvl1pPr marL="0" algn="r" defTabSz="1088959" rtl="0" eaLnBrk="1" latinLnBrk="0" hangingPunct="1">
              <a:defRPr lang="de-DE" sz="1000" b="0" i="0" kern="1200" smtClean="0">
                <a:solidFill>
                  <a:schemeClr val="tx1"/>
                </a:solidFill>
                <a:latin typeface="Daimler CS" pitchFamily="2" charset="0"/>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algn="l" defTabSz="914454">
              <a:lnSpc>
                <a:spcPct val="108000"/>
              </a:lnSpc>
              <a:spcAft>
                <a:spcPts val="1007"/>
              </a:spcAft>
              <a:buFont typeface="+mj-lt"/>
              <a:buNone/>
            </a:pPr>
            <a:r>
              <a:rPr lang="de-DE" sz="999" b="0" i="0" kern="1200" dirty="0">
                <a:solidFill>
                  <a:schemeClr val="tx1"/>
                </a:solidFill>
                <a:latin typeface="Daimler CS" pitchFamily="2" charset="0"/>
                <a:ea typeface="+mn-ea"/>
                <a:cs typeface="+mn-cs"/>
              </a:rPr>
              <a:t>Daimler Truck</a:t>
            </a:r>
          </a:p>
        </p:txBody>
      </p:sp>
    </p:spTree>
    <p:extLst>
      <p:ext uri="{BB962C8B-B14F-4D97-AF65-F5344CB8AC3E}">
        <p14:creationId xmlns:p14="http://schemas.microsoft.com/office/powerpoint/2010/main" val="372780072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926" r:id="rId22"/>
  </p:sldLayoutIdLst>
  <p:hf sldNum="0" hdr="0" dt="0"/>
  <p:txStyles>
    <p:titleStyle>
      <a:lvl1pPr algn="l" defTabSz="914217" rtl="0" eaLnBrk="1" latinLnBrk="0" hangingPunct="1">
        <a:spcBef>
          <a:spcPct val="0"/>
        </a:spcBef>
        <a:buNone/>
        <a:defRPr lang="de-DE" sz="2999" b="0" i="0" kern="1200" baseline="0" noProof="0" dirty="0" smtClean="0">
          <a:solidFill>
            <a:schemeClr val="tx1"/>
          </a:solidFill>
          <a:latin typeface="+mj-lt"/>
          <a:ea typeface="+mj-ea"/>
          <a:cs typeface="+mj-cs"/>
        </a:defRPr>
      </a:lvl1pPr>
    </p:titleStyle>
    <p:bodyStyle>
      <a:lvl1pPr marL="0" indent="0" algn="l" defTabSz="914217" rtl="0" eaLnBrk="1" latinLnBrk="0" hangingPunct="1">
        <a:lnSpc>
          <a:spcPct val="120000"/>
        </a:lnSpc>
        <a:spcBef>
          <a:spcPts val="0"/>
        </a:spcBef>
        <a:spcAft>
          <a:spcPts val="0"/>
        </a:spcAft>
        <a:buFont typeface="Wingdings" panose="05000000000000000000" pitchFamily="2" charset="2"/>
        <a:buNone/>
        <a:defRPr lang="de-DE" sz="2000" b="0" i="0" kern="1200" baseline="0" noProof="0" dirty="0" smtClean="0">
          <a:solidFill>
            <a:schemeClr val="tx1"/>
          </a:solidFill>
          <a:latin typeface="+mn-lt"/>
          <a:ea typeface="+mn-ea"/>
          <a:cs typeface="+mn-cs"/>
        </a:defRPr>
      </a:lvl1pPr>
      <a:lvl2pPr marL="341829" indent="-341829" algn="l" defTabSz="914217" rtl="0" eaLnBrk="1" latinLnBrk="0" hangingPunct="1">
        <a:lnSpc>
          <a:spcPct val="120000"/>
        </a:lnSpc>
        <a:spcBef>
          <a:spcPts val="0"/>
        </a:spcBef>
        <a:buSzPct val="120000"/>
        <a:buFont typeface="Wingdings" panose="05000000000000000000" pitchFamily="2" charset="2"/>
        <a:buChar char="§"/>
        <a:defRPr lang="de-DE" sz="2000" b="0" i="0" kern="1200" dirty="0" smtClean="0">
          <a:solidFill>
            <a:schemeClr val="tx1"/>
          </a:solidFill>
          <a:latin typeface="+mn-lt"/>
          <a:ea typeface="+mn-ea"/>
          <a:cs typeface="+mn-cs"/>
        </a:defRPr>
      </a:lvl2pPr>
      <a:lvl3pPr marL="539730" indent="-197901" algn="l" defTabSz="914217" rtl="0" eaLnBrk="1" latinLnBrk="0" hangingPunct="1">
        <a:lnSpc>
          <a:spcPct val="120000"/>
        </a:lnSpc>
        <a:spcBef>
          <a:spcPts val="0"/>
        </a:spcBef>
        <a:buFont typeface="Symbol" panose="05050102010706020507" pitchFamily="18" charset="2"/>
        <a:buChar char="-"/>
        <a:defRPr lang="de-DE" sz="1599" b="0" i="0" kern="1200" dirty="0" smtClean="0">
          <a:solidFill>
            <a:schemeClr val="tx1"/>
          </a:solidFill>
          <a:latin typeface="+mn-lt"/>
          <a:ea typeface="+mn-ea"/>
          <a:cs typeface="+mn-cs"/>
        </a:defRPr>
      </a:lvl3pPr>
      <a:lvl4pPr marL="737631" indent="-197901" algn="l" defTabSz="914217" rtl="0" eaLnBrk="1" latinLnBrk="0" hangingPunct="1">
        <a:lnSpc>
          <a:spcPct val="120000"/>
        </a:lnSpc>
        <a:spcBef>
          <a:spcPts val="0"/>
        </a:spcBef>
        <a:buFont typeface="Symbol" panose="05050102010706020507" pitchFamily="18" charset="2"/>
        <a:buChar char="-"/>
        <a:defRPr lang="de-DE" sz="1599" b="0" i="0" kern="1200" dirty="0" smtClean="0">
          <a:solidFill>
            <a:schemeClr val="tx1"/>
          </a:solidFill>
          <a:latin typeface="+mn-lt"/>
          <a:ea typeface="+mn-ea"/>
          <a:cs typeface="+mn-cs"/>
        </a:defRPr>
      </a:lvl4pPr>
      <a:lvl5pPr marL="737631" indent="-197901" algn="l" defTabSz="914217" rtl="0" eaLnBrk="1" latinLnBrk="0" hangingPunct="1">
        <a:lnSpc>
          <a:spcPct val="120000"/>
        </a:lnSpc>
        <a:spcBef>
          <a:spcPts val="0"/>
        </a:spcBef>
        <a:buFont typeface="Symbol" panose="05050102010706020507" pitchFamily="18" charset="2"/>
        <a:buChar char="-"/>
        <a:defRPr lang="de-DE" sz="1599" b="0" i="0" kern="1200" dirty="0" smtClean="0">
          <a:solidFill>
            <a:schemeClr val="tx1"/>
          </a:solidFill>
          <a:latin typeface="+mn-lt"/>
          <a:ea typeface="+mn-ea"/>
          <a:cs typeface="+mn-cs"/>
        </a:defRPr>
      </a:lvl5pPr>
      <a:lvl6pPr marL="899550" indent="-179910" algn="l" defTabSz="914217" rtl="0" eaLnBrk="1" latinLnBrk="0" hangingPunct="1">
        <a:lnSpc>
          <a:spcPct val="120000"/>
        </a:lnSpc>
        <a:spcBef>
          <a:spcPts val="0"/>
        </a:spcBef>
        <a:buFont typeface="Symbol" panose="05050102010706020507" pitchFamily="18" charset="2"/>
        <a:buChar char="-"/>
        <a:defRPr sz="1599" kern="1200">
          <a:solidFill>
            <a:schemeClr val="tx1"/>
          </a:solidFill>
          <a:latin typeface="+mn-lt"/>
          <a:ea typeface="+mn-ea"/>
          <a:cs typeface="+mn-cs"/>
        </a:defRPr>
      </a:lvl6pPr>
      <a:lvl7pPr marL="718778" indent="-179298" algn="l" defTabSz="914217" rtl="0" eaLnBrk="1" latinLnBrk="0" hangingPunct="1">
        <a:lnSpc>
          <a:spcPct val="120000"/>
        </a:lnSpc>
        <a:spcBef>
          <a:spcPts val="0"/>
        </a:spcBef>
        <a:buFont typeface="Arial" panose="020B0604020202020204" pitchFamily="34" charset="0"/>
        <a:buChar char="–"/>
        <a:defRPr sz="1599" kern="1200">
          <a:solidFill>
            <a:schemeClr val="tx1"/>
          </a:solidFill>
          <a:latin typeface="Daimler CS" pitchFamily="2" charset="0"/>
          <a:ea typeface="+mn-ea"/>
          <a:cs typeface="+mn-cs"/>
        </a:defRPr>
      </a:lvl7pPr>
      <a:lvl8pPr marL="719856" indent="-179964" algn="l" defTabSz="914217" rtl="0" eaLnBrk="1" latinLnBrk="0" hangingPunct="1">
        <a:lnSpc>
          <a:spcPct val="120000"/>
        </a:lnSpc>
        <a:spcBef>
          <a:spcPts val="0"/>
        </a:spcBef>
        <a:buFont typeface="Arial" panose="020B0604020202020204" pitchFamily="34" charset="0"/>
        <a:buChar char="–"/>
        <a:defRPr sz="1599" kern="1200">
          <a:solidFill>
            <a:schemeClr val="tx1"/>
          </a:solidFill>
          <a:latin typeface="Daimler CS" pitchFamily="2" charset="0"/>
          <a:ea typeface="+mn-ea"/>
          <a:cs typeface="+mn-cs"/>
        </a:defRPr>
      </a:lvl8pPr>
      <a:lvl9pPr marL="719856" indent="-179964" algn="l" defTabSz="914217" rtl="0" eaLnBrk="1" latinLnBrk="0" hangingPunct="1">
        <a:lnSpc>
          <a:spcPct val="120000"/>
        </a:lnSpc>
        <a:spcBef>
          <a:spcPts val="0"/>
        </a:spcBef>
        <a:buFont typeface="Arial" panose="020B0604020202020204" pitchFamily="34" charset="0"/>
        <a:buChar char="–"/>
        <a:defRPr sz="1599" kern="1200">
          <a:solidFill>
            <a:schemeClr val="tx1"/>
          </a:solidFill>
          <a:latin typeface="Daimler CS" pitchFamily="2" charset="0"/>
          <a:ea typeface="+mn-ea"/>
          <a:cs typeface="+mn-cs"/>
        </a:defRPr>
      </a:lvl9pPr>
    </p:bodyStyle>
    <p:otherStyle>
      <a:defPPr>
        <a:defRPr lang="de-DE"/>
      </a:defPPr>
      <a:lvl1pPr marL="0" algn="l" defTabSz="914217" rtl="0" eaLnBrk="1" latinLnBrk="0" hangingPunct="1">
        <a:defRPr sz="1800" kern="1200">
          <a:solidFill>
            <a:schemeClr val="tx1"/>
          </a:solidFill>
          <a:latin typeface="+mn-lt"/>
          <a:ea typeface="+mn-ea"/>
          <a:cs typeface="+mn-cs"/>
        </a:defRPr>
      </a:lvl1pPr>
      <a:lvl2pPr marL="457108"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5"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59"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47">
          <p15:clr>
            <a:srgbClr val="F26B43"/>
          </p15:clr>
        </p15:guide>
        <p15:guide id="2" pos="3729">
          <p15:clr>
            <a:srgbClr val="F26B43"/>
          </p15:clr>
        </p15:guide>
        <p15:guide id="3" pos="3956">
          <p15:clr>
            <a:srgbClr val="F26B43"/>
          </p15:clr>
        </p15:guide>
        <p15:guide id="4" pos="4182">
          <p15:clr>
            <a:srgbClr val="F26B43"/>
          </p15:clr>
        </p15:guide>
        <p15:guide id="5" pos="4410">
          <p15:clr>
            <a:srgbClr val="F26B43"/>
          </p15:clr>
        </p15:guide>
        <p15:guide id="6" pos="4635">
          <p15:clr>
            <a:srgbClr val="F26B43"/>
          </p15:clr>
        </p15:guide>
        <p15:guide id="7" pos="4862">
          <p15:clr>
            <a:srgbClr val="F26B43"/>
          </p15:clr>
        </p15:guide>
        <p15:guide id="8" pos="5089">
          <p15:clr>
            <a:srgbClr val="F26B43"/>
          </p15:clr>
        </p15:guide>
        <p15:guide id="9" pos="5316">
          <p15:clr>
            <a:srgbClr val="F26B43"/>
          </p15:clr>
        </p15:guide>
        <p15:guide id="10" pos="5543">
          <p15:clr>
            <a:srgbClr val="F26B43"/>
          </p15:clr>
        </p15:guide>
        <p15:guide id="11" pos="5770">
          <p15:clr>
            <a:srgbClr val="F26B43"/>
          </p15:clr>
        </p15:guide>
        <p15:guide id="12" pos="5996">
          <p15:clr>
            <a:srgbClr val="F26B43"/>
          </p15:clr>
        </p15:guide>
        <p15:guide id="13" pos="6223">
          <p15:clr>
            <a:srgbClr val="F26B43"/>
          </p15:clr>
        </p15:guide>
        <p15:guide id="14" pos="6451">
          <p15:clr>
            <a:srgbClr val="F26B43"/>
          </p15:clr>
        </p15:guide>
        <p15:guide id="15" pos="6677">
          <p15:clr>
            <a:srgbClr val="F26B43"/>
          </p15:clr>
        </p15:guide>
        <p15:guide id="16" pos="6904">
          <p15:clr>
            <a:srgbClr val="F26B43"/>
          </p15:clr>
        </p15:guide>
        <p15:guide id="17" pos="7130">
          <p15:clr>
            <a:srgbClr val="F26B43"/>
          </p15:clr>
        </p15:guide>
        <p15:guide id="18" pos="7358">
          <p15:clr>
            <a:srgbClr val="F26B43"/>
          </p15:clr>
        </p15:guide>
        <p15:guide id="19" pos="7585">
          <p15:clr>
            <a:srgbClr val="F26B43"/>
          </p15:clr>
        </p15:guide>
        <p15:guide id="20" pos="781">
          <p15:clr>
            <a:srgbClr val="F26B43"/>
          </p15:clr>
        </p15:guide>
        <p15:guide id="21" pos="1008">
          <p15:clr>
            <a:srgbClr val="F26B43"/>
          </p15:clr>
        </p15:guide>
        <p15:guide id="22" pos="1234">
          <p15:clr>
            <a:srgbClr val="F26B43"/>
          </p15:clr>
        </p15:guide>
        <p15:guide id="23" pos="1461">
          <p15:clr>
            <a:srgbClr val="F26B43"/>
          </p15:clr>
        </p15:guide>
        <p15:guide id="24" pos="1687">
          <p15:clr>
            <a:srgbClr val="F26B43"/>
          </p15:clr>
        </p15:guide>
        <p15:guide id="25" pos="1915">
          <p15:clr>
            <a:srgbClr val="F26B43"/>
          </p15:clr>
        </p15:guide>
        <p15:guide id="26" pos="2140">
          <p15:clr>
            <a:srgbClr val="F26B43"/>
          </p15:clr>
        </p15:guide>
        <p15:guide id="27" pos="2368">
          <p15:clr>
            <a:srgbClr val="F26B43"/>
          </p15:clr>
        </p15:guide>
        <p15:guide id="28" pos="2594">
          <p15:clr>
            <a:srgbClr val="F26B43"/>
          </p15:clr>
        </p15:guide>
        <p15:guide id="29" pos="2822">
          <p15:clr>
            <a:srgbClr val="F26B43"/>
          </p15:clr>
        </p15:guide>
        <p15:guide id="30" pos="3049">
          <p15:clr>
            <a:srgbClr val="F26B43"/>
          </p15:clr>
        </p15:guide>
        <p15:guide id="31" pos="3274">
          <p15:clr>
            <a:srgbClr val="F26B43"/>
          </p15:clr>
        </p15:guide>
        <p15:guide id="32" pos="3502">
          <p15:clr>
            <a:srgbClr val="F26B43"/>
          </p15:clr>
        </p15:guide>
        <p15:guide id="33" pos="554">
          <p15:clr>
            <a:srgbClr val="F26B43"/>
          </p15:clr>
        </p15:guide>
        <p15:guide id="34" pos="326">
          <p15:clr>
            <a:srgbClr val="F26B43"/>
          </p15:clr>
        </p15:guide>
        <p15:guide id="35" pos="100">
          <p15:clr>
            <a:srgbClr val="F26B43"/>
          </p15:clr>
        </p15:guide>
        <p15:guide id="36" orient="horz" pos="2273">
          <p15:clr>
            <a:srgbClr val="F26B43"/>
          </p15:clr>
        </p15:guide>
        <p15:guide id="37" orient="horz" pos="2500">
          <p15:clr>
            <a:srgbClr val="F26B43"/>
          </p15:clr>
        </p15:guide>
        <p15:guide id="38" orient="horz" pos="2728">
          <p15:clr>
            <a:srgbClr val="F26B43"/>
          </p15:clr>
        </p15:guide>
        <p15:guide id="39" orient="horz" pos="2954">
          <p15:clr>
            <a:srgbClr val="F26B43"/>
          </p15:clr>
        </p15:guide>
        <p15:guide id="40" orient="horz" pos="3181">
          <p15:clr>
            <a:srgbClr val="F26B43"/>
          </p15:clr>
        </p15:guide>
        <p15:guide id="41" orient="horz" pos="3407">
          <p15:clr>
            <a:srgbClr val="F26B43"/>
          </p15:clr>
        </p15:guide>
        <p15:guide id="42" orient="horz" pos="3635">
          <p15:clr>
            <a:srgbClr val="F26B43"/>
          </p15:clr>
        </p15:guide>
        <p15:guide id="43" orient="horz" pos="3862">
          <p15:clr>
            <a:srgbClr val="F26B43"/>
          </p15:clr>
        </p15:guide>
        <p15:guide id="44" orient="horz" pos="4087">
          <p15:clr>
            <a:srgbClr val="F26B43"/>
          </p15:clr>
        </p15:guide>
        <p15:guide id="45" orient="horz" pos="4321">
          <p15:clr>
            <a:srgbClr val="F26B43"/>
          </p15:clr>
        </p15:guide>
        <p15:guide id="46" orient="horz" pos="1820">
          <p15:clr>
            <a:srgbClr val="F26B43"/>
          </p15:clr>
        </p15:guide>
        <p15:guide id="47" orient="horz" pos="1585">
          <p15:clr>
            <a:srgbClr val="F26B43"/>
          </p15:clr>
        </p15:guide>
        <p15:guide id="48" orient="horz" pos="1366">
          <p15:clr>
            <a:srgbClr val="F26B43"/>
          </p15:clr>
        </p15:guide>
        <p15:guide id="49" orient="horz" pos="1139">
          <p15:clr>
            <a:srgbClr val="F26B43"/>
          </p15:clr>
        </p15:guide>
        <p15:guide id="50" orient="horz" pos="913">
          <p15:clr>
            <a:srgbClr val="F26B43"/>
          </p15:clr>
        </p15:guide>
        <p15:guide id="51" orient="horz" pos="686">
          <p15:clr>
            <a:srgbClr val="F26B43"/>
          </p15:clr>
        </p15:guide>
        <p15:guide id="52" orient="horz" pos="232">
          <p15:clr>
            <a:srgbClr val="F26B43"/>
          </p15:clr>
        </p15:guide>
        <p15:guide id="53" orient="horz">
          <p15:clr>
            <a:srgbClr val="F26B43"/>
          </p15:clr>
        </p15:guide>
        <p15:guide id="54" orient="horz" pos="4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60" imgH="360" progId="TCLayout.ActiveDocument.1">
                  <p:embed/>
                </p:oleObj>
              </mc:Choice>
              <mc:Fallback>
                <p:oleObj name="think-cell Slide" r:id="rId10" imgW="360" imgH="360" progId="TCLayout.ActiveDocument.1">
                  <p:embed/>
                  <p:pic>
                    <p:nvPicPr>
                      <p:cNvPr id="5" name="Object 4" hidden="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4F811F8-1A2F-4A3C-B74B-BFAA2914C65A}"/>
              </a:ext>
            </a:extLst>
          </p:cNvPr>
          <p:cNvSpPr>
            <a:spLocks noGrp="1"/>
          </p:cNvSpPr>
          <p:nvPr>
            <p:ph type="title"/>
          </p:nvPr>
        </p:nvSpPr>
        <p:spPr>
          <a:xfrm>
            <a:off x="731520" y="457200"/>
            <a:ext cx="1060704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C908D5-6DD3-4F2A-9B16-B452029848E3}"/>
              </a:ext>
            </a:extLst>
          </p:cNvPr>
          <p:cNvSpPr>
            <a:spLocks noGrp="1"/>
          </p:cNvSpPr>
          <p:nvPr>
            <p:ph type="body" idx="1"/>
          </p:nvPr>
        </p:nvSpPr>
        <p:spPr>
          <a:xfrm>
            <a:off x="731520" y="1737360"/>
            <a:ext cx="10607040" cy="411480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7074634-B6F9-4334-AF31-E9E776CCD9B9}"/>
              </a:ext>
            </a:extLst>
          </p:cNvPr>
          <p:cNvSpPr>
            <a:spLocks noGrp="1"/>
          </p:cNvSpPr>
          <p:nvPr>
            <p:ph type="sldNum" sz="quarter" idx="4"/>
          </p:nvPr>
        </p:nvSpPr>
        <p:spPr>
          <a:xfrm>
            <a:off x="11303390" y="6291072"/>
            <a:ext cx="507609" cy="365760"/>
          </a:xfrm>
          <a:prstGeom prst="rect">
            <a:avLst/>
          </a:prstGeom>
        </p:spPr>
        <p:txBody>
          <a:bodyPr vert="horz" lIns="91440" tIns="45720" rIns="91440" bIns="45720" rtlCol="0" anchor="ctr"/>
          <a:lstStyle>
            <a:lvl1pPr algn="r">
              <a:defRPr sz="1200">
                <a:solidFill>
                  <a:schemeClr val="bg1"/>
                </a:solidFill>
              </a:defRPr>
            </a:lvl1pPr>
          </a:lstStyle>
          <a:p>
            <a:fld id="{9536B8CE-5F62-416D-92EA-5CF5AD6A88E7}" type="slidenum">
              <a:rPr lang="en-US" smtClean="0"/>
              <a:pPr/>
              <a:t>‹#›</a:t>
            </a:fld>
            <a:endParaRPr lang="en-US" dirty="0"/>
          </a:p>
        </p:txBody>
      </p:sp>
      <p:sp>
        <p:nvSpPr>
          <p:cNvPr id="9" name="Footer Placeholder 4">
            <a:extLst>
              <a:ext uri="{FF2B5EF4-FFF2-40B4-BE49-F238E27FC236}">
                <a16:creationId xmlns:a16="http://schemas.microsoft.com/office/drawing/2014/main" id="{6D951212-7348-4B8E-A2F6-B5D6B02FADD5}"/>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r>
              <a:rPr lang="en-US"/>
              <a:t>Daimler Truck NTEA March 2022</a:t>
            </a:r>
            <a:endParaRPr lang="en-US" dirty="0"/>
          </a:p>
        </p:txBody>
      </p:sp>
    </p:spTree>
    <p:extLst>
      <p:ext uri="{BB962C8B-B14F-4D97-AF65-F5344CB8AC3E}">
        <p14:creationId xmlns:p14="http://schemas.microsoft.com/office/powerpoint/2010/main" val="405101743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hf sldNum="0" hdr="0" dt="0"/>
  <p:txStyles>
    <p:titleStyle>
      <a:lvl1pPr algn="l" defTabSz="914400" rtl="0" eaLnBrk="1" latinLnBrk="0" hangingPunct="1">
        <a:lnSpc>
          <a:spcPct val="100000"/>
        </a:lnSpc>
        <a:spcBef>
          <a:spcPct val="0"/>
        </a:spcBef>
        <a:buNone/>
        <a:defRPr sz="3600" b="1" kern="1200">
          <a:solidFill>
            <a:srgbClr val="666666"/>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300"/>
        </a:spcAft>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25" imgH="424" progId="TCLayout.ActiveDocument.1">
                  <p:embed/>
                </p:oleObj>
              </mc:Choice>
              <mc:Fallback>
                <p:oleObj name="think-cell Slide" r:id="rId28" imgW="425" imgH="424" progId="TCLayout.ActiveDocument.1">
                  <p:embed/>
                  <p:pic>
                    <p:nvPicPr>
                      <p:cNvPr id="7" name="Object 6" hidden="1"/>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96000" y="6356350"/>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Presentation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1EF24B-8AB9-4F81-BFA8-1FEA9FBB4F46}" type="slidenum">
              <a:rPr lang="en-US" smtClean="0"/>
              <a:t>‹#›</a:t>
            </a:fld>
            <a:endParaRPr lang="en-US"/>
          </a:p>
        </p:txBody>
      </p:sp>
    </p:spTree>
    <p:extLst>
      <p:ext uri="{BB962C8B-B14F-4D97-AF65-F5344CB8AC3E}">
        <p14:creationId xmlns:p14="http://schemas.microsoft.com/office/powerpoint/2010/main" val="354388696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4.xml"/><Relationship Id="rId7" Type="http://schemas.openxmlformats.org/officeDocument/2006/relationships/image" Target="../media/image53.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7.emf"/><Relationship Id="rId5" Type="http://schemas.openxmlformats.org/officeDocument/2006/relationships/oleObject" Target="../embeddings/oleObject1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5.emf"/><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jpg"/><Relationship Id="rId7"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86.xml"/><Relationship Id="rId6" Type="http://schemas.microsoft.com/office/2007/relationships/hdphoto" Target="../media/hdphoto11.wdp"/><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2.png"/></Relationships>
</file>

<file path=ppt/slides/_rels/slide1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emf"/><Relationship Id="rId4" Type="http://schemas.openxmlformats.org/officeDocument/2006/relationships/image" Target="../media/image87.emf"/></Relationships>
</file>

<file path=ppt/slides/_rels/slide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28.png"/><Relationship Id="rId2" Type="http://schemas.openxmlformats.org/officeDocument/2006/relationships/slideLayout" Target="../slideLayouts/slideLayout86.xml"/><Relationship Id="rId1" Type="http://schemas.openxmlformats.org/officeDocument/2006/relationships/tags" Target="../tags/tag66.xml"/><Relationship Id="rId6" Type="http://schemas.openxmlformats.org/officeDocument/2006/relationships/image" Target="../media/image127.emf"/><Relationship Id="rId5" Type="http://schemas.openxmlformats.org/officeDocument/2006/relationships/oleObject" Target="../embeddings/oleObject15.bin"/><Relationship Id="rId4" Type="http://schemas.openxmlformats.org/officeDocument/2006/relationships/image" Target="../media/image126.png"/></Relationships>
</file>

<file path=ppt/slides/_rels/slide1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1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microsoft.com/office/2007/relationships/hdphoto" Target="../media/hdphoto13.wdp"/><Relationship Id="rId2" Type="http://schemas.openxmlformats.org/officeDocument/2006/relationships/slideLayout" Target="../slideLayouts/slideLayout86.xml"/><Relationship Id="rId1" Type="http://schemas.openxmlformats.org/officeDocument/2006/relationships/tags" Target="../tags/tag67.xml"/><Relationship Id="rId6" Type="http://schemas.openxmlformats.org/officeDocument/2006/relationships/image" Target="../media/image140.png"/><Relationship Id="rId5" Type="http://schemas.openxmlformats.org/officeDocument/2006/relationships/image" Target="../media/image127.emf"/><Relationship Id="rId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emf"/><Relationship Id="rId3" Type="http://schemas.openxmlformats.org/officeDocument/2006/relationships/notesSlide" Target="../notesSlides/notesSlide2.xml"/><Relationship Id="rId21" Type="http://schemas.openxmlformats.org/officeDocument/2006/relationships/image" Target="../media/image70.pn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5" Type="http://schemas.openxmlformats.org/officeDocument/2006/relationships/image" Target="../media/image74.png"/><Relationship Id="rId2" Type="http://schemas.openxmlformats.org/officeDocument/2006/relationships/slideLayout" Target="../slideLayouts/slideLayout12.xml"/><Relationship Id="rId16" Type="http://schemas.openxmlformats.org/officeDocument/2006/relationships/image" Target="../media/image65.jpeg"/><Relationship Id="rId20" Type="http://schemas.openxmlformats.org/officeDocument/2006/relationships/image" Target="../media/image69.emf"/><Relationship Id="rId1" Type="http://schemas.openxmlformats.org/officeDocument/2006/relationships/tags" Target="../tags/tag63.xml"/><Relationship Id="rId6" Type="http://schemas.openxmlformats.org/officeDocument/2006/relationships/image" Target="../media/image55.jpeg"/><Relationship Id="rId11" Type="http://schemas.openxmlformats.org/officeDocument/2006/relationships/image" Target="../media/image60.jpeg"/><Relationship Id="rId24" Type="http://schemas.openxmlformats.org/officeDocument/2006/relationships/image" Target="../media/image73.jpeg"/><Relationship Id="rId5" Type="http://schemas.openxmlformats.org/officeDocument/2006/relationships/image" Target="../media/image1.emf"/><Relationship Id="rId15" Type="http://schemas.openxmlformats.org/officeDocument/2006/relationships/image" Target="../media/image64.jpeg"/><Relationship Id="rId23" Type="http://schemas.openxmlformats.org/officeDocument/2006/relationships/image" Target="../media/image72.png"/><Relationship Id="rId10" Type="http://schemas.openxmlformats.org/officeDocument/2006/relationships/image" Target="../media/image59.jpeg"/><Relationship Id="rId19" Type="http://schemas.openxmlformats.org/officeDocument/2006/relationships/image" Target="../media/image68.png"/><Relationship Id="rId4" Type="http://schemas.openxmlformats.org/officeDocument/2006/relationships/oleObject" Target="../embeddings/oleObject13.bin"/><Relationship Id="rId9" Type="http://schemas.openxmlformats.org/officeDocument/2006/relationships/image" Target="../media/image58.jpeg"/><Relationship Id="rId14" Type="http://schemas.openxmlformats.org/officeDocument/2006/relationships/image" Target="../media/image63.jpeg"/><Relationship Id="rId22" Type="http://schemas.openxmlformats.org/officeDocument/2006/relationships/image" Target="../media/image71.jpeg"/></Relationships>
</file>

<file path=ppt/slides/_rels/slide2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notesSlide" Target="../notesSlides/notesSlide20.xml"/><Relationship Id="rId7" Type="http://schemas.openxmlformats.org/officeDocument/2006/relationships/image" Target="../media/image142.png"/><Relationship Id="rId2" Type="http://schemas.openxmlformats.org/officeDocument/2006/relationships/slideLayout" Target="../slideLayouts/slideLayout86.xml"/><Relationship Id="rId1" Type="http://schemas.openxmlformats.org/officeDocument/2006/relationships/tags" Target="../tags/tag68.xml"/><Relationship Id="rId6" Type="http://schemas.openxmlformats.org/officeDocument/2006/relationships/image" Target="../media/image141.png"/><Relationship Id="rId5" Type="http://schemas.openxmlformats.org/officeDocument/2006/relationships/image" Target="../media/image127.emf"/><Relationship Id="rId4" Type="http://schemas.openxmlformats.org/officeDocument/2006/relationships/oleObject" Target="../embeddings/oleObject16.bin"/><Relationship Id="rId9" Type="http://schemas.openxmlformats.org/officeDocument/2006/relationships/image" Target="../media/image144.png"/></Relationships>
</file>

<file path=ppt/slides/_rels/slide21.xml.rels><?xml version="1.0" encoding="UTF-8" standalone="yes"?>
<Relationships xmlns="http://schemas.openxmlformats.org/package/2006/relationships"><Relationship Id="rId8" Type="http://schemas.openxmlformats.org/officeDocument/2006/relationships/image" Target="../media/image145.emf"/><Relationship Id="rId13" Type="http://schemas.openxmlformats.org/officeDocument/2006/relationships/image" Target="../media/image150.png"/><Relationship Id="rId3" Type="http://schemas.openxmlformats.org/officeDocument/2006/relationships/notesSlide" Target="../notesSlides/notesSlide21.xml"/><Relationship Id="rId7" Type="http://schemas.openxmlformats.org/officeDocument/2006/relationships/image" Target="../media/image123.emf"/><Relationship Id="rId12" Type="http://schemas.openxmlformats.org/officeDocument/2006/relationships/image" Target="../media/image149.emf"/><Relationship Id="rId2" Type="http://schemas.openxmlformats.org/officeDocument/2006/relationships/slideLayout" Target="../slideLayouts/slideLayout86.xml"/><Relationship Id="rId1" Type="http://schemas.openxmlformats.org/officeDocument/2006/relationships/tags" Target="../tags/tag69.xml"/><Relationship Id="rId6" Type="http://schemas.openxmlformats.org/officeDocument/2006/relationships/image" Target="../media/image91.png"/><Relationship Id="rId11" Type="http://schemas.openxmlformats.org/officeDocument/2006/relationships/image" Target="../media/image148.emf"/><Relationship Id="rId5" Type="http://schemas.openxmlformats.org/officeDocument/2006/relationships/image" Target="../media/image127.emf"/><Relationship Id="rId10" Type="http://schemas.openxmlformats.org/officeDocument/2006/relationships/image" Target="../media/image147.emf"/><Relationship Id="rId4" Type="http://schemas.openxmlformats.org/officeDocument/2006/relationships/oleObject" Target="../embeddings/oleObject15.bin"/><Relationship Id="rId9" Type="http://schemas.openxmlformats.org/officeDocument/2006/relationships/image" Target="../media/image146.emf"/></Relationships>
</file>

<file path=ppt/slides/_rels/slide2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2.xml"/><Relationship Id="rId1" Type="http://schemas.openxmlformats.org/officeDocument/2006/relationships/slideLayout" Target="../slideLayouts/slideLayout8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57.png"/></Relationships>
</file>

<file path=ppt/slides/_rels/slide23.xml.rels><?xml version="1.0" encoding="UTF-8" standalone="yes"?>
<Relationships xmlns="http://schemas.openxmlformats.org/package/2006/relationships"><Relationship Id="rId8" Type="http://schemas.openxmlformats.org/officeDocument/2006/relationships/image" Target="../media/image160.emf"/><Relationship Id="rId3" Type="http://schemas.openxmlformats.org/officeDocument/2006/relationships/notesSlide" Target="../notesSlides/notesSlide23.xml"/><Relationship Id="rId7" Type="http://schemas.openxmlformats.org/officeDocument/2006/relationships/image" Target="../media/image159.emf"/><Relationship Id="rId2" Type="http://schemas.openxmlformats.org/officeDocument/2006/relationships/slideLayout" Target="../slideLayouts/slideLayout86.xml"/><Relationship Id="rId1" Type="http://schemas.openxmlformats.org/officeDocument/2006/relationships/tags" Target="../tags/tag70.xml"/><Relationship Id="rId6" Type="http://schemas.openxmlformats.org/officeDocument/2006/relationships/image" Target="../media/image158.emf"/><Relationship Id="rId5" Type="http://schemas.openxmlformats.org/officeDocument/2006/relationships/image" Target="../media/image127.emf"/><Relationship Id="rId10" Type="http://schemas.openxmlformats.org/officeDocument/2006/relationships/image" Target="../media/image162.emf"/><Relationship Id="rId4" Type="http://schemas.openxmlformats.org/officeDocument/2006/relationships/oleObject" Target="../embeddings/oleObject15.bin"/><Relationship Id="rId9" Type="http://schemas.openxmlformats.org/officeDocument/2006/relationships/image" Target="../media/image161.png"/></Relationships>
</file>

<file path=ppt/slides/_rels/slide2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notesSlide" Target="../notesSlides/notesSlide24.xml"/><Relationship Id="rId7" Type="http://schemas.openxmlformats.org/officeDocument/2006/relationships/image" Target="../media/image116.png"/><Relationship Id="rId2" Type="http://schemas.openxmlformats.org/officeDocument/2006/relationships/slideLayout" Target="../slideLayouts/slideLayout86.xml"/><Relationship Id="rId1" Type="http://schemas.openxmlformats.org/officeDocument/2006/relationships/tags" Target="../tags/tag71.xml"/><Relationship Id="rId6" Type="http://schemas.openxmlformats.org/officeDocument/2006/relationships/image" Target="../media/image99.emf"/><Relationship Id="rId11" Type="http://schemas.openxmlformats.org/officeDocument/2006/relationships/image" Target="../media/image166.png"/><Relationship Id="rId5" Type="http://schemas.openxmlformats.org/officeDocument/2006/relationships/image" Target="../media/image127.emf"/><Relationship Id="rId10" Type="http://schemas.openxmlformats.org/officeDocument/2006/relationships/image" Target="../media/image165.png"/><Relationship Id="rId4" Type="http://schemas.openxmlformats.org/officeDocument/2006/relationships/oleObject" Target="../embeddings/oleObject15.bin"/><Relationship Id="rId9" Type="http://schemas.openxmlformats.org/officeDocument/2006/relationships/image" Target="../media/image164.png"/></Relationships>
</file>

<file path=ppt/slides/_rels/slide25.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25.xml"/><Relationship Id="rId1" Type="http://schemas.openxmlformats.org/officeDocument/2006/relationships/slideLayout" Target="../slideLayouts/slideLayout86.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9"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6.xml"/><Relationship Id="rId1" Type="http://schemas.openxmlformats.org/officeDocument/2006/relationships/tags" Target="../tags/tag72.xml"/><Relationship Id="rId6" Type="http://schemas.openxmlformats.org/officeDocument/2006/relationships/image" Target="../media/image173.emf"/><Relationship Id="rId5" Type="http://schemas.openxmlformats.org/officeDocument/2006/relationships/image" Target="../media/image127.emf"/><Relationship Id="rId4" Type="http://schemas.openxmlformats.org/officeDocument/2006/relationships/oleObject" Target="../embeddings/oleObject15.bin"/></Relationships>
</file>

<file path=ppt/slides/_rels/slide27.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jpeg"/><Relationship Id="rId18" Type="http://schemas.openxmlformats.org/officeDocument/2006/relationships/image" Target="../media/image186.png"/><Relationship Id="rId3" Type="http://schemas.openxmlformats.org/officeDocument/2006/relationships/notesSlide" Target="../notesSlides/notesSlide27.xml"/><Relationship Id="rId21" Type="http://schemas.openxmlformats.org/officeDocument/2006/relationships/image" Target="../media/image189.png"/><Relationship Id="rId7" Type="http://schemas.openxmlformats.org/officeDocument/2006/relationships/image" Target="../media/image1.emf"/><Relationship Id="rId12" Type="http://schemas.openxmlformats.org/officeDocument/2006/relationships/image" Target="../media/image180.jpeg"/><Relationship Id="rId17" Type="http://schemas.openxmlformats.org/officeDocument/2006/relationships/image" Target="../media/image185.png"/><Relationship Id="rId2" Type="http://schemas.openxmlformats.org/officeDocument/2006/relationships/slideLayout" Target="../slideLayouts/slideLayout86.xml"/><Relationship Id="rId16" Type="http://schemas.openxmlformats.org/officeDocument/2006/relationships/image" Target="../media/image184.png"/><Relationship Id="rId20" Type="http://schemas.openxmlformats.org/officeDocument/2006/relationships/image" Target="../media/image188.png"/><Relationship Id="rId1" Type="http://schemas.openxmlformats.org/officeDocument/2006/relationships/tags" Target="../tags/tag73.xml"/><Relationship Id="rId6" Type="http://schemas.openxmlformats.org/officeDocument/2006/relationships/oleObject" Target="../embeddings/oleObject17.bin"/><Relationship Id="rId11" Type="http://schemas.openxmlformats.org/officeDocument/2006/relationships/image" Target="../media/image179.jpeg"/><Relationship Id="rId5" Type="http://schemas.openxmlformats.org/officeDocument/2006/relationships/image" Target="../media/image175.png"/><Relationship Id="rId15" Type="http://schemas.openxmlformats.org/officeDocument/2006/relationships/image" Target="../media/image183.jpeg"/><Relationship Id="rId23" Type="http://schemas.openxmlformats.org/officeDocument/2006/relationships/image" Target="../media/image191.png"/><Relationship Id="rId10" Type="http://schemas.openxmlformats.org/officeDocument/2006/relationships/image" Target="../media/image178.png"/><Relationship Id="rId19" Type="http://schemas.openxmlformats.org/officeDocument/2006/relationships/image" Target="../media/image187.png"/><Relationship Id="rId4" Type="http://schemas.openxmlformats.org/officeDocument/2006/relationships/image" Target="../media/image174.png"/><Relationship Id="rId9" Type="http://schemas.openxmlformats.org/officeDocument/2006/relationships/image" Target="../media/image177.png"/><Relationship Id="rId14" Type="http://schemas.openxmlformats.org/officeDocument/2006/relationships/image" Target="../media/image182.jpeg"/><Relationship Id="rId22" Type="http://schemas.openxmlformats.org/officeDocument/2006/relationships/image" Target="../media/image190.png"/></Relationships>
</file>

<file path=ppt/slides/_rels/slide28.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notesSlide" Target="../notesSlides/notesSlide28.xml"/><Relationship Id="rId7" Type="http://schemas.openxmlformats.org/officeDocument/2006/relationships/image" Target="../media/image192.png"/><Relationship Id="rId2" Type="http://schemas.openxmlformats.org/officeDocument/2006/relationships/slideLayout" Target="../slideLayouts/slideLayout86.xml"/><Relationship Id="rId1" Type="http://schemas.openxmlformats.org/officeDocument/2006/relationships/tags" Target="../tags/tag74.xml"/><Relationship Id="rId6" Type="http://schemas.openxmlformats.org/officeDocument/2006/relationships/image" Target="../media/image174.pn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29.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87.png"/><Relationship Id="rId3" Type="http://schemas.openxmlformats.org/officeDocument/2006/relationships/notesSlide" Target="../notesSlides/notesSlide29.xml"/><Relationship Id="rId7" Type="http://schemas.openxmlformats.org/officeDocument/2006/relationships/image" Target="../media/image194.png"/><Relationship Id="rId12" Type="http://schemas.openxmlformats.org/officeDocument/2006/relationships/image" Target="../media/image199.jpeg"/><Relationship Id="rId2" Type="http://schemas.openxmlformats.org/officeDocument/2006/relationships/slideLayout" Target="../slideLayouts/slideLayout86.xml"/><Relationship Id="rId16" Type="http://schemas.openxmlformats.org/officeDocument/2006/relationships/image" Target="../media/image190.png"/><Relationship Id="rId1" Type="http://schemas.openxmlformats.org/officeDocument/2006/relationships/tags" Target="../tags/tag75.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emf"/><Relationship Id="rId15" Type="http://schemas.openxmlformats.org/officeDocument/2006/relationships/image" Target="../media/image189.png"/><Relationship Id="rId10" Type="http://schemas.openxmlformats.org/officeDocument/2006/relationships/image" Target="../media/image197.png"/><Relationship Id="rId4" Type="http://schemas.openxmlformats.org/officeDocument/2006/relationships/oleObject" Target="../embeddings/oleObject18.bin"/><Relationship Id="rId9" Type="http://schemas.openxmlformats.org/officeDocument/2006/relationships/image" Target="../media/image196.png"/><Relationship Id="rId14" Type="http://schemas.openxmlformats.org/officeDocument/2006/relationships/image" Target="../media/image18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6.xml"/><Relationship Id="rId1" Type="http://schemas.openxmlformats.org/officeDocument/2006/relationships/tags" Target="../tags/tag76.xml"/><Relationship Id="rId6" Type="http://schemas.openxmlformats.org/officeDocument/2006/relationships/image" Target="../media/image200.pn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31.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notesSlide" Target="../notesSlides/notesSlide31.xml"/><Relationship Id="rId1" Type="http://schemas.openxmlformats.org/officeDocument/2006/relationships/slideLayout" Target="../slideLayouts/slideLayout86.xml"/><Relationship Id="rId6" Type="http://schemas.openxmlformats.org/officeDocument/2006/relationships/image" Target="../media/image202.jpeg"/><Relationship Id="rId5" Type="http://schemas.openxmlformats.org/officeDocument/2006/relationships/image" Target="../media/image94.png"/><Relationship Id="rId4" Type="http://schemas.openxmlformats.org/officeDocument/2006/relationships/image" Target="../media/image93.emf"/></Relationships>
</file>

<file path=ppt/slides/_rels/slide3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notesSlide" Target="../notesSlides/notesSlide33.xml"/><Relationship Id="rId7" Type="http://schemas.openxmlformats.org/officeDocument/2006/relationships/image" Target="../media/image204.png"/><Relationship Id="rId2" Type="http://schemas.openxmlformats.org/officeDocument/2006/relationships/slideLayout" Target="../slideLayouts/slideLayout86.xml"/><Relationship Id="rId1" Type="http://schemas.openxmlformats.org/officeDocument/2006/relationships/tags" Target="../tags/tag77.xml"/><Relationship Id="rId6" Type="http://schemas.openxmlformats.org/officeDocument/2006/relationships/image" Target="../media/image203.png"/><Relationship Id="rId5" Type="http://schemas.openxmlformats.org/officeDocument/2006/relationships/image" Target="../media/image127.emf"/><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image" Target="../media/image206.tmp"/><Relationship Id="rId2" Type="http://schemas.openxmlformats.org/officeDocument/2006/relationships/notesSlide" Target="../notesSlides/notesSlide34.xml"/><Relationship Id="rId1" Type="http://schemas.openxmlformats.org/officeDocument/2006/relationships/slideLayout" Target="../slideLayouts/slideLayout86.xml"/><Relationship Id="rId6" Type="http://schemas.openxmlformats.org/officeDocument/2006/relationships/image" Target="../media/image209.jpeg"/><Relationship Id="rId5" Type="http://schemas.openxmlformats.org/officeDocument/2006/relationships/image" Target="../media/image208.png"/><Relationship Id="rId4" Type="http://schemas.openxmlformats.org/officeDocument/2006/relationships/image" Target="../media/image207.tmp"/></Relationships>
</file>

<file path=ppt/slides/_rels/slide35.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35.xml"/><Relationship Id="rId1" Type="http://schemas.openxmlformats.org/officeDocument/2006/relationships/slideLayout" Target="../slideLayouts/slideLayout86.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36.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36.xml"/><Relationship Id="rId1" Type="http://schemas.openxmlformats.org/officeDocument/2006/relationships/slideLayout" Target="../slideLayouts/slideLayout86.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3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37.xml"/><Relationship Id="rId1" Type="http://schemas.openxmlformats.org/officeDocument/2006/relationships/slideLayout" Target="../slideLayouts/slideLayout8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emf"/></Relationships>
</file>

<file path=ppt/slides/_rels/slide3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8.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39.xml"/><Relationship Id="rId1" Type="http://schemas.openxmlformats.org/officeDocument/2006/relationships/slideLayout" Target="../slideLayouts/slideLayout86.xml"/><Relationship Id="rId5" Type="http://schemas.microsoft.com/office/2007/relationships/hdphoto" Target="../media/hdphoto16.wdp"/><Relationship Id="rId4" Type="http://schemas.openxmlformats.org/officeDocument/2006/relationships/image" Target="../media/image227.png"/></Relationships>
</file>

<file path=ppt/slides/_rels/slide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40.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notesSlide" Target="../notesSlides/notesSlide40.xml"/><Relationship Id="rId1" Type="http://schemas.openxmlformats.org/officeDocument/2006/relationships/slideLayout" Target="../slideLayouts/slideLayout86.xml"/><Relationship Id="rId5" Type="http://schemas.openxmlformats.org/officeDocument/2006/relationships/image" Target="../media/image230.png"/><Relationship Id="rId4" Type="http://schemas.openxmlformats.org/officeDocument/2006/relationships/image" Target="../media/image229.png"/></Relationships>
</file>

<file path=ppt/slides/_rels/slide41.xml.rels><?xml version="1.0" encoding="UTF-8" standalone="yes"?>
<Relationships xmlns="http://schemas.openxmlformats.org/package/2006/relationships"><Relationship Id="rId3" Type="http://schemas.openxmlformats.org/officeDocument/2006/relationships/image" Target="../media/image231.emf"/><Relationship Id="rId7" Type="http://schemas.openxmlformats.org/officeDocument/2006/relationships/image" Target="../media/image234.png"/><Relationship Id="rId2" Type="http://schemas.openxmlformats.org/officeDocument/2006/relationships/notesSlide" Target="../notesSlides/notesSlide41.xml"/><Relationship Id="rId1" Type="http://schemas.openxmlformats.org/officeDocument/2006/relationships/slideLayout" Target="../slideLayouts/slideLayout86.xml"/><Relationship Id="rId6" Type="http://schemas.openxmlformats.org/officeDocument/2006/relationships/image" Target="../media/image233.png"/><Relationship Id="rId5" Type="http://schemas.openxmlformats.org/officeDocument/2006/relationships/image" Target="../media/image232.emf"/><Relationship Id="rId4" Type="http://schemas.openxmlformats.org/officeDocument/2006/relationships/oleObject" Target="../embeddings/oleObject19.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238.JPG"/><Relationship Id="rId2" Type="http://schemas.openxmlformats.org/officeDocument/2006/relationships/notesSlide" Target="../notesSlides/notesSlide43.xml"/><Relationship Id="rId1" Type="http://schemas.openxmlformats.org/officeDocument/2006/relationships/slideLayout" Target="../slideLayouts/slideLayout86.xml"/><Relationship Id="rId6" Type="http://schemas.microsoft.com/office/2007/relationships/hdphoto" Target="../media/hdphoto17.wdp"/><Relationship Id="rId5" Type="http://schemas.openxmlformats.org/officeDocument/2006/relationships/image" Target="../media/image237.png"/><Relationship Id="rId4" Type="http://schemas.openxmlformats.org/officeDocument/2006/relationships/image" Target="../media/image236.JPG"/></Relationships>
</file>

<file path=ppt/slides/_rels/slide4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4.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45.xml"/><Relationship Id="rId1" Type="http://schemas.openxmlformats.org/officeDocument/2006/relationships/slideLayout" Target="../slideLayouts/slideLayout86.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6.xml"/><Relationship Id="rId1" Type="http://schemas.openxmlformats.org/officeDocument/2006/relationships/tags" Target="../tags/tag78.xml"/><Relationship Id="rId6" Type="http://schemas.openxmlformats.org/officeDocument/2006/relationships/image" Target="../media/image33.emf"/><Relationship Id="rId5" Type="http://schemas.openxmlformats.org/officeDocument/2006/relationships/oleObject" Target="../embeddings/oleObject20.bin"/><Relationship Id="rId4" Type="http://schemas.openxmlformats.org/officeDocument/2006/relationships/image" Target="../media/image243.JPG"/></Relationships>
</file>

<file path=ppt/slides/_rels/slide47.xml.rels><?xml version="1.0" encoding="UTF-8" standalone="yes"?>
<Relationships xmlns="http://schemas.openxmlformats.org/package/2006/relationships"><Relationship Id="rId8" Type="http://schemas.openxmlformats.org/officeDocument/2006/relationships/hyperlink" Target="https://northamerica.daimlertruck.com/pressdetail/freightliner-upgrades-industry-favorite-models-in-new-2022-09-13" TargetMode="External"/><Relationship Id="rId3" Type="http://schemas.openxmlformats.org/officeDocument/2006/relationships/hyperlink" Target="https://freightliner.com/trucks/" TargetMode="External"/><Relationship Id="rId7" Type="http://schemas.openxmlformats.org/officeDocument/2006/relationships/hyperlink" Target="https://portal-dtna.prd.freightliner.com/portal/#/techresourceguides" TargetMode="External"/><Relationship Id="rId2" Type="http://schemas.openxmlformats.org/officeDocument/2006/relationships/notesSlide" Target="../notesSlides/notesSlide47.xml"/><Relationship Id="rId1" Type="http://schemas.openxmlformats.org/officeDocument/2006/relationships/slideLayout" Target="../slideLayouts/slideLayout99.xml"/><Relationship Id="rId6" Type="http://schemas.openxmlformats.org/officeDocument/2006/relationships/hyperlink" Target="https://dtnacontent-dtna.prd.freightliner.com/content/sellsheets/sellsheet-search.html" TargetMode="External"/><Relationship Id="rId5" Type="http://schemas.openxmlformats.org/officeDocument/2006/relationships/hyperlink" Target="https://dtnacontent-dtna.prd.freightliner.com/content/dam/dtna-portal/en/sales/ftl/plus-series-resource-hub/Enhanced%20FTL%20M2%20SD%20Launch%20Plan%20Webinar.mp4" TargetMode="External"/><Relationship Id="rId4" Type="http://schemas.openxmlformats.org/officeDocument/2006/relationships/hyperlink" Target="https://dtnacontent-dtna.prd.freightliner.com/content/dtna-portal/en/sales/Plus-Series-Resource-Hub.ht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tna.logicbay.com/logicTrak/rse_course_wrapper.jsp?courseid=8729&amp;coursesession=current&amp;coursestatusid=0&amp;ch=0" TargetMode="External"/><Relationship Id="rId2" Type="http://schemas.openxmlformats.org/officeDocument/2006/relationships/notesSlide" Target="../notesSlides/notesSlide48.xml"/><Relationship Id="rId1" Type="http://schemas.openxmlformats.org/officeDocument/2006/relationships/slideLayout" Target="../slideLayouts/slideLayout99.xml"/><Relationship Id="rId6" Type="http://schemas.openxmlformats.org/officeDocument/2006/relationships/hyperlink" Target="https://dtna.logicbay.com/logicTrak/rse_course_wrapper.jsp?courseid=8731&amp;coursesession=current&amp;coursestatusid=0&amp;ch=0" TargetMode="External"/><Relationship Id="rId5" Type="http://schemas.openxmlformats.org/officeDocument/2006/relationships/hyperlink" Target="https://dtna.logicbay.com/logicTrak/rse_course_wrapper.jsp?courseid=8732&amp;coursesession=current&amp;coursestatusid=0&amp;ch=0" TargetMode="External"/><Relationship Id="rId4" Type="http://schemas.openxmlformats.org/officeDocument/2006/relationships/hyperlink" Target="https://dtna.logicbay.com/logicTrak/rse_course_wrapper.jsp?courseid=8730&amp;coursesession=current&amp;coursestatusid=0&amp;ch=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8.emf"/><Relationship Id="rId5" Type="http://schemas.microsoft.com/office/2007/relationships/hdphoto" Target="../media/hdphoto2.wdp"/><Relationship Id="rId4" Type="http://schemas.openxmlformats.org/officeDocument/2006/relationships/image" Target="../media/image77.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emf"/><Relationship Id="rId3" Type="http://schemas.openxmlformats.org/officeDocument/2006/relationships/image" Target="../media/image81.png"/><Relationship Id="rId7" Type="http://schemas.microsoft.com/office/2007/relationships/hdphoto" Target="../media/hdphoto5.wdp"/><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6.xml"/><Relationship Id="rId16"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83.png"/><Relationship Id="rId11" Type="http://schemas.microsoft.com/office/2007/relationships/hdphoto" Target="../media/hdphoto7.wdp"/><Relationship Id="rId5" Type="http://schemas.microsoft.com/office/2007/relationships/hdphoto" Target="../media/hdphoto4.wdp"/><Relationship Id="rId15" Type="http://schemas.openxmlformats.org/officeDocument/2006/relationships/image" Target="../media/image89.png"/><Relationship Id="rId10" Type="http://schemas.openxmlformats.org/officeDocument/2006/relationships/image" Target="../media/image85.png"/><Relationship Id="rId4" Type="http://schemas.openxmlformats.org/officeDocument/2006/relationships/image" Target="../media/image82.png"/><Relationship Id="rId9" Type="http://schemas.microsoft.com/office/2007/relationships/hdphoto" Target="../media/hdphoto6.wdp"/><Relationship Id="rId14" Type="http://schemas.openxmlformats.org/officeDocument/2006/relationships/image" Target="../media/image88.png"/></Relationships>
</file>

<file path=ppt/slides/_rels/slide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4.png"/><Relationship Id="rId3" Type="http://schemas.openxmlformats.org/officeDocument/2006/relationships/image" Target="../media/image92.jpeg"/><Relationship Id="rId7" Type="http://schemas.microsoft.com/office/2007/relationships/hdphoto" Target="../media/hdphoto5.wdp"/><Relationship Id="rId12" Type="http://schemas.openxmlformats.org/officeDocument/2006/relationships/image" Target="../media/image93.emf"/><Relationship Id="rId17" Type="http://schemas.microsoft.com/office/2007/relationships/hdphoto" Target="../media/hdphoto9.wdp"/><Relationship Id="rId2" Type="http://schemas.openxmlformats.org/officeDocument/2006/relationships/notesSlide" Target="../notesSlides/notesSlide7.xml"/><Relationship Id="rId16"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83.png"/><Relationship Id="rId11" Type="http://schemas.microsoft.com/office/2007/relationships/hdphoto" Target="../media/hdphoto7.wdp"/><Relationship Id="rId5" Type="http://schemas.microsoft.com/office/2007/relationships/hdphoto" Target="../media/hdphoto4.wdp"/><Relationship Id="rId15" Type="http://schemas.microsoft.com/office/2007/relationships/hdphoto" Target="../media/hdphoto8.wdp"/><Relationship Id="rId10" Type="http://schemas.openxmlformats.org/officeDocument/2006/relationships/image" Target="../media/image85.png"/><Relationship Id="rId4" Type="http://schemas.openxmlformats.org/officeDocument/2006/relationships/image" Target="../media/image82.png"/><Relationship Id="rId9" Type="http://schemas.microsoft.com/office/2007/relationships/hdphoto" Target="../media/hdphoto6.wdp"/><Relationship Id="rId14" Type="http://schemas.openxmlformats.org/officeDocument/2006/relationships/image" Target="../media/image95.png"/></Relationships>
</file>

<file path=ppt/slides/_rels/slide8.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7.wdp"/><Relationship Id="rId3" Type="http://schemas.openxmlformats.org/officeDocument/2006/relationships/image" Target="../media/image97.emf"/><Relationship Id="rId7" Type="http://schemas.microsoft.com/office/2007/relationships/hdphoto" Target="../media/hdphoto4.wdp"/><Relationship Id="rId12" Type="http://schemas.openxmlformats.org/officeDocument/2006/relationships/image" Target="../media/image85.png"/><Relationship Id="rId17" Type="http://schemas.microsoft.com/office/2007/relationships/hdphoto" Target="../media/hdphoto10.wdp"/><Relationship Id="rId2" Type="http://schemas.openxmlformats.org/officeDocument/2006/relationships/notesSlide" Target="../notesSlides/notesSlide8.xml"/><Relationship Id="rId16"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82.png"/><Relationship Id="rId11" Type="http://schemas.microsoft.com/office/2007/relationships/hdphoto" Target="../media/hdphoto6.wdp"/><Relationship Id="rId5" Type="http://schemas.openxmlformats.org/officeDocument/2006/relationships/image" Target="../media/image99.emf"/><Relationship Id="rId15" Type="http://schemas.openxmlformats.org/officeDocument/2006/relationships/image" Target="../media/image101.png"/><Relationship Id="rId10" Type="http://schemas.openxmlformats.org/officeDocument/2006/relationships/image" Target="../media/image84.png"/><Relationship Id="rId4" Type="http://schemas.openxmlformats.org/officeDocument/2006/relationships/image" Target="../media/image98.emf"/><Relationship Id="rId9" Type="http://schemas.microsoft.com/office/2007/relationships/hdphoto" Target="../media/hdphoto5.wdp"/><Relationship Id="rId14" Type="http://schemas.openxmlformats.org/officeDocument/2006/relationships/image" Target="../media/image100.emf"/></Relationships>
</file>

<file path=ppt/slides/_rels/slide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emf"/><Relationship Id="rId3" Type="http://schemas.openxmlformats.org/officeDocument/2006/relationships/slideLayout" Target="../slideLayouts/slideLayout4.xml"/><Relationship Id="rId7" Type="http://schemas.openxmlformats.org/officeDocument/2006/relationships/image" Target="../media/image104.emf"/><Relationship Id="rId12" Type="http://schemas.openxmlformats.org/officeDocument/2006/relationships/image" Target="../media/image109.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03.emf"/><Relationship Id="rId11" Type="http://schemas.openxmlformats.org/officeDocument/2006/relationships/image" Target="../media/image108.png"/><Relationship Id="rId5" Type="http://schemas.openxmlformats.org/officeDocument/2006/relationships/oleObject" Target="../embeddings/oleObject14.bin"/><Relationship Id="rId15" Type="http://schemas.openxmlformats.org/officeDocument/2006/relationships/image" Target="../media/image112.emf"/><Relationship Id="rId10" Type="http://schemas.openxmlformats.org/officeDocument/2006/relationships/image" Target="../media/image107.emf"/><Relationship Id="rId4" Type="http://schemas.openxmlformats.org/officeDocument/2006/relationships/notesSlide" Target="../notesSlides/notesSlide9.xml"/><Relationship Id="rId9" Type="http://schemas.openxmlformats.org/officeDocument/2006/relationships/image" Target="../media/image106.emf"/><Relationship Id="rId14" Type="http://schemas.openxmlformats.org/officeDocument/2006/relationships/image" Target="../media/image1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1587" y="2579"/>
          <a:ext cx="1587" cy="1587"/>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17" name="Object 16" hidden="1"/>
                      <p:cNvPicPr/>
                      <p:nvPr/>
                    </p:nvPicPr>
                    <p:blipFill>
                      <a:blip r:embed="rId6"/>
                      <a:stretch>
                        <a:fillRect/>
                      </a:stretch>
                    </p:blipFill>
                    <p:spPr>
                      <a:xfrm>
                        <a:off x="1587" y="2579"/>
                        <a:ext cx="1587" cy="1587"/>
                      </a:xfrm>
                      <a:prstGeom prst="rect">
                        <a:avLst/>
                      </a:prstGeom>
                    </p:spPr>
                  </p:pic>
                </p:oleObj>
              </mc:Fallback>
            </mc:AlternateContent>
          </a:graphicData>
        </a:graphic>
      </p:graphicFrame>
      <p:sp>
        <p:nvSpPr>
          <p:cNvPr id="16" name="Rectangle 15" hidden="1"/>
          <p:cNvSpPr/>
          <p:nvPr>
            <p:custDataLst>
              <p:tags r:id="rId2"/>
            </p:custDataLst>
          </p:nvPr>
        </p:nvSpPr>
        <p:spPr>
          <a:xfrm>
            <a:off x="0" y="992"/>
            <a:ext cx="158667" cy="158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3998"/>
              </a:lnSpc>
              <a:spcBef>
                <a:spcPct val="0"/>
              </a:spcBef>
              <a:spcAft>
                <a:spcPct val="0"/>
              </a:spcAft>
            </a:pPr>
            <a:endParaRPr lang="en-US" sz="3498" dirty="0">
              <a:latin typeface="CorpoS" pitchFamily="2" charset="0"/>
              <a:ea typeface="+mj-ea"/>
              <a:cs typeface="+mj-cs"/>
              <a:sym typeface="CorpoS" pitchFamily="2" charset="0"/>
            </a:endParaRPr>
          </a:p>
        </p:txBody>
      </p:sp>
      <p:sp>
        <p:nvSpPr>
          <p:cNvPr id="3" name="Title 2"/>
          <p:cNvSpPr>
            <a:spLocks noGrp="1"/>
          </p:cNvSpPr>
          <p:nvPr>
            <p:ph type="ctrTitle"/>
          </p:nvPr>
        </p:nvSpPr>
        <p:spPr/>
        <p:txBody>
          <a:bodyPr/>
          <a:lstStyle/>
          <a:p>
            <a:r>
              <a:rPr lang="en-US" dirty="0" err="1"/>
              <a:t>redbox</a:t>
            </a:r>
            <a:r>
              <a:rPr lang="en-US" dirty="0"/>
              <a:t>/ BELFOR </a:t>
            </a:r>
            <a:br>
              <a:rPr lang="en-US" dirty="0"/>
            </a:br>
            <a:r>
              <a:rPr lang="en-US" dirty="0"/>
              <a:t>Freightliner SD+ Product Update</a:t>
            </a:r>
            <a:br>
              <a:rPr lang="en-US" dirty="0"/>
            </a:br>
            <a:endParaRPr lang="en-US" dirty="0"/>
          </a:p>
        </p:txBody>
      </p:sp>
      <p:sp>
        <p:nvSpPr>
          <p:cNvPr id="2" name="TextBox 1"/>
          <p:cNvSpPr txBox="1"/>
          <p:nvPr/>
        </p:nvSpPr>
        <p:spPr bwMode="auto">
          <a:xfrm>
            <a:off x="764777" y="5637650"/>
            <a:ext cx="3960337" cy="830564"/>
          </a:xfrm>
          <a:prstGeom prst="rect">
            <a:avLst/>
          </a:prstGeom>
          <a:noFill/>
          <a:ln w="9525">
            <a:noFill/>
            <a:miter lim="800000"/>
            <a:headEnd/>
            <a:tailEnd/>
          </a:ln>
        </p:spPr>
        <p:txBody>
          <a:bodyPr wrap="square" lIns="0" tIns="0" rIns="0" bIns="0" rtlCol="0" anchor="t" anchorCtr="0">
            <a:spAutoFit/>
          </a:bodyPr>
          <a:lstStyle/>
          <a:p>
            <a:pPr fontAlgn="base">
              <a:spcBef>
                <a:spcPct val="0"/>
              </a:spcBef>
              <a:spcAft>
                <a:spcPct val="0"/>
              </a:spcAft>
            </a:pPr>
            <a:r>
              <a:rPr lang="en-US" sz="1799" b="1" dirty="0">
                <a:cs typeface="Daimler CS"/>
              </a:rPr>
              <a:t>Zach Nykodym 12-10-25</a:t>
            </a:r>
          </a:p>
          <a:p>
            <a:pPr fontAlgn="base">
              <a:spcBef>
                <a:spcPct val="0"/>
              </a:spcBef>
              <a:spcAft>
                <a:spcPct val="0"/>
              </a:spcAft>
            </a:pPr>
            <a:r>
              <a:rPr lang="en-US" sz="1799" b="1" dirty="0">
                <a:cs typeface="Daimler CS"/>
              </a:rPr>
              <a:t>Vocational Truck Sales </a:t>
            </a:r>
          </a:p>
          <a:p>
            <a:pPr fontAlgn="base">
              <a:spcBef>
                <a:spcPct val="0"/>
              </a:spcBef>
              <a:spcAft>
                <a:spcPct val="0"/>
              </a:spcAft>
            </a:pPr>
            <a:r>
              <a:rPr lang="en-US" sz="1799" b="1" dirty="0">
                <a:cs typeface="Daimler CS"/>
              </a:rPr>
              <a:t>Daimler Truck North America</a:t>
            </a:r>
          </a:p>
        </p:txBody>
      </p:sp>
      <p:pic>
        <p:nvPicPr>
          <p:cNvPr id="6" name="Picture 5">
            <a:extLst>
              <a:ext uri="{FF2B5EF4-FFF2-40B4-BE49-F238E27FC236}">
                <a16:creationId xmlns:a16="http://schemas.microsoft.com/office/drawing/2014/main" id="{8060833C-14CF-C9D2-4EE4-0A0EE498C3B6}"/>
              </a:ext>
            </a:extLst>
          </p:cNvPr>
          <p:cNvPicPr>
            <a:picLocks noChangeAspect="1"/>
          </p:cNvPicPr>
          <p:nvPr/>
        </p:nvPicPr>
        <p:blipFill>
          <a:blip r:embed="rId7"/>
          <a:stretch>
            <a:fillRect/>
          </a:stretch>
        </p:blipFill>
        <p:spPr>
          <a:xfrm>
            <a:off x="6449533" y="2855626"/>
            <a:ext cx="3736137" cy="2998742"/>
          </a:xfrm>
          <a:prstGeom prst="rect">
            <a:avLst/>
          </a:prstGeom>
        </p:spPr>
      </p:pic>
      <p:pic>
        <p:nvPicPr>
          <p:cNvPr id="8" name="Picture 7">
            <a:extLst>
              <a:ext uri="{FF2B5EF4-FFF2-40B4-BE49-F238E27FC236}">
                <a16:creationId xmlns:a16="http://schemas.microsoft.com/office/drawing/2014/main" id="{41CBE26A-3337-4E7D-0751-AB9CDE60DF44}"/>
              </a:ext>
            </a:extLst>
          </p:cNvPr>
          <p:cNvPicPr>
            <a:picLocks noChangeAspect="1"/>
          </p:cNvPicPr>
          <p:nvPr/>
        </p:nvPicPr>
        <p:blipFill>
          <a:blip r:embed="rId8"/>
          <a:stretch>
            <a:fillRect/>
          </a:stretch>
        </p:blipFill>
        <p:spPr>
          <a:xfrm>
            <a:off x="6449533" y="735695"/>
            <a:ext cx="3736137" cy="1556816"/>
          </a:xfrm>
          <a:prstGeom prst="rect">
            <a:avLst/>
          </a:prstGeom>
        </p:spPr>
      </p:pic>
    </p:spTree>
    <p:extLst>
      <p:ext uri="{BB962C8B-B14F-4D97-AF65-F5344CB8AC3E}">
        <p14:creationId xmlns:p14="http://schemas.microsoft.com/office/powerpoint/2010/main" val="3794973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 name="Title 1"/>
          <p:cNvSpPr>
            <a:spLocks noGrp="1"/>
          </p:cNvSpPr>
          <p:nvPr>
            <p:ph type="title"/>
          </p:nvPr>
        </p:nvSpPr>
        <p:spPr/>
        <p:txBody>
          <a:bodyPr/>
          <a:lstStyle/>
          <a:p>
            <a:endParaRPr lang="en-US"/>
          </a:p>
        </p:txBody>
      </p:sp>
      <p:pic>
        <p:nvPicPr>
          <p:cNvPr id="10" name="Picture 9"/>
          <p:cNvPicPr>
            <a:picLocks noChangeAspect="1"/>
          </p:cNvPicPr>
          <p:nvPr/>
        </p:nvPicPr>
        <p:blipFill>
          <a:blip r:embed="rId3"/>
          <a:stretch>
            <a:fillRect/>
          </a:stretch>
        </p:blipFill>
        <p:spPr>
          <a:xfrm>
            <a:off x="737174" y="520578"/>
            <a:ext cx="5872766" cy="3929974"/>
          </a:xfrm>
          <a:prstGeom prst="rect">
            <a:avLst/>
          </a:prstGeom>
        </p:spPr>
      </p:pic>
      <p:pic>
        <p:nvPicPr>
          <p:cNvPr id="11" name="Picture 10"/>
          <p:cNvPicPr>
            <a:picLocks noChangeAspect="1"/>
          </p:cNvPicPr>
          <p:nvPr/>
        </p:nvPicPr>
        <p:blipFill>
          <a:blip r:embed="rId4"/>
          <a:stretch>
            <a:fillRect/>
          </a:stretch>
        </p:blipFill>
        <p:spPr>
          <a:xfrm>
            <a:off x="5874679" y="4196020"/>
            <a:ext cx="4377979" cy="1972239"/>
          </a:xfrm>
          <a:prstGeom prst="rect">
            <a:avLst/>
          </a:prstGeom>
        </p:spPr>
      </p:pic>
      <p:pic>
        <p:nvPicPr>
          <p:cNvPr id="12" name="Picture 11"/>
          <p:cNvPicPr>
            <a:picLocks noChangeAspect="1"/>
          </p:cNvPicPr>
          <p:nvPr/>
        </p:nvPicPr>
        <p:blipFill>
          <a:blip r:embed="rId5"/>
          <a:stretch>
            <a:fillRect/>
          </a:stretch>
        </p:blipFill>
        <p:spPr>
          <a:xfrm>
            <a:off x="2545830" y="3991783"/>
            <a:ext cx="3285376" cy="2202157"/>
          </a:xfrm>
          <a:prstGeom prst="rect">
            <a:avLst/>
          </a:prstGeom>
        </p:spPr>
      </p:pic>
      <p:pic>
        <p:nvPicPr>
          <p:cNvPr id="13" name="Picture 12"/>
          <p:cNvPicPr>
            <a:picLocks noChangeAspect="1"/>
          </p:cNvPicPr>
          <p:nvPr/>
        </p:nvPicPr>
        <p:blipFill rotWithShape="1">
          <a:blip r:embed="rId6"/>
          <a:srcRect l="4694" t="2325" r="3296" b="5791"/>
          <a:stretch/>
        </p:blipFill>
        <p:spPr>
          <a:xfrm>
            <a:off x="6658999" y="1321767"/>
            <a:ext cx="4313799" cy="2921570"/>
          </a:xfrm>
          <a:prstGeom prst="rect">
            <a:avLst/>
          </a:prstGeom>
        </p:spPr>
      </p:pic>
      <p:sp>
        <p:nvSpPr>
          <p:cNvPr id="14" name="Title 1"/>
          <p:cNvSpPr txBox="1">
            <a:spLocks/>
          </p:cNvSpPr>
          <p:nvPr/>
        </p:nvSpPr>
        <p:spPr>
          <a:xfrm>
            <a:off x="723270" y="316525"/>
            <a:ext cx="10515600"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47503"/>
                </a:solidFill>
                <a:latin typeface="+mj-lt"/>
                <a:ea typeface="+mj-ea"/>
                <a:cs typeface="+mj-cs"/>
              </a:defRPr>
            </a:lvl1pPr>
          </a:lstStyle>
          <a:p>
            <a:r>
              <a:rPr lang="en-US" sz="3600" dirty="0">
                <a:solidFill>
                  <a:schemeClr val="bg1"/>
                </a:solidFill>
              </a:rPr>
              <a:t>Freightliner Plus series was engineered to lead the industry in </a:t>
            </a:r>
            <a:r>
              <a:rPr lang="en-US" sz="3600" b="1" i="1" dirty="0">
                <a:solidFill>
                  <a:schemeClr val="bg1"/>
                </a:solidFill>
              </a:rPr>
              <a:t>Upfit Efficiency</a:t>
            </a:r>
          </a:p>
        </p:txBody>
      </p:sp>
      <p:sp>
        <p:nvSpPr>
          <p:cNvPr id="15" name="Footer Placeholder 4"/>
          <p:cNvSpPr>
            <a:spLocks noGrp="1"/>
          </p:cNvSpPr>
          <p:nvPr>
            <p:ph type="ftr" sz="quarter" idx="11"/>
          </p:nvPr>
        </p:nvSpPr>
        <p:spPr>
          <a:xfrm>
            <a:off x="6096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What’s Plus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Franklin Gothic Book" panose="020B0503020102020204"/>
                <a:ea typeface="+mn-ea"/>
                <a:cs typeface="+mn-cs"/>
              </a:rPr>
              <a:t>Upfit Efficiency</a:t>
            </a:r>
            <a:endParaRPr kumimoji="0" lang="en-US" sz="2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78769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473" r="3796" b="18010"/>
          <a:stretch/>
        </p:blipFill>
        <p:spPr>
          <a:xfrm>
            <a:off x="-13648" y="0"/>
            <a:ext cx="12310281" cy="6189209"/>
          </a:xfrm>
          <a:prstGeom prst="rect">
            <a:avLst/>
          </a:prstGeom>
        </p:spPr>
      </p:pic>
      <p:sp>
        <p:nvSpPr>
          <p:cNvPr id="7" name="Title 1"/>
          <p:cNvSpPr>
            <a:spLocks noGrp="1"/>
          </p:cNvSpPr>
          <p:nvPr>
            <p:ph type="title"/>
          </p:nvPr>
        </p:nvSpPr>
        <p:spPr>
          <a:xfrm>
            <a:off x="3548711" y="487847"/>
            <a:ext cx="8154211" cy="1030648"/>
          </a:xfrm>
          <a:solidFill>
            <a:srgbClr val="0070C0"/>
          </a:solidFill>
        </p:spPr>
        <p:txBody>
          <a:bodyPr vert="horz" lIns="91440" tIns="45720" rIns="91440" bIns="45720" rtlCol="0" anchor="ctr">
            <a:normAutofit fontScale="90000"/>
          </a:bodyPr>
          <a:lstStyle/>
          <a:p>
            <a:r>
              <a:rPr lang="en-US" sz="3600" dirty="0">
                <a:solidFill>
                  <a:schemeClr val="bg1"/>
                </a:solidFill>
              </a:rPr>
              <a:t>All new grille and air intake cover give the M2 106 Plus and M2 112 Plus an updated look</a:t>
            </a:r>
          </a:p>
        </p:txBody>
      </p:sp>
      <p:sp>
        <p:nvSpPr>
          <p:cNvPr id="8" name="Slide Number Placeholder 4"/>
          <p:cNvSpPr txBox="1">
            <a:spLocks/>
          </p:cNvSpPr>
          <p:nvPr/>
        </p:nvSpPr>
        <p:spPr>
          <a:xfrm>
            <a:off x="6918276" y="5237045"/>
            <a:ext cx="2743201" cy="28919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1EF24B-8AB9-4F81-BFA8-1FEA9FBB4F46}" type="slidenum">
              <a:rPr lang="en-US" smtClean="0">
                <a:solidFill>
                  <a:srgbClr val="000000">
                    <a:tint val="75000"/>
                  </a:srgbClr>
                </a:solidFill>
                <a:latin typeface="Franklin Gothic Book" panose="020B0503020102020204"/>
              </a:rPr>
              <a:pPr/>
              <a:t>11</a:t>
            </a:fld>
            <a:endParaRPr lang="en-US">
              <a:solidFill>
                <a:srgbClr val="000000">
                  <a:tint val="75000"/>
                </a:srgbClr>
              </a:solidFill>
              <a:latin typeface="Franklin Gothic Book" panose="020B0503020102020204"/>
            </a:endParaRPr>
          </a:p>
        </p:txBody>
      </p:sp>
      <p:sp>
        <p:nvSpPr>
          <p:cNvPr id="9" name="Title 1"/>
          <p:cNvSpPr txBox="1">
            <a:spLocks/>
          </p:cNvSpPr>
          <p:nvPr/>
        </p:nvSpPr>
        <p:spPr>
          <a:xfrm>
            <a:off x="8068574" y="2064690"/>
            <a:ext cx="2892357" cy="971362"/>
          </a:xfrm>
          <a:prstGeom prst="rect">
            <a:avLst/>
          </a:prstGeom>
          <a:solidFill>
            <a:schemeClr val="accent5">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Medium" panose="020B0603020102020204"/>
                <a:ea typeface="+mj-ea"/>
                <a:cs typeface="+mj-cs"/>
              </a:rPr>
              <a:t>Black mold-in color grille and air intake cover standard</a:t>
            </a:r>
          </a:p>
        </p:txBody>
      </p:sp>
      <p:cxnSp>
        <p:nvCxnSpPr>
          <p:cNvPr id="10" name="Straight Arrow Connector 9"/>
          <p:cNvCxnSpPr/>
          <p:nvPr/>
        </p:nvCxnSpPr>
        <p:spPr>
          <a:xfrm>
            <a:off x="3692769" y="3013872"/>
            <a:ext cx="2994211" cy="1776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395330" y="3036052"/>
            <a:ext cx="1401605" cy="1754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2456339" y="2064691"/>
            <a:ext cx="2829029" cy="971361"/>
          </a:xfrm>
          <a:prstGeom prst="rect">
            <a:avLst/>
          </a:prstGeom>
          <a:solidFill>
            <a:schemeClr val="accent5">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Medium" panose="020B0603020102020204"/>
                <a:ea typeface="+mj-ea"/>
                <a:cs typeface="+mj-cs"/>
              </a:rPr>
              <a:t>Optional chromed grille and air intake cover available</a:t>
            </a:r>
          </a:p>
        </p:txBody>
      </p:sp>
      <p:cxnSp>
        <p:nvCxnSpPr>
          <p:cNvPr id="26" name="Straight Arrow Connector 25"/>
          <p:cNvCxnSpPr/>
          <p:nvPr/>
        </p:nvCxnSpPr>
        <p:spPr>
          <a:xfrm>
            <a:off x="3692769" y="3036052"/>
            <a:ext cx="2136677" cy="20158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395330" y="3036052"/>
            <a:ext cx="678516" cy="20338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537301" y="1571605"/>
            <a:ext cx="1899097" cy="834063"/>
          </a:xfrm>
          <a:prstGeom prst="rect">
            <a:avLst/>
          </a:prstGeom>
          <a:ln>
            <a:solidFill>
              <a:srgbClr val="FF0000"/>
            </a:solidFill>
          </a:ln>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184322" y="1688835"/>
            <a:ext cx="1884253" cy="807913"/>
          </a:xfrm>
          <a:prstGeom prst="rect">
            <a:avLst/>
          </a:prstGeom>
          <a:ln>
            <a:solidFill>
              <a:srgbClr val="FF0000"/>
            </a:solidFill>
          </a:ln>
        </p:spPr>
      </p:pic>
      <p:pic>
        <p:nvPicPr>
          <p:cNvPr id="15" name="Picture 14"/>
          <p:cNvPicPr>
            <a:picLocks noChangeAspect="1"/>
          </p:cNvPicPr>
          <p:nvPr/>
        </p:nvPicPr>
        <p:blipFill>
          <a:blip r:embed="rId7"/>
          <a:stretch>
            <a:fillRect/>
          </a:stretch>
        </p:blipFill>
        <p:spPr>
          <a:xfrm>
            <a:off x="156332" y="5069904"/>
            <a:ext cx="1704970" cy="946214"/>
          </a:xfrm>
          <a:prstGeom prst="rect">
            <a:avLst/>
          </a:prstGeom>
          <a:ln>
            <a:solidFill>
              <a:srgbClr val="FF0000"/>
            </a:solidFill>
          </a:ln>
        </p:spPr>
      </p:pic>
      <p:sp>
        <p:nvSpPr>
          <p:cNvPr id="18" name="TextBox 17"/>
          <p:cNvSpPr txBox="1"/>
          <p:nvPr/>
        </p:nvSpPr>
        <p:spPr>
          <a:xfrm>
            <a:off x="3188676" y="6356350"/>
            <a:ext cx="1764324" cy="369332"/>
          </a:xfrm>
          <a:prstGeom prst="rect">
            <a:avLst/>
          </a:prstGeom>
          <a:noFill/>
        </p:spPr>
        <p:txBody>
          <a:bodyPr wrap="square" rtlCol="0">
            <a:spAutoFit/>
          </a:bodyPr>
          <a:lstStyle/>
          <a:p>
            <a:r>
              <a:rPr lang="en-US" dirty="0"/>
              <a:t>Mod: 646</a:t>
            </a:r>
          </a:p>
        </p:txBody>
      </p:sp>
      <p:sp>
        <p:nvSpPr>
          <p:cNvPr id="20"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pic>
        <p:nvPicPr>
          <p:cNvPr id="5" name="Picture 4"/>
          <p:cNvPicPr>
            <a:picLocks noChangeAspect="1"/>
          </p:cNvPicPr>
          <p:nvPr/>
        </p:nvPicPr>
        <p:blipFill rotWithShape="1">
          <a:blip r:embed="rId8"/>
          <a:srcRect l="9909" r="6706"/>
          <a:stretch/>
        </p:blipFill>
        <p:spPr>
          <a:xfrm>
            <a:off x="537300" y="2421518"/>
            <a:ext cx="1899097" cy="897942"/>
          </a:xfrm>
          <a:prstGeom prst="rect">
            <a:avLst/>
          </a:prstGeom>
          <a:ln>
            <a:solidFill>
              <a:srgbClr val="FF0000"/>
            </a:solidFill>
          </a:ln>
        </p:spPr>
      </p:pic>
      <p:pic>
        <p:nvPicPr>
          <p:cNvPr id="16" name="Picture 15"/>
          <p:cNvPicPr>
            <a:picLocks noChangeAspect="1"/>
          </p:cNvPicPr>
          <p:nvPr/>
        </p:nvPicPr>
        <p:blipFill>
          <a:blip r:embed="rId9"/>
          <a:stretch>
            <a:fillRect/>
          </a:stretch>
        </p:blipFill>
        <p:spPr>
          <a:xfrm>
            <a:off x="6184322" y="2507395"/>
            <a:ext cx="1884253" cy="1012953"/>
          </a:xfrm>
          <a:prstGeom prst="rect">
            <a:avLst/>
          </a:prstGeom>
          <a:ln>
            <a:solidFill>
              <a:srgbClr val="FF0000"/>
            </a:solidFill>
          </a:ln>
        </p:spPr>
      </p:pic>
    </p:spTree>
    <p:extLst>
      <p:ext uri="{BB962C8B-B14F-4D97-AF65-F5344CB8AC3E}">
        <p14:creationId xmlns:p14="http://schemas.microsoft.com/office/powerpoint/2010/main" val="1148276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7" name="Picture 6"/>
          <p:cNvPicPr>
            <a:picLocks noChangeAspect="1"/>
          </p:cNvPicPr>
          <p:nvPr/>
        </p:nvPicPr>
        <p:blipFill>
          <a:blip r:embed="rId3"/>
          <a:stretch>
            <a:fillRect/>
          </a:stretch>
        </p:blipFill>
        <p:spPr>
          <a:xfrm>
            <a:off x="6217920" y="-234461"/>
            <a:ext cx="6217920" cy="4174679"/>
          </a:xfrm>
          <a:prstGeom prst="rect">
            <a:avLst/>
          </a:prstGeom>
        </p:spPr>
      </p:pic>
      <p:pic>
        <p:nvPicPr>
          <p:cNvPr id="8" name="Picture 7"/>
          <p:cNvPicPr>
            <a:picLocks noChangeAspect="1"/>
          </p:cNvPicPr>
          <p:nvPr/>
        </p:nvPicPr>
        <p:blipFill rotWithShape="1">
          <a:blip r:embed="rId4"/>
          <a:srcRect b="28240"/>
          <a:stretch/>
        </p:blipFill>
        <p:spPr>
          <a:xfrm>
            <a:off x="0" y="3218676"/>
            <a:ext cx="6217920" cy="2971110"/>
          </a:xfrm>
          <a:prstGeom prst="rect">
            <a:avLst/>
          </a:prstGeom>
        </p:spPr>
      </p:pic>
      <p:pic>
        <p:nvPicPr>
          <p:cNvPr id="9" name="Picture 8"/>
          <p:cNvPicPr>
            <a:picLocks noChangeAspect="1"/>
          </p:cNvPicPr>
          <p:nvPr/>
        </p:nvPicPr>
        <p:blipFill rotWithShape="1">
          <a:blip r:embed="rId5"/>
          <a:srcRect b="28454"/>
          <a:stretch/>
        </p:blipFill>
        <p:spPr>
          <a:xfrm>
            <a:off x="6217920" y="3198076"/>
            <a:ext cx="6217920" cy="2991710"/>
          </a:xfrm>
          <a:prstGeom prst="rect">
            <a:avLst/>
          </a:prstGeom>
        </p:spPr>
      </p:pic>
      <p:pic>
        <p:nvPicPr>
          <p:cNvPr id="12" name="Picture 11"/>
          <p:cNvPicPr>
            <a:picLocks noChangeAspect="1"/>
          </p:cNvPicPr>
          <p:nvPr/>
        </p:nvPicPr>
        <p:blipFill>
          <a:blip r:embed="rId6"/>
          <a:stretch>
            <a:fillRect/>
          </a:stretch>
        </p:blipFill>
        <p:spPr>
          <a:xfrm>
            <a:off x="0" y="-875004"/>
            <a:ext cx="6217920" cy="4093679"/>
          </a:xfrm>
          <a:prstGeom prst="rect">
            <a:avLst/>
          </a:prstGeom>
        </p:spPr>
      </p:pic>
      <p:sp>
        <p:nvSpPr>
          <p:cNvPr id="11" name="Title 1"/>
          <p:cNvSpPr>
            <a:spLocks noGrp="1"/>
          </p:cNvSpPr>
          <p:nvPr>
            <p:ph type="title"/>
          </p:nvPr>
        </p:nvSpPr>
        <p:spPr>
          <a:xfrm>
            <a:off x="0" y="2831518"/>
            <a:ext cx="12435840" cy="1129299"/>
          </a:xfrm>
          <a:solidFill>
            <a:srgbClr val="0070C0"/>
          </a:solidFill>
        </p:spPr>
        <p:txBody>
          <a:bodyPr vert="horz" lIns="91440" tIns="45720" rIns="91440" bIns="45720" rtlCol="0" anchor="ctr">
            <a:normAutofit/>
          </a:bodyPr>
          <a:lstStyle/>
          <a:p>
            <a:r>
              <a:rPr lang="en-US" sz="3600" dirty="0">
                <a:solidFill>
                  <a:schemeClr val="bg1"/>
                </a:solidFill>
              </a:rPr>
              <a:t>Next level in driver Comfort and </a:t>
            </a:r>
            <a:r>
              <a:rPr lang="en-US" sz="3600" b="1" i="1" dirty="0">
                <a:solidFill>
                  <a:schemeClr val="bg1"/>
                </a:solidFill>
              </a:rPr>
              <a:t>Productivity</a:t>
            </a:r>
          </a:p>
        </p:txBody>
      </p:sp>
      <p:sp>
        <p:nvSpPr>
          <p:cNvPr id="14"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Tree>
    <p:extLst>
      <p:ext uri="{BB962C8B-B14F-4D97-AF65-F5344CB8AC3E}">
        <p14:creationId xmlns:p14="http://schemas.microsoft.com/office/powerpoint/2010/main" val="2108370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6" name="Slide Number Placeholder 5"/>
          <p:cNvSpPr>
            <a:spLocks noGrp="1"/>
          </p:cNvSpPr>
          <p:nvPr>
            <p:ph type="sldNum" sz="quarter" idx="12"/>
          </p:nvPr>
        </p:nvSpPr>
        <p:spPr/>
        <p:txBody>
          <a:bodyPr/>
          <a:lstStyle/>
          <a:p>
            <a:fld id="{311EF24B-8AB9-4F81-BFA8-1FEA9FBB4F46}" type="slidenum">
              <a:rPr lang="en-US" smtClean="0"/>
              <a:pPr/>
              <a:t>13</a:t>
            </a:fld>
            <a:endParaRPr lang="en-US" dirty="0"/>
          </a:p>
        </p:txBody>
      </p:sp>
      <p:sp>
        <p:nvSpPr>
          <p:cNvPr id="28" name="Slide Number Placeholder 3"/>
          <p:cNvSpPr txBox="1">
            <a:spLocks/>
          </p:cNvSpPr>
          <p:nvPr/>
        </p:nvSpPr>
        <p:spPr>
          <a:xfrm>
            <a:off x="11053433" y="5496729"/>
            <a:ext cx="523974" cy="215950"/>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088415">
              <a:buFont typeface="Arial" panose="020B0604020202020204" pitchFamily="34" charset="0"/>
              <a:buNone/>
              <a:defRPr/>
            </a:pPr>
            <a:fld id="{4BA6AF63-8C4F-41C8-90F8-290DA43FBE7A}" type="slidenum">
              <a:rPr lang="en-US" sz="1199" smtClean="0">
                <a:solidFill>
                  <a:prstClr val="white"/>
                </a:solidFill>
                <a:latin typeface="CorpoS"/>
              </a:rPr>
              <a:pPr algn="l" defTabSz="1088415">
                <a:buFont typeface="Arial" panose="020B0604020202020204" pitchFamily="34" charset="0"/>
                <a:buNone/>
                <a:defRPr/>
              </a:pPr>
              <a:t>13</a:t>
            </a:fld>
            <a:endParaRPr lang="en-US" sz="1199" dirty="0">
              <a:solidFill>
                <a:prstClr val="white"/>
              </a:solidFill>
              <a:latin typeface="CorpoS"/>
            </a:endParaRPr>
          </a:p>
        </p:txBody>
      </p:sp>
      <p:pic>
        <p:nvPicPr>
          <p:cNvPr id="29" name="Picture 2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50000" b="4573"/>
          <a:stretch/>
        </p:blipFill>
        <p:spPr>
          <a:xfrm>
            <a:off x="16629" y="-29440"/>
            <a:ext cx="12192000" cy="6230736"/>
          </a:xfrm>
          <a:prstGeom prst="rect">
            <a:avLst/>
          </a:prstGeom>
        </p:spPr>
      </p:pic>
      <p:sp>
        <p:nvSpPr>
          <p:cNvPr id="30" name="TextBox 29"/>
          <p:cNvSpPr txBox="1"/>
          <p:nvPr/>
        </p:nvSpPr>
        <p:spPr bwMode="auto">
          <a:xfrm>
            <a:off x="552924" y="497777"/>
            <a:ext cx="1781065" cy="738279"/>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New Dash,</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Overhead Console,</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Headliner, &amp; </a:t>
            </a:r>
            <a:r>
              <a:rPr kumimoji="0" lang="en-US" sz="1599" b="0" i="0" u="none" strike="noStrike" kern="1200" cap="none" spc="0" normalizeH="0" baseline="0" noProof="0" dirty="0" err="1">
                <a:ln>
                  <a:noFill/>
                </a:ln>
                <a:solidFill>
                  <a:prstClr val="white"/>
                </a:solidFill>
                <a:effectLst/>
                <a:uLnTx/>
                <a:uFillTx/>
                <a:latin typeface="CorpoS"/>
                <a:ea typeface="+mn-ea"/>
                <a:cs typeface="Daimler CS"/>
              </a:rPr>
              <a:t>Backwall</a:t>
            </a:r>
            <a:endParaRPr kumimoji="0" lang="en-US" sz="1599" b="0" i="0" u="none" strike="noStrike" kern="1200" cap="none" spc="0" normalizeH="0" baseline="0" noProof="0" dirty="0">
              <a:ln>
                <a:noFill/>
              </a:ln>
              <a:solidFill>
                <a:prstClr val="white"/>
              </a:solidFill>
              <a:effectLst/>
              <a:uLnTx/>
              <a:uFillTx/>
              <a:latin typeface="CorpoS"/>
              <a:ea typeface="+mn-ea"/>
              <a:cs typeface="Daimler CS"/>
            </a:endParaRPr>
          </a:p>
        </p:txBody>
      </p:sp>
      <p:sp>
        <p:nvSpPr>
          <p:cNvPr id="31" name="TextBox 30"/>
          <p:cNvSpPr txBox="1"/>
          <p:nvPr/>
        </p:nvSpPr>
        <p:spPr bwMode="auto">
          <a:xfrm>
            <a:off x="3955848" y="5332422"/>
            <a:ext cx="2038122" cy="246093"/>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Steering Wheel Controls,</a:t>
            </a:r>
          </a:p>
        </p:txBody>
      </p:sp>
      <p:sp>
        <p:nvSpPr>
          <p:cNvPr id="32" name="TextBox 31"/>
          <p:cNvSpPr txBox="1"/>
          <p:nvPr/>
        </p:nvSpPr>
        <p:spPr bwMode="auto">
          <a:xfrm>
            <a:off x="3127295" y="3031833"/>
            <a:ext cx="2296975" cy="492186"/>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Instrument Cluster /</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Driver Display/ PTO Control</a:t>
            </a:r>
          </a:p>
        </p:txBody>
      </p:sp>
      <p:sp>
        <p:nvSpPr>
          <p:cNvPr id="33" name="TextBox 32"/>
          <p:cNvSpPr txBox="1"/>
          <p:nvPr/>
        </p:nvSpPr>
        <p:spPr bwMode="auto">
          <a:xfrm>
            <a:off x="10008089" y="4140927"/>
            <a:ext cx="1569318" cy="492186"/>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Door Panels,</a:t>
            </a:r>
            <a:br>
              <a:rPr kumimoji="0" lang="en-US" sz="1599" b="0" i="0" u="none" strike="noStrike" kern="1200" cap="none" spc="0" normalizeH="0" baseline="0" noProof="0" dirty="0">
                <a:ln>
                  <a:noFill/>
                </a:ln>
                <a:solidFill>
                  <a:prstClr val="white"/>
                </a:solidFill>
                <a:effectLst/>
                <a:uLnTx/>
                <a:uFillTx/>
                <a:latin typeface="CorpoS"/>
                <a:ea typeface="+mn-ea"/>
                <a:cs typeface="Daimler CS"/>
              </a:rPr>
            </a:br>
            <a:r>
              <a:rPr kumimoji="0" lang="en-US" sz="1599" b="0" i="0" u="none" strike="noStrike" kern="1200" cap="none" spc="0" normalizeH="0" baseline="0" noProof="0" dirty="0">
                <a:ln>
                  <a:noFill/>
                </a:ln>
                <a:solidFill>
                  <a:prstClr val="white"/>
                </a:solidFill>
                <a:effectLst/>
                <a:uLnTx/>
                <a:uFillTx/>
                <a:latin typeface="CorpoS"/>
                <a:ea typeface="+mn-ea"/>
                <a:cs typeface="Daimler CS"/>
              </a:rPr>
              <a:t>Pockets, Speaker </a:t>
            </a:r>
          </a:p>
        </p:txBody>
      </p:sp>
      <p:sp>
        <p:nvSpPr>
          <p:cNvPr id="34" name="TextBox 33"/>
          <p:cNvSpPr txBox="1"/>
          <p:nvPr/>
        </p:nvSpPr>
        <p:spPr bwMode="auto">
          <a:xfrm>
            <a:off x="6591986" y="4499315"/>
            <a:ext cx="743919" cy="246093"/>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Switches</a:t>
            </a:r>
          </a:p>
        </p:txBody>
      </p:sp>
      <p:sp>
        <p:nvSpPr>
          <p:cNvPr id="35" name="TextBox 34"/>
          <p:cNvSpPr txBox="1"/>
          <p:nvPr/>
        </p:nvSpPr>
        <p:spPr bwMode="auto">
          <a:xfrm>
            <a:off x="514637" y="5118079"/>
            <a:ext cx="2276842" cy="492186"/>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Electric Window, Locks,</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&amp; Mirror Switches on Doors</a:t>
            </a:r>
          </a:p>
        </p:txBody>
      </p:sp>
      <p:sp>
        <p:nvSpPr>
          <p:cNvPr id="36" name="TextBox 35"/>
          <p:cNvSpPr txBox="1"/>
          <p:nvPr/>
        </p:nvSpPr>
        <p:spPr bwMode="auto">
          <a:xfrm>
            <a:off x="1837626" y="4157289"/>
            <a:ext cx="1392798" cy="246093"/>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Headlight Switch</a:t>
            </a:r>
          </a:p>
        </p:txBody>
      </p:sp>
      <p:sp>
        <p:nvSpPr>
          <p:cNvPr id="37" name="TextBox 36"/>
          <p:cNvSpPr txBox="1"/>
          <p:nvPr/>
        </p:nvSpPr>
        <p:spPr bwMode="auto">
          <a:xfrm>
            <a:off x="7496260" y="5120101"/>
            <a:ext cx="1891264" cy="492187"/>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Lower B-Panel Console</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&amp; Cup Holders</a:t>
            </a:r>
          </a:p>
        </p:txBody>
      </p:sp>
      <p:sp>
        <p:nvSpPr>
          <p:cNvPr id="38" name="TextBox 37"/>
          <p:cNvSpPr txBox="1"/>
          <p:nvPr/>
        </p:nvSpPr>
        <p:spPr bwMode="auto">
          <a:xfrm>
            <a:off x="7852148" y="3834876"/>
            <a:ext cx="1235145" cy="246093"/>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Beltline Accent</a:t>
            </a:r>
          </a:p>
        </p:txBody>
      </p:sp>
      <p:sp>
        <p:nvSpPr>
          <p:cNvPr id="39" name="TextBox 38"/>
          <p:cNvSpPr txBox="1"/>
          <p:nvPr/>
        </p:nvSpPr>
        <p:spPr bwMode="auto">
          <a:xfrm>
            <a:off x="5716191" y="3520490"/>
            <a:ext cx="458985" cy="246093"/>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Vents</a:t>
            </a:r>
          </a:p>
        </p:txBody>
      </p:sp>
      <p:sp>
        <p:nvSpPr>
          <p:cNvPr id="40" name="TextBox 39"/>
          <p:cNvSpPr txBox="1"/>
          <p:nvPr/>
        </p:nvSpPr>
        <p:spPr bwMode="auto">
          <a:xfrm>
            <a:off x="10371543" y="5120101"/>
            <a:ext cx="463027" cy="246093"/>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Seats</a:t>
            </a:r>
          </a:p>
        </p:txBody>
      </p:sp>
      <p:sp>
        <p:nvSpPr>
          <p:cNvPr id="41" name="TextBox 40"/>
          <p:cNvSpPr txBox="1"/>
          <p:nvPr/>
        </p:nvSpPr>
        <p:spPr bwMode="auto">
          <a:xfrm>
            <a:off x="4741743" y="1564021"/>
            <a:ext cx="1479699" cy="492187"/>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Detroit Assurance</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Camera(s)</a:t>
            </a:r>
          </a:p>
        </p:txBody>
      </p:sp>
      <p:sp>
        <p:nvSpPr>
          <p:cNvPr id="42" name="TextBox 41"/>
          <p:cNvSpPr txBox="1"/>
          <p:nvPr/>
        </p:nvSpPr>
        <p:spPr bwMode="auto">
          <a:xfrm>
            <a:off x="8793862" y="1316641"/>
            <a:ext cx="1035001" cy="246093"/>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LED Lighting</a:t>
            </a:r>
          </a:p>
        </p:txBody>
      </p:sp>
      <p:sp>
        <p:nvSpPr>
          <p:cNvPr id="43" name="TextBox 42"/>
          <p:cNvSpPr txBox="1"/>
          <p:nvPr/>
        </p:nvSpPr>
        <p:spPr bwMode="auto">
          <a:xfrm>
            <a:off x="7831664" y="1980048"/>
            <a:ext cx="1479699" cy="492187"/>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Detroit Assurance</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Side Guard Assist</a:t>
            </a:r>
          </a:p>
        </p:txBody>
      </p:sp>
      <p:sp>
        <p:nvSpPr>
          <p:cNvPr id="44" name="TextBox 43"/>
          <p:cNvSpPr txBox="1"/>
          <p:nvPr/>
        </p:nvSpPr>
        <p:spPr bwMode="auto">
          <a:xfrm>
            <a:off x="7532354" y="3313142"/>
            <a:ext cx="532197" cy="246093"/>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USB-C</a:t>
            </a:r>
          </a:p>
        </p:txBody>
      </p:sp>
      <p:sp>
        <p:nvSpPr>
          <p:cNvPr id="45" name="TextBox 44"/>
          <p:cNvSpPr txBox="1"/>
          <p:nvPr/>
        </p:nvSpPr>
        <p:spPr bwMode="auto">
          <a:xfrm>
            <a:off x="5461162" y="3970528"/>
            <a:ext cx="1581523" cy="246093"/>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Stalk shifter/Brake</a:t>
            </a:r>
          </a:p>
        </p:txBody>
      </p:sp>
      <p:sp>
        <p:nvSpPr>
          <p:cNvPr id="46" name="TextBox 45"/>
          <p:cNvSpPr txBox="1"/>
          <p:nvPr/>
        </p:nvSpPr>
        <p:spPr bwMode="auto">
          <a:xfrm>
            <a:off x="8189021" y="4674695"/>
            <a:ext cx="1035001" cy="246093"/>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LED Lighting</a:t>
            </a:r>
          </a:p>
        </p:txBody>
      </p:sp>
      <p:sp>
        <p:nvSpPr>
          <p:cNvPr id="47" name="TextBox 46"/>
          <p:cNvSpPr txBox="1"/>
          <p:nvPr/>
        </p:nvSpPr>
        <p:spPr bwMode="auto">
          <a:xfrm>
            <a:off x="5844465" y="2919132"/>
            <a:ext cx="2727048" cy="246093"/>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Ram &amp; Phone</a:t>
            </a:r>
          </a:p>
        </p:txBody>
      </p:sp>
      <p:sp>
        <p:nvSpPr>
          <p:cNvPr id="48" name="TextBox 47"/>
          <p:cNvSpPr txBox="1"/>
          <p:nvPr/>
        </p:nvSpPr>
        <p:spPr bwMode="auto">
          <a:xfrm>
            <a:off x="6868614" y="659254"/>
            <a:ext cx="2391873" cy="246093"/>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orpoS"/>
                <a:ea typeface="+mn-ea"/>
                <a:cs typeface="Daimler CS"/>
              </a:rPr>
              <a:t>CB, Radio, Switches, RP1226</a:t>
            </a:r>
          </a:p>
        </p:txBody>
      </p:sp>
      <p:sp>
        <p:nvSpPr>
          <p:cNvPr id="49" name="TextBox 48"/>
          <p:cNvSpPr txBox="1"/>
          <p:nvPr/>
        </p:nvSpPr>
        <p:spPr bwMode="auto">
          <a:xfrm>
            <a:off x="6316735" y="3209120"/>
            <a:ext cx="945280" cy="246093"/>
          </a:xfrm>
          <a:prstGeom prst="rect">
            <a:avLst/>
          </a:prstGeom>
          <a:noFill/>
          <a:ln w="9525">
            <a:noFill/>
            <a:miter lim="800000"/>
            <a:headEnd/>
            <a:tailEnd/>
          </a:ln>
        </p:spPr>
        <p:txBody>
          <a:bodyPr wrap="none" lIns="0" tIns="0" rIns="0" bIns="0" rtlCol="0" anchor="t" anchorCtr="0">
            <a:spAutoFit/>
          </a:bodyPr>
          <a:lstStyle/>
          <a:p>
            <a:pPr defTabSz="1088415" fontAlgn="base">
              <a:spcBef>
                <a:spcPct val="0"/>
              </a:spcBef>
              <a:spcAft>
                <a:spcPct val="0"/>
              </a:spcAft>
              <a:defRPr/>
            </a:pPr>
            <a:r>
              <a:rPr lang="en-US" sz="1599" dirty="0">
                <a:solidFill>
                  <a:prstClr val="white"/>
                </a:solidFill>
                <a:latin typeface="CorpoS"/>
                <a:cs typeface="Daimler CS"/>
              </a:rPr>
              <a:t>Double DIN</a:t>
            </a:r>
          </a:p>
        </p:txBody>
      </p:sp>
      <p:sp>
        <p:nvSpPr>
          <p:cNvPr id="50" name="Title 1"/>
          <p:cNvSpPr txBox="1">
            <a:spLocks/>
          </p:cNvSpPr>
          <p:nvPr/>
        </p:nvSpPr>
        <p:spPr>
          <a:xfrm>
            <a:off x="2239369" y="-192031"/>
            <a:ext cx="10045292" cy="892628"/>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F47503"/>
                </a:solidFill>
                <a:latin typeface="+mj-lt"/>
                <a:ea typeface="+mj-ea"/>
                <a:cs typeface="+mj-cs"/>
              </a:defRPr>
            </a:lvl1pPr>
          </a:lstStyle>
          <a:p>
            <a:r>
              <a:rPr lang="en-US" sz="2800" b="1" dirty="0">
                <a:solidFill>
                  <a:schemeClr val="bg1"/>
                </a:solidFill>
              </a:rPr>
              <a:t>New interior- next level Comfort and Productivity</a:t>
            </a:r>
          </a:p>
        </p:txBody>
      </p:sp>
      <p:sp>
        <p:nvSpPr>
          <p:cNvPr id="52"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Tree>
    <p:extLst>
      <p:ext uri="{BB962C8B-B14F-4D97-AF65-F5344CB8AC3E}">
        <p14:creationId xmlns:p14="http://schemas.microsoft.com/office/powerpoint/2010/main" val="4173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633853" y="1430356"/>
            <a:ext cx="8412480" cy="4760748"/>
          </a:xfrm>
          <a:prstGeom prst="rect">
            <a:avLst/>
          </a:prstGeom>
        </p:spPr>
      </p:pic>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7" name="Objec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Dash</a:t>
            </a:r>
          </a:p>
        </p:txBody>
      </p:sp>
      <p:sp>
        <p:nvSpPr>
          <p:cNvPr id="15" name="Slide Number Placeholder 5"/>
          <p:cNvSpPr>
            <a:spLocks noGrp="1"/>
          </p:cNvSpPr>
          <p:nvPr>
            <p:ph type="sldNum" sz="quarter" idx="12"/>
          </p:nvPr>
        </p:nvSpPr>
        <p:spPr>
          <a:xfrm>
            <a:off x="8610600" y="6356350"/>
            <a:ext cx="2743200" cy="365125"/>
          </a:xfrm>
        </p:spPr>
        <p:txBody>
          <a:bodyPr/>
          <a:lstStyle/>
          <a:p>
            <a:fld id="{311EF24B-8AB9-4F81-BFA8-1FEA9FBB4F46}" type="slidenum">
              <a:rPr lang="en-US" smtClean="0"/>
              <a:pPr/>
              <a:t>14</a:t>
            </a:fld>
            <a:endParaRPr lang="en-US" dirty="0"/>
          </a:p>
        </p:txBody>
      </p:sp>
      <p:sp>
        <p:nvSpPr>
          <p:cNvPr id="16"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
        <p:nvSpPr>
          <p:cNvPr id="19" name="TextBox 18"/>
          <p:cNvSpPr txBox="1"/>
          <p:nvPr/>
        </p:nvSpPr>
        <p:spPr>
          <a:xfrm>
            <a:off x="3200106" y="6367780"/>
            <a:ext cx="2400594" cy="369332"/>
          </a:xfrm>
          <a:prstGeom prst="rect">
            <a:avLst/>
          </a:prstGeom>
          <a:noFill/>
        </p:spPr>
        <p:txBody>
          <a:bodyPr wrap="square" rtlCol="0">
            <a:spAutoFit/>
          </a:bodyPr>
          <a:lstStyle/>
          <a:p>
            <a:r>
              <a:rPr lang="en-US" dirty="0"/>
              <a:t>Mod: 680</a:t>
            </a:r>
          </a:p>
        </p:txBody>
      </p:sp>
      <p:sp>
        <p:nvSpPr>
          <p:cNvPr id="4" name="Content Placeholder 3"/>
          <p:cNvSpPr>
            <a:spLocks noGrp="1"/>
          </p:cNvSpPr>
          <p:nvPr>
            <p:ph sz="half" idx="1"/>
          </p:nvPr>
        </p:nvSpPr>
        <p:spPr/>
        <p:txBody>
          <a:bodyPr/>
          <a:lstStyle/>
          <a:p>
            <a:endParaRPr lang="en-US" dirty="0"/>
          </a:p>
        </p:txBody>
      </p:sp>
      <p:pic>
        <p:nvPicPr>
          <p:cNvPr id="5" name="Picture 4"/>
          <p:cNvPicPr>
            <a:picLocks noChangeAspect="1"/>
          </p:cNvPicPr>
          <p:nvPr/>
        </p:nvPicPr>
        <p:blipFill>
          <a:blip r:embed="rId7"/>
          <a:stretch>
            <a:fillRect/>
          </a:stretch>
        </p:blipFill>
        <p:spPr>
          <a:xfrm>
            <a:off x="145667" y="1212722"/>
            <a:ext cx="7419379" cy="4787565"/>
          </a:xfrm>
          <a:prstGeom prst="rect">
            <a:avLst/>
          </a:prstGeom>
        </p:spPr>
      </p:pic>
      <p:sp>
        <p:nvSpPr>
          <p:cNvPr id="20" name="Title 1"/>
          <p:cNvSpPr txBox="1">
            <a:spLocks/>
          </p:cNvSpPr>
          <p:nvPr/>
        </p:nvSpPr>
        <p:spPr>
          <a:xfrm>
            <a:off x="7306108" y="109484"/>
            <a:ext cx="4686300" cy="2476499"/>
          </a:xfrm>
          <a:prstGeom prst="rect">
            <a:avLst/>
          </a:prstGeom>
          <a:solidFill>
            <a:schemeClr val="accent6">
              <a:lumMod val="95000"/>
            </a:schemeClr>
          </a:solidFill>
          <a:ln>
            <a:solidFill>
              <a:schemeClr val="tx1"/>
            </a:solidFill>
          </a:ln>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rgbClr val="F47503"/>
                </a:solidFill>
                <a:latin typeface="+mj-lt"/>
                <a:ea typeface="+mj-ea"/>
                <a:cs typeface="+mj-cs"/>
              </a:defRPr>
            </a:lvl1pPr>
          </a:lstStyle>
          <a:p>
            <a:pPr marL="571500" indent="-571500">
              <a:buFont typeface="Arial" panose="020B0604020202020204" pitchFamily="34" charset="0"/>
              <a:buChar char="•"/>
            </a:pPr>
            <a:r>
              <a:rPr lang="en-US" sz="3600" dirty="0">
                <a:solidFill>
                  <a:srgbClr val="000000"/>
                </a:solidFill>
              </a:rPr>
              <a:t>All new dash with new customizable layout</a:t>
            </a:r>
          </a:p>
          <a:p>
            <a:pPr marL="571500" indent="-571500">
              <a:buFont typeface="Arial" panose="020B0604020202020204" pitchFamily="34" charset="0"/>
              <a:buChar char="•"/>
            </a:pPr>
            <a:r>
              <a:rPr lang="en-US" sz="3600" dirty="0">
                <a:solidFill>
                  <a:srgbClr val="000000"/>
                </a:solidFill>
              </a:rPr>
              <a:t>New Vents improve air circulation through the cab</a:t>
            </a:r>
          </a:p>
        </p:txBody>
      </p:sp>
    </p:spTree>
    <p:extLst>
      <p:ext uri="{BB962C8B-B14F-4D97-AF65-F5344CB8AC3E}">
        <p14:creationId xmlns:p14="http://schemas.microsoft.com/office/powerpoint/2010/main" val="1496241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cs typeface="Daimler CS"/>
              </a:rPr>
              <a:t>Professional Trim (M2 std.)</a:t>
            </a:r>
            <a:br>
              <a:rPr lang="en-US" dirty="0">
                <a:cs typeface="Daimler CS"/>
              </a:rPr>
            </a:br>
            <a:endParaRPr lang="en-US" dirty="0"/>
          </a:p>
        </p:txBody>
      </p:sp>
      <p:sp>
        <p:nvSpPr>
          <p:cNvPr id="3" name="Content Placeholder 2"/>
          <p:cNvSpPr>
            <a:spLocks noGrp="1"/>
          </p:cNvSpPr>
          <p:nvPr>
            <p:ph sz="half" idx="1"/>
          </p:nvPr>
        </p:nvSpPr>
        <p:spPr/>
        <p:txBody>
          <a:bodyPr/>
          <a:lstStyle/>
          <a:p>
            <a:endParaRPr lang="en-US"/>
          </a:p>
        </p:txBody>
      </p:sp>
      <p:sp>
        <p:nvSpPr>
          <p:cNvPr id="6" name="Slide Number Placeholder 5"/>
          <p:cNvSpPr>
            <a:spLocks noGrp="1"/>
          </p:cNvSpPr>
          <p:nvPr>
            <p:ph type="sldNum" sz="quarter" idx="12"/>
          </p:nvPr>
        </p:nvSpPr>
        <p:spPr/>
        <p:txBody>
          <a:bodyPr/>
          <a:lstStyle/>
          <a:p>
            <a:fld id="{311EF24B-8AB9-4F81-BFA8-1FEA9FBB4F46}" type="slidenum">
              <a:rPr lang="en-US" smtClean="0"/>
              <a:pPr/>
              <a:t>15</a:t>
            </a:fld>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446" r="24192" b="4508"/>
          <a:stretch/>
        </p:blipFill>
        <p:spPr>
          <a:xfrm>
            <a:off x="534710" y="1130489"/>
            <a:ext cx="8431869" cy="5037555"/>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513333410"/>
              </p:ext>
            </p:extLst>
          </p:nvPr>
        </p:nvGraphicFramePr>
        <p:xfrm>
          <a:off x="8610600" y="3591854"/>
          <a:ext cx="3486620" cy="2798898"/>
        </p:xfrm>
        <a:graphic>
          <a:graphicData uri="http://schemas.openxmlformats.org/drawingml/2006/table">
            <a:tbl>
              <a:tblPr firstRow="1" bandRow="1">
                <a:tableStyleId>{5C22544A-7EE6-4342-B048-85BDC9FD1C3A}</a:tableStyleId>
              </a:tblPr>
              <a:tblGrid>
                <a:gridCol w="1000151">
                  <a:extLst>
                    <a:ext uri="{9D8B030D-6E8A-4147-A177-3AD203B41FA5}">
                      <a16:colId xmlns:a16="http://schemas.microsoft.com/office/drawing/2014/main" val="370804105"/>
                    </a:ext>
                  </a:extLst>
                </a:gridCol>
                <a:gridCol w="2486469">
                  <a:extLst>
                    <a:ext uri="{9D8B030D-6E8A-4147-A177-3AD203B41FA5}">
                      <a16:colId xmlns:a16="http://schemas.microsoft.com/office/drawing/2014/main" val="2391052899"/>
                    </a:ext>
                  </a:extLst>
                </a:gridCol>
              </a:tblGrid>
              <a:tr h="0">
                <a:tc>
                  <a:txBody>
                    <a:bodyPr/>
                    <a:lstStyle/>
                    <a:p>
                      <a:endParaRPr lang="en-US" sz="100" dirty="0"/>
                    </a:p>
                  </a:txBody>
                  <a:tcPr marL="91413" marR="91413" marT="45707" marB="45707"/>
                </a:tc>
                <a:tc>
                  <a:txBody>
                    <a:bodyPr/>
                    <a:lstStyle/>
                    <a:p>
                      <a:endParaRPr lang="en-US" sz="100" dirty="0"/>
                    </a:p>
                  </a:txBody>
                  <a:tcPr marL="91413" marR="91413" marT="45707" marB="45707"/>
                </a:tc>
                <a:extLst>
                  <a:ext uri="{0D108BD9-81ED-4DB2-BD59-A6C34878D82A}">
                    <a16:rowId xmlns:a16="http://schemas.microsoft.com/office/drawing/2014/main" val="111950139"/>
                  </a:ext>
                </a:extLst>
              </a:tr>
              <a:tr h="456984">
                <a:tc>
                  <a:txBody>
                    <a:bodyPr/>
                    <a:lstStyle/>
                    <a:p>
                      <a:pPr algn="ctr"/>
                      <a:r>
                        <a:rPr lang="en-US" sz="1400" dirty="0"/>
                        <a:t>Steering Wheel</a:t>
                      </a:r>
                    </a:p>
                  </a:txBody>
                  <a:tcPr marL="91413" marR="91413" marT="45707" marB="45707">
                    <a:solidFill>
                      <a:srgbClr val="D8D8D8"/>
                    </a:solidFill>
                  </a:tcPr>
                </a:tc>
                <a:tc>
                  <a:txBody>
                    <a:bodyPr/>
                    <a:lstStyle/>
                    <a:p>
                      <a:pPr marL="0" marR="0" lvl="0" indent="0" algn="ctr"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Black w/ Switches</a:t>
                      </a:r>
                    </a:p>
                  </a:txBody>
                  <a:tcPr marL="91413" marR="91413" marT="45707" marB="45707"/>
                </a:tc>
                <a:extLst>
                  <a:ext uri="{0D108BD9-81ED-4DB2-BD59-A6C34878D82A}">
                    <a16:rowId xmlns:a16="http://schemas.microsoft.com/office/drawing/2014/main" val="2262013318"/>
                  </a:ext>
                </a:extLst>
              </a:tr>
              <a:tr h="274199">
                <a:tc>
                  <a:txBody>
                    <a:bodyPr/>
                    <a:lstStyle/>
                    <a:p>
                      <a:pPr algn="ctr"/>
                      <a:r>
                        <a:rPr lang="en-US" sz="1400" dirty="0"/>
                        <a:t>Gage Bezel</a:t>
                      </a:r>
                    </a:p>
                  </a:txBody>
                  <a:tcPr marL="91413" marR="91413" marT="45707" marB="45707">
                    <a:solidFill>
                      <a:srgbClr val="D8D8D8"/>
                    </a:solidFill>
                  </a:tcPr>
                </a:tc>
                <a:tc>
                  <a:txBody>
                    <a:bodyPr/>
                    <a:lstStyle/>
                    <a:p>
                      <a:pPr algn="ctr" fontAlgn="ctr"/>
                      <a:r>
                        <a:rPr lang="en-US" sz="1400" u="none" strike="noStrike" kern="1200" dirty="0">
                          <a:solidFill>
                            <a:schemeClr val="dk1"/>
                          </a:solidFill>
                          <a:effectLst/>
                          <a:latin typeface="+mn-lt"/>
                          <a:ea typeface="+mn-ea"/>
                          <a:cs typeface="+mn-cs"/>
                        </a:rPr>
                        <a:t>Black Gauge Bezels</a:t>
                      </a:r>
                    </a:p>
                  </a:txBody>
                  <a:tcPr marL="91413" marR="91413" marT="45707" marB="45707"/>
                </a:tc>
                <a:extLst>
                  <a:ext uri="{0D108BD9-81ED-4DB2-BD59-A6C34878D82A}">
                    <a16:rowId xmlns:a16="http://schemas.microsoft.com/office/drawing/2014/main" val="3991437705"/>
                  </a:ext>
                </a:extLst>
              </a:tr>
              <a:tr h="274199">
                <a:tc>
                  <a:txBody>
                    <a:bodyPr/>
                    <a:lstStyle/>
                    <a:p>
                      <a:pPr algn="ctr"/>
                      <a:r>
                        <a:rPr lang="en-US" sz="1400" dirty="0"/>
                        <a:t>Belt Line</a:t>
                      </a:r>
                    </a:p>
                  </a:txBody>
                  <a:tcPr marL="91413" marR="91413" marT="45707" marB="45707">
                    <a:solidFill>
                      <a:srgbClr val="D8D8D8"/>
                    </a:solidFill>
                  </a:tcPr>
                </a:tc>
                <a:tc>
                  <a:txBody>
                    <a:bodyPr/>
                    <a:lstStyle/>
                    <a:p>
                      <a:pPr marL="0" marR="0" lvl="0" indent="0" algn="ctr"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Carbon With Base Black Accent</a:t>
                      </a:r>
                    </a:p>
                  </a:txBody>
                  <a:tcPr marL="91413" marR="91413" marT="45707" marB="45707"/>
                </a:tc>
                <a:extLst>
                  <a:ext uri="{0D108BD9-81ED-4DB2-BD59-A6C34878D82A}">
                    <a16:rowId xmlns:a16="http://schemas.microsoft.com/office/drawing/2014/main" val="239544837"/>
                  </a:ext>
                </a:extLst>
              </a:tr>
              <a:tr h="274199">
                <a:tc>
                  <a:txBody>
                    <a:bodyPr/>
                    <a:lstStyle/>
                    <a:p>
                      <a:pPr algn="ctr"/>
                      <a:r>
                        <a:rPr lang="en-US" sz="1400" dirty="0"/>
                        <a:t>Headliner</a:t>
                      </a:r>
                    </a:p>
                  </a:txBody>
                  <a:tcPr marL="91413" marR="91413" marT="45707" marB="45707">
                    <a:solidFill>
                      <a:srgbClr val="D8D8D8"/>
                    </a:solidFill>
                  </a:tcPr>
                </a:tc>
                <a:tc>
                  <a:txBody>
                    <a:bodyPr/>
                    <a:lstStyle/>
                    <a:p>
                      <a:pPr marL="0" algn="ctr" defTabSz="1088633" rtl="0" eaLnBrk="1" latinLnBrk="0" hangingPunct="1"/>
                      <a:r>
                        <a:rPr lang="en-US" sz="1400" u="none" strike="noStrike" kern="1200" dirty="0">
                          <a:solidFill>
                            <a:schemeClr val="dk1"/>
                          </a:solidFill>
                          <a:effectLst/>
                          <a:latin typeface="+mn-lt"/>
                          <a:ea typeface="+mn-ea"/>
                          <a:cs typeface="+mn-cs"/>
                        </a:rPr>
                        <a:t>Mist </a:t>
                      </a:r>
                      <a:r>
                        <a:rPr lang="en-US" sz="1400" b="1" u="none" strike="noStrike" kern="1200" dirty="0">
                          <a:solidFill>
                            <a:srgbClr val="00677F"/>
                          </a:solidFill>
                          <a:effectLst/>
                          <a:latin typeface="+mn-lt"/>
                          <a:ea typeface="+mn-ea"/>
                          <a:cs typeface="+mn-cs"/>
                        </a:rPr>
                        <a:t>Cloth</a:t>
                      </a:r>
                    </a:p>
                  </a:txBody>
                  <a:tcPr marL="91413" marR="91413" marT="45707" marB="45707"/>
                </a:tc>
                <a:extLst>
                  <a:ext uri="{0D108BD9-81ED-4DB2-BD59-A6C34878D82A}">
                    <a16:rowId xmlns:a16="http://schemas.microsoft.com/office/drawing/2014/main" val="677545188"/>
                  </a:ext>
                </a:extLst>
              </a:tr>
              <a:tr h="274199">
                <a:tc>
                  <a:txBody>
                    <a:bodyPr/>
                    <a:lstStyle/>
                    <a:p>
                      <a:pPr algn="ctr"/>
                      <a:r>
                        <a:rPr lang="en-US" sz="1400" dirty="0"/>
                        <a:t>Backwall</a:t>
                      </a:r>
                    </a:p>
                  </a:txBody>
                  <a:tcPr marL="91413" marR="91413" marT="45707" marB="45707">
                    <a:solidFill>
                      <a:srgbClr val="D8D8D8"/>
                    </a:solidFill>
                  </a:tcPr>
                </a:tc>
                <a:tc>
                  <a:txBody>
                    <a:bodyPr/>
                    <a:lstStyle/>
                    <a:p>
                      <a:pPr algn="ctr"/>
                      <a:r>
                        <a:rPr lang="en-US" sz="1400" u="none" strike="noStrike" kern="1200" dirty="0">
                          <a:solidFill>
                            <a:schemeClr val="dk1"/>
                          </a:solidFill>
                          <a:effectLst/>
                          <a:latin typeface="+mn-lt"/>
                          <a:ea typeface="+mn-ea"/>
                          <a:cs typeface="+mn-cs"/>
                        </a:rPr>
                        <a:t>Carbon </a:t>
                      </a:r>
                      <a:r>
                        <a:rPr lang="en-US" sz="1400" b="1" u="none" strike="noStrike" kern="1200" dirty="0">
                          <a:solidFill>
                            <a:srgbClr val="00677F"/>
                          </a:solidFill>
                          <a:effectLst/>
                          <a:latin typeface="+mn-lt"/>
                          <a:ea typeface="+mn-ea"/>
                          <a:cs typeface="+mn-cs"/>
                        </a:rPr>
                        <a:t>Cloth </a:t>
                      </a:r>
                    </a:p>
                  </a:txBody>
                  <a:tcPr marL="91413" marR="91413" marT="45707" marB="45707"/>
                </a:tc>
                <a:extLst>
                  <a:ext uri="{0D108BD9-81ED-4DB2-BD59-A6C34878D82A}">
                    <a16:rowId xmlns:a16="http://schemas.microsoft.com/office/drawing/2014/main" val="2255270331"/>
                  </a:ext>
                </a:extLst>
              </a:tr>
              <a:tr h="456984">
                <a:tc>
                  <a:txBody>
                    <a:bodyPr/>
                    <a:lstStyle/>
                    <a:p>
                      <a:pPr algn="ctr"/>
                      <a:r>
                        <a:rPr lang="en-US" sz="1400" dirty="0"/>
                        <a:t>Seat Material</a:t>
                      </a:r>
                    </a:p>
                  </a:txBody>
                  <a:tcPr marL="91413" marR="91413" marT="45707" marB="45707">
                    <a:solidFill>
                      <a:srgbClr val="D8D8D8"/>
                    </a:solidFill>
                  </a:tcPr>
                </a:tc>
                <a:tc>
                  <a:txBody>
                    <a:bodyPr/>
                    <a:lstStyle/>
                    <a:p>
                      <a:pPr algn="ctr"/>
                      <a:r>
                        <a:rPr lang="en-US" sz="1400" u="none" strike="noStrike" kern="1200" dirty="0">
                          <a:solidFill>
                            <a:schemeClr val="dk1"/>
                          </a:solidFill>
                          <a:effectLst/>
                          <a:latin typeface="+mn-lt"/>
                          <a:ea typeface="+mn-ea"/>
                          <a:cs typeface="+mn-cs"/>
                        </a:rPr>
                        <a:t>Carbon Vinyl</a:t>
                      </a:r>
                    </a:p>
                  </a:txBody>
                  <a:tcPr marL="91413" marR="91413" marT="45707" marB="45707"/>
                </a:tc>
                <a:extLst>
                  <a:ext uri="{0D108BD9-81ED-4DB2-BD59-A6C34878D82A}">
                    <a16:rowId xmlns:a16="http://schemas.microsoft.com/office/drawing/2014/main" val="1908558830"/>
                  </a:ext>
                </a:extLst>
              </a:tr>
            </a:tbl>
          </a:graphicData>
        </a:graphic>
      </p:graphicFrame>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8343" t="29535" r="5010" b="16674"/>
          <a:stretch/>
        </p:blipFill>
        <p:spPr>
          <a:xfrm>
            <a:off x="9235102" y="674815"/>
            <a:ext cx="1457597" cy="678665"/>
          </a:xfrm>
          <a:prstGeom prst="rect">
            <a:avLst/>
          </a:prstGeom>
        </p:spPr>
      </p:pic>
      <p:pic>
        <p:nvPicPr>
          <p:cNvPr id="12" name="Picture 2098" descr="image005"/>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072368" y="2000378"/>
            <a:ext cx="1087821" cy="155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6"/>
          <a:srcRect l="58619" t="32457" r="3273" b="17171"/>
          <a:stretch/>
        </p:blipFill>
        <p:spPr>
          <a:xfrm>
            <a:off x="10552774" y="1521286"/>
            <a:ext cx="873764" cy="877864"/>
          </a:xfrm>
          <a:prstGeom prst="rect">
            <a:avLst/>
          </a:prstGeom>
          <a:ln>
            <a:noFill/>
          </a:ln>
          <a:effectLst>
            <a:outerShdw blurRad="292100" dist="139700" dir="2700000" algn="tl" rotWithShape="0">
              <a:srgbClr val="333333">
                <a:alpha val="65000"/>
              </a:srgbClr>
            </a:outerShdw>
          </a:effectLst>
        </p:spPr>
      </p:pic>
      <p:sp>
        <p:nvSpPr>
          <p:cNvPr id="14"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
        <p:nvSpPr>
          <p:cNvPr id="15" name="TextBox 14"/>
          <p:cNvSpPr txBox="1"/>
          <p:nvPr/>
        </p:nvSpPr>
        <p:spPr>
          <a:xfrm>
            <a:off x="3188676" y="6356350"/>
            <a:ext cx="1764324" cy="369332"/>
          </a:xfrm>
          <a:prstGeom prst="rect">
            <a:avLst/>
          </a:prstGeom>
          <a:noFill/>
        </p:spPr>
        <p:txBody>
          <a:bodyPr wrap="square" rtlCol="0">
            <a:spAutoFit/>
          </a:bodyPr>
          <a:lstStyle/>
          <a:p>
            <a:r>
              <a:rPr lang="en-US" dirty="0"/>
              <a:t>Mod: 055-017</a:t>
            </a:r>
          </a:p>
        </p:txBody>
      </p:sp>
    </p:spTree>
    <p:extLst>
      <p:ext uri="{BB962C8B-B14F-4D97-AF65-F5344CB8AC3E}">
        <p14:creationId xmlns:p14="http://schemas.microsoft.com/office/powerpoint/2010/main" val="2721327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cs typeface="Daimler CS"/>
              </a:rPr>
              <a:t>Rugged Trim (SD std.)</a:t>
            </a:r>
            <a:br>
              <a:rPr lang="en-US" dirty="0">
                <a:cs typeface="Daimler CS"/>
              </a:rPr>
            </a:br>
            <a:endParaRPr lang="en-US" dirty="0"/>
          </a:p>
        </p:txBody>
      </p:sp>
      <p:sp>
        <p:nvSpPr>
          <p:cNvPr id="3" name="Content Placeholder 2"/>
          <p:cNvSpPr>
            <a:spLocks noGrp="1"/>
          </p:cNvSpPr>
          <p:nvPr>
            <p:ph sz="half" idx="1"/>
          </p:nvPr>
        </p:nvSpPr>
        <p:spPr/>
        <p:txBody>
          <a:bodyPr/>
          <a:lstStyle/>
          <a:p>
            <a:endParaRPr lang="en-US"/>
          </a:p>
        </p:txBody>
      </p:sp>
      <p:sp>
        <p:nvSpPr>
          <p:cNvPr id="6" name="Slide Number Placeholder 5"/>
          <p:cNvSpPr>
            <a:spLocks noGrp="1"/>
          </p:cNvSpPr>
          <p:nvPr>
            <p:ph type="sldNum" sz="quarter" idx="12"/>
          </p:nvPr>
        </p:nvSpPr>
        <p:spPr/>
        <p:txBody>
          <a:bodyPr/>
          <a:lstStyle/>
          <a:p>
            <a:fld id="{311EF24B-8AB9-4F81-BFA8-1FEA9FBB4F46}" type="slidenum">
              <a:rPr lang="en-US" smtClean="0"/>
              <a:pPr/>
              <a:t>16</a:t>
            </a:fld>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061" r="24182" b="5394"/>
          <a:stretch/>
        </p:blipFill>
        <p:spPr>
          <a:xfrm>
            <a:off x="536758" y="1111467"/>
            <a:ext cx="8429821" cy="5006700"/>
          </a:xfrm>
          <a:prstGeom prst="rect">
            <a:avLst/>
          </a:prstGeom>
        </p:spPr>
      </p:pic>
      <p:pic>
        <p:nvPicPr>
          <p:cNvPr id="11" name="Picture 1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146687" y="1992296"/>
            <a:ext cx="1013502" cy="1554031"/>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2509" t="36671" r="11675" b="21117"/>
          <a:stretch/>
        </p:blipFill>
        <p:spPr>
          <a:xfrm>
            <a:off x="9241856" y="677893"/>
            <a:ext cx="1433363" cy="598547"/>
          </a:xfrm>
          <a:prstGeom prst="rect">
            <a:avLst/>
          </a:prstGeom>
        </p:spPr>
      </p:pic>
      <p:pic>
        <p:nvPicPr>
          <p:cNvPr id="13" name="Picture 12"/>
          <p:cNvPicPr>
            <a:picLocks noChangeAspect="1"/>
          </p:cNvPicPr>
          <p:nvPr/>
        </p:nvPicPr>
        <p:blipFill rotWithShape="1">
          <a:blip r:embed="rId6"/>
          <a:srcRect l="20139" t="31907" r="41753" b="17721"/>
          <a:stretch/>
        </p:blipFill>
        <p:spPr>
          <a:xfrm>
            <a:off x="10595647" y="1455827"/>
            <a:ext cx="910553" cy="914827"/>
          </a:xfrm>
          <a:prstGeom prst="rect">
            <a:avLst/>
          </a:prstGeom>
          <a:ln>
            <a:noFill/>
          </a:ln>
          <a:effectLst>
            <a:outerShdw blurRad="292100" dist="139700" dir="2700000" algn="tl" rotWithShape="0">
              <a:srgbClr val="333333">
                <a:alpha val="65000"/>
              </a:srgbClr>
            </a:outerShdw>
          </a:effectLst>
        </p:spPr>
      </p:pic>
      <p:graphicFrame>
        <p:nvGraphicFramePr>
          <p:cNvPr id="14" name="Table 13"/>
          <p:cNvGraphicFramePr>
            <a:graphicFrameLocks noGrp="1"/>
          </p:cNvGraphicFramePr>
          <p:nvPr>
            <p:extLst>
              <p:ext uri="{D42A27DB-BD31-4B8C-83A1-F6EECF244321}">
                <p14:modId xmlns:p14="http://schemas.microsoft.com/office/powerpoint/2010/main" val="2781286093"/>
              </p:ext>
            </p:extLst>
          </p:nvPr>
        </p:nvGraphicFramePr>
        <p:xfrm>
          <a:off x="8610600" y="3591854"/>
          <a:ext cx="3486620" cy="2798898"/>
        </p:xfrm>
        <a:graphic>
          <a:graphicData uri="http://schemas.openxmlformats.org/drawingml/2006/table">
            <a:tbl>
              <a:tblPr firstRow="1" bandRow="1">
                <a:tableStyleId>{5C22544A-7EE6-4342-B048-85BDC9FD1C3A}</a:tableStyleId>
              </a:tblPr>
              <a:tblGrid>
                <a:gridCol w="1000151">
                  <a:extLst>
                    <a:ext uri="{9D8B030D-6E8A-4147-A177-3AD203B41FA5}">
                      <a16:colId xmlns:a16="http://schemas.microsoft.com/office/drawing/2014/main" val="370804105"/>
                    </a:ext>
                  </a:extLst>
                </a:gridCol>
                <a:gridCol w="2486469">
                  <a:extLst>
                    <a:ext uri="{9D8B030D-6E8A-4147-A177-3AD203B41FA5}">
                      <a16:colId xmlns:a16="http://schemas.microsoft.com/office/drawing/2014/main" val="2391052899"/>
                    </a:ext>
                  </a:extLst>
                </a:gridCol>
              </a:tblGrid>
              <a:tr h="0">
                <a:tc>
                  <a:txBody>
                    <a:bodyPr/>
                    <a:lstStyle/>
                    <a:p>
                      <a:endParaRPr lang="en-US" sz="100" dirty="0"/>
                    </a:p>
                  </a:txBody>
                  <a:tcPr marL="91413" marR="91413" marT="45707" marB="45707"/>
                </a:tc>
                <a:tc>
                  <a:txBody>
                    <a:bodyPr/>
                    <a:lstStyle/>
                    <a:p>
                      <a:endParaRPr lang="en-US" sz="100" dirty="0"/>
                    </a:p>
                  </a:txBody>
                  <a:tcPr marL="91413" marR="91413" marT="45707" marB="45707"/>
                </a:tc>
                <a:extLst>
                  <a:ext uri="{0D108BD9-81ED-4DB2-BD59-A6C34878D82A}">
                    <a16:rowId xmlns:a16="http://schemas.microsoft.com/office/drawing/2014/main" val="111950139"/>
                  </a:ext>
                </a:extLst>
              </a:tr>
              <a:tr h="456984">
                <a:tc>
                  <a:txBody>
                    <a:bodyPr/>
                    <a:lstStyle/>
                    <a:p>
                      <a:r>
                        <a:rPr lang="en-US" sz="1400" dirty="0"/>
                        <a:t>Steering Wheel</a:t>
                      </a:r>
                    </a:p>
                  </a:txBody>
                  <a:tcPr marL="91413" marR="91413" marT="45707" marB="45707">
                    <a:solidFill>
                      <a:srgbClr val="D8D8D8"/>
                    </a:solidFill>
                  </a:tcPr>
                </a:tc>
                <a:tc>
                  <a:txBody>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Chrome Leather wrapped</a:t>
                      </a:r>
                    </a:p>
                  </a:txBody>
                  <a:tcPr marL="91413" marR="91413" marT="45707" marB="45707"/>
                </a:tc>
                <a:extLst>
                  <a:ext uri="{0D108BD9-81ED-4DB2-BD59-A6C34878D82A}">
                    <a16:rowId xmlns:a16="http://schemas.microsoft.com/office/drawing/2014/main" val="2262013318"/>
                  </a:ext>
                </a:extLst>
              </a:tr>
              <a:tr h="274199">
                <a:tc>
                  <a:txBody>
                    <a:bodyPr/>
                    <a:lstStyle/>
                    <a:p>
                      <a:r>
                        <a:rPr lang="en-US" sz="1400" dirty="0"/>
                        <a:t>Gage Bezel</a:t>
                      </a:r>
                    </a:p>
                  </a:txBody>
                  <a:tcPr marL="91413" marR="91413" marT="45707" marB="45707">
                    <a:solidFill>
                      <a:srgbClr val="D8D8D8"/>
                    </a:solidFill>
                  </a:tcPr>
                </a:tc>
                <a:tc>
                  <a:txBody>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Bright Finish Gauge Bezels</a:t>
                      </a:r>
                    </a:p>
                  </a:txBody>
                  <a:tcPr marL="91413" marR="91413" marT="45707" marB="45707"/>
                </a:tc>
                <a:extLst>
                  <a:ext uri="{0D108BD9-81ED-4DB2-BD59-A6C34878D82A}">
                    <a16:rowId xmlns:a16="http://schemas.microsoft.com/office/drawing/2014/main" val="3991437705"/>
                  </a:ext>
                </a:extLst>
              </a:tr>
              <a:tr h="274199">
                <a:tc>
                  <a:txBody>
                    <a:bodyPr/>
                    <a:lstStyle/>
                    <a:p>
                      <a:r>
                        <a:rPr lang="en-US" sz="1400" dirty="0"/>
                        <a:t>Belt Line</a:t>
                      </a:r>
                    </a:p>
                  </a:txBody>
                  <a:tcPr marL="91413" marR="91413" marT="45707" marB="45707">
                    <a:solidFill>
                      <a:srgbClr val="D8D8D8"/>
                    </a:solidFill>
                  </a:tcPr>
                </a:tc>
                <a:tc>
                  <a:txBody>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Carbon Premium Gunmetal Accent</a:t>
                      </a:r>
                    </a:p>
                  </a:txBody>
                  <a:tcPr marL="91413" marR="91413" marT="45707" marB="45707"/>
                </a:tc>
                <a:extLst>
                  <a:ext uri="{0D108BD9-81ED-4DB2-BD59-A6C34878D82A}">
                    <a16:rowId xmlns:a16="http://schemas.microsoft.com/office/drawing/2014/main" val="239544837"/>
                  </a:ext>
                </a:extLst>
              </a:tr>
              <a:tr h="274199">
                <a:tc>
                  <a:txBody>
                    <a:bodyPr/>
                    <a:lstStyle/>
                    <a:p>
                      <a:r>
                        <a:rPr lang="en-US" sz="1400" dirty="0"/>
                        <a:t>Headliner</a:t>
                      </a:r>
                    </a:p>
                  </a:txBody>
                  <a:tcPr marL="91413" marR="91413" marT="45707" marB="45707">
                    <a:solidFill>
                      <a:srgbClr val="D8D8D8"/>
                    </a:solidFill>
                  </a:tcPr>
                </a:tc>
                <a:tc>
                  <a:txBody>
                    <a:bodyPr/>
                    <a:lstStyle/>
                    <a:p>
                      <a:r>
                        <a:rPr lang="en-US" sz="1400" u="none" strike="noStrike" kern="1200" dirty="0">
                          <a:solidFill>
                            <a:schemeClr val="dk1"/>
                          </a:solidFill>
                          <a:effectLst/>
                          <a:latin typeface="+mn-lt"/>
                          <a:ea typeface="+mn-ea"/>
                          <a:cs typeface="+mn-cs"/>
                        </a:rPr>
                        <a:t>Premium Gray </a:t>
                      </a:r>
                      <a:r>
                        <a:rPr lang="en-US" sz="1400" b="1" u="none" strike="noStrike" kern="1200" dirty="0">
                          <a:solidFill>
                            <a:srgbClr val="7030A0"/>
                          </a:solidFill>
                          <a:effectLst/>
                          <a:latin typeface="+mn-lt"/>
                          <a:ea typeface="+mn-ea"/>
                          <a:cs typeface="+mn-cs"/>
                        </a:rPr>
                        <a:t>Vinyl</a:t>
                      </a:r>
                    </a:p>
                  </a:txBody>
                  <a:tcPr marL="91413" marR="91413" marT="45707" marB="45707"/>
                </a:tc>
                <a:extLst>
                  <a:ext uri="{0D108BD9-81ED-4DB2-BD59-A6C34878D82A}">
                    <a16:rowId xmlns:a16="http://schemas.microsoft.com/office/drawing/2014/main" val="677545188"/>
                  </a:ext>
                </a:extLst>
              </a:tr>
              <a:tr h="274199">
                <a:tc>
                  <a:txBody>
                    <a:bodyPr/>
                    <a:lstStyle/>
                    <a:p>
                      <a:r>
                        <a:rPr lang="en-US" sz="1400" dirty="0"/>
                        <a:t>Backwall</a:t>
                      </a:r>
                    </a:p>
                  </a:txBody>
                  <a:tcPr marL="91413" marR="91413" marT="45707" marB="45707">
                    <a:solidFill>
                      <a:srgbClr val="D8D8D8"/>
                    </a:solidFill>
                  </a:tcPr>
                </a:tc>
                <a:tc>
                  <a:txBody>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Carbon </a:t>
                      </a:r>
                      <a:r>
                        <a:rPr lang="en-US" sz="1400" b="1" u="none" strike="noStrike" kern="1200" dirty="0">
                          <a:solidFill>
                            <a:srgbClr val="7030A0"/>
                          </a:solidFill>
                          <a:effectLst/>
                          <a:latin typeface="+mn-lt"/>
                          <a:ea typeface="+mn-ea"/>
                          <a:cs typeface="+mn-cs"/>
                        </a:rPr>
                        <a:t>Vinyl </a:t>
                      </a:r>
                    </a:p>
                  </a:txBody>
                  <a:tcPr marL="91413" marR="91413" marT="45707" marB="45707"/>
                </a:tc>
                <a:extLst>
                  <a:ext uri="{0D108BD9-81ED-4DB2-BD59-A6C34878D82A}">
                    <a16:rowId xmlns:a16="http://schemas.microsoft.com/office/drawing/2014/main" val="2255270331"/>
                  </a:ext>
                </a:extLst>
              </a:tr>
              <a:tr h="456984">
                <a:tc>
                  <a:txBody>
                    <a:bodyPr/>
                    <a:lstStyle/>
                    <a:p>
                      <a:r>
                        <a:rPr lang="en-US" sz="1400" dirty="0"/>
                        <a:t>Seat Material</a:t>
                      </a:r>
                    </a:p>
                  </a:txBody>
                  <a:tcPr marL="91413" marR="91413" marT="45707" marB="45707">
                    <a:solidFill>
                      <a:srgbClr val="D8D8D8"/>
                    </a:solidFill>
                  </a:tcPr>
                </a:tc>
                <a:tc>
                  <a:txBody>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Two Tone Rugged Textured</a:t>
                      </a:r>
                      <a:r>
                        <a:rPr lang="en-US" sz="1400" u="none" strike="noStrike" kern="1200" baseline="0" dirty="0">
                          <a:solidFill>
                            <a:schemeClr val="dk1"/>
                          </a:solidFill>
                          <a:effectLst/>
                          <a:latin typeface="+mn-lt"/>
                          <a:ea typeface="+mn-ea"/>
                          <a:cs typeface="+mn-cs"/>
                        </a:rPr>
                        <a:t> Cloth</a:t>
                      </a:r>
                      <a:endParaRPr lang="en-US" sz="1400" u="none" strike="noStrike" kern="1200" dirty="0">
                        <a:solidFill>
                          <a:schemeClr val="dk1"/>
                        </a:solidFill>
                        <a:effectLst/>
                        <a:latin typeface="+mn-lt"/>
                        <a:ea typeface="+mn-ea"/>
                        <a:cs typeface="+mn-cs"/>
                      </a:endParaRPr>
                    </a:p>
                  </a:txBody>
                  <a:tcPr marL="91413" marR="91413" marT="45707" marB="45707"/>
                </a:tc>
                <a:extLst>
                  <a:ext uri="{0D108BD9-81ED-4DB2-BD59-A6C34878D82A}">
                    <a16:rowId xmlns:a16="http://schemas.microsoft.com/office/drawing/2014/main" val="1908558830"/>
                  </a:ext>
                </a:extLst>
              </a:tr>
            </a:tbl>
          </a:graphicData>
        </a:graphic>
      </p:graphicFrame>
      <p:sp>
        <p:nvSpPr>
          <p:cNvPr id="16"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
        <p:nvSpPr>
          <p:cNvPr id="17" name="TextBox 16"/>
          <p:cNvSpPr txBox="1"/>
          <p:nvPr/>
        </p:nvSpPr>
        <p:spPr>
          <a:xfrm>
            <a:off x="3188676" y="6356350"/>
            <a:ext cx="1764324" cy="369332"/>
          </a:xfrm>
          <a:prstGeom prst="rect">
            <a:avLst/>
          </a:prstGeom>
          <a:noFill/>
        </p:spPr>
        <p:txBody>
          <a:bodyPr wrap="square" rtlCol="0">
            <a:spAutoFit/>
          </a:bodyPr>
          <a:lstStyle/>
          <a:p>
            <a:r>
              <a:rPr lang="en-US" dirty="0"/>
              <a:t>Mod: 055-019</a:t>
            </a:r>
          </a:p>
        </p:txBody>
      </p:sp>
    </p:spTree>
    <p:extLst>
      <p:ext uri="{BB962C8B-B14F-4D97-AF65-F5344CB8AC3E}">
        <p14:creationId xmlns:p14="http://schemas.microsoft.com/office/powerpoint/2010/main" val="816879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Elite Trim (M2 &amp; SD opt.)</a:t>
            </a:r>
            <a:br>
              <a:rPr lang="en-US" dirty="0"/>
            </a:br>
            <a:endParaRPr lang="en-US" dirty="0"/>
          </a:p>
        </p:txBody>
      </p:sp>
      <p:sp>
        <p:nvSpPr>
          <p:cNvPr id="3" name="Content Placeholder 2"/>
          <p:cNvSpPr>
            <a:spLocks noGrp="1"/>
          </p:cNvSpPr>
          <p:nvPr>
            <p:ph sz="half" idx="1"/>
          </p:nvPr>
        </p:nvSpPr>
        <p:spPr/>
        <p:txBody>
          <a:bodyPr/>
          <a:lstStyle/>
          <a:p>
            <a:endParaRPr lang="en-US"/>
          </a:p>
        </p:txBody>
      </p:sp>
      <p:sp>
        <p:nvSpPr>
          <p:cNvPr id="6" name="Slide Number Placeholder 5"/>
          <p:cNvSpPr>
            <a:spLocks noGrp="1"/>
          </p:cNvSpPr>
          <p:nvPr>
            <p:ph type="sldNum" sz="quarter" idx="12"/>
          </p:nvPr>
        </p:nvSpPr>
        <p:spPr/>
        <p:txBody>
          <a:bodyPr/>
          <a:lstStyle/>
          <a:p>
            <a:fld id="{311EF24B-8AB9-4F81-BFA8-1FEA9FBB4F46}" type="slidenum">
              <a:rPr lang="en-US" smtClean="0"/>
              <a:pPr/>
              <a:t>17</a:t>
            </a:fld>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653" r="24182" b="4507"/>
          <a:stretch/>
        </p:blipFill>
        <p:spPr>
          <a:xfrm>
            <a:off x="536758" y="1144190"/>
            <a:ext cx="8429821" cy="5023854"/>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486610644"/>
              </p:ext>
            </p:extLst>
          </p:nvPr>
        </p:nvGraphicFramePr>
        <p:xfrm>
          <a:off x="8610600" y="3591854"/>
          <a:ext cx="3486620" cy="2798898"/>
        </p:xfrm>
        <a:graphic>
          <a:graphicData uri="http://schemas.openxmlformats.org/drawingml/2006/table">
            <a:tbl>
              <a:tblPr firstRow="1" bandRow="1">
                <a:tableStyleId>{5C22544A-7EE6-4342-B048-85BDC9FD1C3A}</a:tableStyleId>
              </a:tblPr>
              <a:tblGrid>
                <a:gridCol w="1000151">
                  <a:extLst>
                    <a:ext uri="{9D8B030D-6E8A-4147-A177-3AD203B41FA5}">
                      <a16:colId xmlns:a16="http://schemas.microsoft.com/office/drawing/2014/main" val="370804105"/>
                    </a:ext>
                  </a:extLst>
                </a:gridCol>
                <a:gridCol w="2486469">
                  <a:extLst>
                    <a:ext uri="{9D8B030D-6E8A-4147-A177-3AD203B41FA5}">
                      <a16:colId xmlns:a16="http://schemas.microsoft.com/office/drawing/2014/main" val="2391052899"/>
                    </a:ext>
                  </a:extLst>
                </a:gridCol>
              </a:tblGrid>
              <a:tr h="0">
                <a:tc>
                  <a:txBody>
                    <a:bodyPr/>
                    <a:lstStyle/>
                    <a:p>
                      <a:endParaRPr lang="en-US" sz="100" dirty="0"/>
                    </a:p>
                  </a:txBody>
                  <a:tcPr marL="91413" marR="91413" marT="45707" marB="45707"/>
                </a:tc>
                <a:tc>
                  <a:txBody>
                    <a:bodyPr/>
                    <a:lstStyle/>
                    <a:p>
                      <a:endParaRPr lang="en-US" sz="100" dirty="0"/>
                    </a:p>
                  </a:txBody>
                  <a:tcPr marL="91413" marR="91413" marT="45707" marB="45707"/>
                </a:tc>
                <a:extLst>
                  <a:ext uri="{0D108BD9-81ED-4DB2-BD59-A6C34878D82A}">
                    <a16:rowId xmlns:a16="http://schemas.microsoft.com/office/drawing/2014/main" val="111950139"/>
                  </a:ext>
                </a:extLst>
              </a:tr>
              <a:tr h="456984">
                <a:tc>
                  <a:txBody>
                    <a:bodyPr/>
                    <a:lstStyle/>
                    <a:p>
                      <a:pPr algn="ctr"/>
                      <a:r>
                        <a:rPr lang="en-US" sz="1400" dirty="0"/>
                        <a:t>Steering Wheel</a:t>
                      </a:r>
                    </a:p>
                  </a:txBody>
                  <a:tcPr marL="91413" marR="91413" marT="45707" marB="45707">
                    <a:solidFill>
                      <a:srgbClr val="D8D8D8"/>
                    </a:solidFill>
                  </a:tcPr>
                </a:tc>
                <a:tc>
                  <a:txBody>
                    <a:bodyPr/>
                    <a:lstStyle/>
                    <a:p>
                      <a:pPr marL="0" marR="0" lvl="0" indent="0" algn="ctr"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Chrome Leather wrapped</a:t>
                      </a:r>
                    </a:p>
                  </a:txBody>
                  <a:tcPr marL="91413" marR="91413" marT="45707" marB="45707"/>
                </a:tc>
                <a:extLst>
                  <a:ext uri="{0D108BD9-81ED-4DB2-BD59-A6C34878D82A}">
                    <a16:rowId xmlns:a16="http://schemas.microsoft.com/office/drawing/2014/main" val="2262013318"/>
                  </a:ext>
                </a:extLst>
              </a:tr>
              <a:tr h="274199">
                <a:tc>
                  <a:txBody>
                    <a:bodyPr/>
                    <a:lstStyle/>
                    <a:p>
                      <a:pPr algn="ctr"/>
                      <a:r>
                        <a:rPr lang="en-US" sz="1400" dirty="0"/>
                        <a:t>Gage Bezel</a:t>
                      </a:r>
                    </a:p>
                  </a:txBody>
                  <a:tcPr marL="91413" marR="91413" marT="45707" marB="45707">
                    <a:solidFill>
                      <a:srgbClr val="D8D8D8"/>
                    </a:solidFill>
                  </a:tcPr>
                </a:tc>
                <a:tc>
                  <a:txBody>
                    <a:bodyPr/>
                    <a:lstStyle/>
                    <a:p>
                      <a:pPr marL="0" marR="0" lvl="0" indent="0" algn="ctr"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Bright Finish Gauge Bezels</a:t>
                      </a:r>
                    </a:p>
                  </a:txBody>
                  <a:tcPr marL="91413" marR="91413" marT="45707" marB="45707"/>
                </a:tc>
                <a:extLst>
                  <a:ext uri="{0D108BD9-81ED-4DB2-BD59-A6C34878D82A}">
                    <a16:rowId xmlns:a16="http://schemas.microsoft.com/office/drawing/2014/main" val="3991437705"/>
                  </a:ext>
                </a:extLst>
              </a:tr>
              <a:tr h="274199">
                <a:tc>
                  <a:txBody>
                    <a:bodyPr/>
                    <a:lstStyle/>
                    <a:p>
                      <a:pPr algn="ctr"/>
                      <a:r>
                        <a:rPr lang="en-US" sz="1400" dirty="0"/>
                        <a:t>Belt Line</a:t>
                      </a:r>
                    </a:p>
                  </a:txBody>
                  <a:tcPr marL="91413" marR="91413" marT="45707" marB="45707">
                    <a:solidFill>
                      <a:srgbClr val="D8D8D8"/>
                    </a:solidFill>
                  </a:tcPr>
                </a:tc>
                <a:tc>
                  <a:txBody>
                    <a:bodyPr/>
                    <a:lstStyle/>
                    <a:p>
                      <a:pPr marL="0" marR="0" lvl="0" indent="0" algn="ctr"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Carbon With Premium Wood Accent</a:t>
                      </a:r>
                    </a:p>
                  </a:txBody>
                  <a:tcPr marL="91413" marR="91413" marT="45707" marB="45707"/>
                </a:tc>
                <a:extLst>
                  <a:ext uri="{0D108BD9-81ED-4DB2-BD59-A6C34878D82A}">
                    <a16:rowId xmlns:a16="http://schemas.microsoft.com/office/drawing/2014/main" val="239544837"/>
                  </a:ext>
                </a:extLst>
              </a:tr>
              <a:tr h="274199">
                <a:tc>
                  <a:txBody>
                    <a:bodyPr/>
                    <a:lstStyle/>
                    <a:p>
                      <a:pPr algn="ctr"/>
                      <a:r>
                        <a:rPr lang="en-US" sz="1400" dirty="0"/>
                        <a:t>Headliner</a:t>
                      </a:r>
                    </a:p>
                  </a:txBody>
                  <a:tcPr marL="91413" marR="91413" marT="45707" marB="45707">
                    <a:solidFill>
                      <a:srgbClr val="D8D8D8"/>
                    </a:solidFill>
                  </a:tcPr>
                </a:tc>
                <a:tc>
                  <a:txBody>
                    <a:bodyPr/>
                    <a:lstStyle/>
                    <a:p>
                      <a:pPr algn="ctr"/>
                      <a:r>
                        <a:rPr lang="en-US" sz="1400" u="none" strike="noStrike" kern="1200" dirty="0">
                          <a:solidFill>
                            <a:schemeClr val="dk1"/>
                          </a:solidFill>
                          <a:effectLst/>
                          <a:latin typeface="+mn-lt"/>
                          <a:ea typeface="+mn-ea"/>
                          <a:cs typeface="+mn-cs"/>
                        </a:rPr>
                        <a:t>Mist </a:t>
                      </a:r>
                      <a:r>
                        <a:rPr lang="en-US" sz="1400" b="1" u="none" strike="noStrike" kern="1200" dirty="0">
                          <a:solidFill>
                            <a:srgbClr val="00677F"/>
                          </a:solidFill>
                          <a:effectLst/>
                          <a:latin typeface="+mn-lt"/>
                          <a:ea typeface="+mn-ea"/>
                          <a:cs typeface="+mn-cs"/>
                        </a:rPr>
                        <a:t>Cloth</a:t>
                      </a:r>
                    </a:p>
                  </a:txBody>
                  <a:tcPr marL="91413" marR="91413" marT="45707" marB="45707"/>
                </a:tc>
                <a:extLst>
                  <a:ext uri="{0D108BD9-81ED-4DB2-BD59-A6C34878D82A}">
                    <a16:rowId xmlns:a16="http://schemas.microsoft.com/office/drawing/2014/main" val="677545188"/>
                  </a:ext>
                </a:extLst>
              </a:tr>
              <a:tr h="274199">
                <a:tc>
                  <a:txBody>
                    <a:bodyPr/>
                    <a:lstStyle/>
                    <a:p>
                      <a:pPr algn="ctr"/>
                      <a:r>
                        <a:rPr lang="en-US" sz="1400" dirty="0"/>
                        <a:t>Backwall</a:t>
                      </a:r>
                    </a:p>
                  </a:txBody>
                  <a:tcPr marL="91413" marR="91413" marT="45707" marB="45707">
                    <a:solidFill>
                      <a:srgbClr val="D8D8D8"/>
                    </a:solidFill>
                  </a:tcPr>
                </a:tc>
                <a:tc>
                  <a:txBody>
                    <a:bodyPr/>
                    <a:lstStyle/>
                    <a:p>
                      <a:pPr algn="ctr"/>
                      <a:r>
                        <a:rPr lang="en-US" sz="1400" u="none" strike="noStrike" kern="1200" dirty="0">
                          <a:solidFill>
                            <a:schemeClr val="dk1"/>
                          </a:solidFill>
                          <a:effectLst/>
                          <a:latin typeface="+mn-lt"/>
                          <a:ea typeface="+mn-ea"/>
                          <a:cs typeface="+mn-cs"/>
                        </a:rPr>
                        <a:t>Carbon </a:t>
                      </a:r>
                      <a:r>
                        <a:rPr lang="en-US" sz="1400" b="1" u="none" strike="noStrike" kern="1200" dirty="0">
                          <a:solidFill>
                            <a:srgbClr val="7030A0"/>
                          </a:solidFill>
                          <a:effectLst/>
                          <a:latin typeface="+mn-lt"/>
                          <a:ea typeface="+mn-ea"/>
                          <a:cs typeface="+mn-cs"/>
                        </a:rPr>
                        <a:t>Vinyl </a:t>
                      </a:r>
                    </a:p>
                  </a:txBody>
                  <a:tcPr marL="91413" marR="91413" marT="45707" marB="45707"/>
                </a:tc>
                <a:extLst>
                  <a:ext uri="{0D108BD9-81ED-4DB2-BD59-A6C34878D82A}">
                    <a16:rowId xmlns:a16="http://schemas.microsoft.com/office/drawing/2014/main" val="2255270331"/>
                  </a:ext>
                </a:extLst>
              </a:tr>
              <a:tr h="456984">
                <a:tc>
                  <a:txBody>
                    <a:bodyPr/>
                    <a:lstStyle/>
                    <a:p>
                      <a:pPr algn="ctr"/>
                      <a:r>
                        <a:rPr lang="en-US" sz="1400" dirty="0"/>
                        <a:t>Seat Material</a:t>
                      </a:r>
                    </a:p>
                  </a:txBody>
                  <a:tcPr marL="91413" marR="91413" marT="45707" marB="45707">
                    <a:solidFill>
                      <a:srgbClr val="D8D8D8"/>
                    </a:solidFill>
                  </a:tcPr>
                </a:tc>
                <a:tc>
                  <a:txBody>
                    <a:bodyPr/>
                    <a:lstStyle/>
                    <a:p>
                      <a:pPr marL="0" marR="0" lvl="0" indent="0" algn="ctr" defTabSz="1088415"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Two Tone </a:t>
                      </a:r>
                      <a:r>
                        <a:rPr lang="en-US" sz="1400" u="none" strike="noStrike" kern="1200" dirty="0" err="1">
                          <a:solidFill>
                            <a:schemeClr val="dk1"/>
                          </a:solidFill>
                          <a:effectLst/>
                          <a:latin typeface="+mn-lt"/>
                          <a:ea typeface="+mn-ea"/>
                          <a:cs typeface="+mn-cs"/>
                        </a:rPr>
                        <a:t>Mordura</a:t>
                      </a:r>
                      <a:r>
                        <a:rPr lang="en-US" sz="1400" u="none" strike="noStrike" kern="1200" dirty="0">
                          <a:solidFill>
                            <a:schemeClr val="dk1"/>
                          </a:solidFill>
                          <a:effectLst/>
                          <a:latin typeface="+mn-lt"/>
                          <a:ea typeface="+mn-ea"/>
                          <a:cs typeface="+mn-cs"/>
                        </a:rPr>
                        <a:t> Cloth</a:t>
                      </a:r>
                    </a:p>
                  </a:txBody>
                  <a:tcPr marL="91413" marR="91413" marT="45707" marB="45707"/>
                </a:tc>
                <a:extLst>
                  <a:ext uri="{0D108BD9-81ED-4DB2-BD59-A6C34878D82A}">
                    <a16:rowId xmlns:a16="http://schemas.microsoft.com/office/drawing/2014/main" val="1908558830"/>
                  </a:ext>
                </a:extLst>
              </a:tr>
            </a:tbl>
          </a:graphicData>
        </a:graphic>
      </p:graphicFrame>
      <p:pic>
        <p:nvPicPr>
          <p:cNvPr id="15" name="Picture 1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146687" y="1992296"/>
            <a:ext cx="1013502" cy="1554031"/>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12509" t="36671" r="11675" b="21117"/>
          <a:stretch/>
        </p:blipFill>
        <p:spPr>
          <a:xfrm>
            <a:off x="9241856" y="677893"/>
            <a:ext cx="1433363" cy="598547"/>
          </a:xfrm>
          <a:prstGeom prst="rect">
            <a:avLst/>
          </a:prstGeom>
        </p:spPr>
      </p:pic>
      <p:pic>
        <p:nvPicPr>
          <p:cNvPr id="17" name="Picture 16"/>
          <p:cNvPicPr>
            <a:picLocks noChangeAspect="1"/>
          </p:cNvPicPr>
          <p:nvPr/>
        </p:nvPicPr>
        <p:blipFill rotWithShape="1">
          <a:blip r:embed="rId6"/>
          <a:srcRect l="20139" t="31907" r="41753" b="17721"/>
          <a:stretch/>
        </p:blipFill>
        <p:spPr>
          <a:xfrm>
            <a:off x="10595647" y="1455827"/>
            <a:ext cx="910553" cy="914827"/>
          </a:xfrm>
          <a:prstGeom prst="rect">
            <a:avLst/>
          </a:prstGeom>
          <a:ln>
            <a:noFill/>
          </a:ln>
          <a:effectLst>
            <a:outerShdw blurRad="292100" dist="139700" dir="2700000" algn="tl" rotWithShape="0">
              <a:srgbClr val="333333">
                <a:alpha val="65000"/>
              </a:srgbClr>
            </a:outerShdw>
          </a:effectLst>
        </p:spPr>
      </p:pic>
      <p:sp>
        <p:nvSpPr>
          <p:cNvPr id="11"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
        <p:nvSpPr>
          <p:cNvPr id="13" name="TextBox 12"/>
          <p:cNvSpPr txBox="1"/>
          <p:nvPr/>
        </p:nvSpPr>
        <p:spPr>
          <a:xfrm>
            <a:off x="3188676" y="6356350"/>
            <a:ext cx="1764324" cy="369332"/>
          </a:xfrm>
          <a:prstGeom prst="rect">
            <a:avLst/>
          </a:prstGeom>
          <a:noFill/>
        </p:spPr>
        <p:txBody>
          <a:bodyPr wrap="square" rtlCol="0">
            <a:spAutoFit/>
          </a:bodyPr>
          <a:lstStyle/>
          <a:p>
            <a:r>
              <a:rPr lang="en-US" dirty="0"/>
              <a:t>Mod: 055-018</a:t>
            </a:r>
          </a:p>
        </p:txBody>
      </p:sp>
    </p:spTree>
    <p:extLst>
      <p:ext uri="{BB962C8B-B14F-4D97-AF65-F5344CB8AC3E}">
        <p14:creationId xmlns:p14="http://schemas.microsoft.com/office/powerpoint/2010/main" val="3333273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Door Panels and Window Controls</a:t>
            </a:r>
            <a:br>
              <a:rPr lang="en-US" dirty="0"/>
            </a:br>
            <a:endParaRPr lang="en-US" dirty="0"/>
          </a:p>
        </p:txBody>
      </p:sp>
      <p:sp>
        <p:nvSpPr>
          <p:cNvPr id="6" name="Slide Number Placeholder 5"/>
          <p:cNvSpPr>
            <a:spLocks noGrp="1"/>
          </p:cNvSpPr>
          <p:nvPr>
            <p:ph type="sldNum" sz="quarter" idx="12"/>
          </p:nvPr>
        </p:nvSpPr>
        <p:spPr/>
        <p:txBody>
          <a:bodyPr/>
          <a:lstStyle/>
          <a:p>
            <a:fld id="{311EF24B-8AB9-4F81-BFA8-1FEA9FBB4F46}" type="slidenum">
              <a:rPr lang="en-US" smtClean="0"/>
              <a:pPr/>
              <a:t>18</a:t>
            </a:fld>
            <a:endParaRPr lang="en-US" dirty="0"/>
          </a:p>
        </p:txBody>
      </p:sp>
      <p:sp>
        <p:nvSpPr>
          <p:cNvPr id="13" name="Content Placeholder 2"/>
          <p:cNvSpPr>
            <a:spLocks noGrp="1"/>
          </p:cNvSpPr>
          <p:nvPr>
            <p:ph idx="1"/>
          </p:nvPr>
        </p:nvSpPr>
        <p:spPr>
          <a:xfrm>
            <a:off x="6723797" y="1525374"/>
            <a:ext cx="5257800" cy="4351338"/>
          </a:xfrm>
        </p:spPr>
        <p:txBody>
          <a:bodyPr vert="horz" lIns="91440" tIns="45720" rIns="91440" bIns="45720" rtlCol="0">
            <a:normAutofit fontScale="85000" lnSpcReduction="20000"/>
          </a:bodyPr>
          <a:lstStyle/>
          <a:p>
            <a:r>
              <a:rPr lang="en-US" dirty="0">
                <a:latin typeface="Corporate S"/>
              </a:rPr>
              <a:t>Standard power windows, locks and mirror controls </a:t>
            </a:r>
          </a:p>
          <a:p>
            <a:r>
              <a:rPr lang="en-US" dirty="0">
                <a:latin typeface="Corporate S"/>
              </a:rPr>
              <a:t>Newly relocated window controls more intuitive for better ergonomics</a:t>
            </a:r>
          </a:p>
          <a:p>
            <a:r>
              <a:rPr lang="en-US" dirty="0">
                <a:latin typeface="Corporate S"/>
              </a:rPr>
              <a:t>New robust mold-in door pockets with integrated, reinforced grab handle for improved safety</a:t>
            </a:r>
          </a:p>
          <a:p>
            <a:pPr lvl="1"/>
            <a:r>
              <a:rPr lang="en-US" dirty="0">
                <a:latin typeface="Corporate S"/>
              </a:rPr>
              <a:t>Aluminum kick plate optional</a:t>
            </a:r>
          </a:p>
          <a:p>
            <a:pPr lvl="1"/>
            <a:r>
              <a:rPr lang="en-US" dirty="0">
                <a:latin typeface="Corporate S"/>
              </a:rPr>
              <a:t>Fresnel lens available on passenger-side door</a:t>
            </a:r>
          </a:p>
          <a:p>
            <a:r>
              <a:rPr lang="en-US" dirty="0">
                <a:latin typeface="Corporate S"/>
              </a:rPr>
              <a:t>Rubberized door handle with Elite and Rugged interiors for better grip </a:t>
            </a:r>
          </a:p>
          <a:p>
            <a:r>
              <a:rPr lang="en-US" dirty="0">
                <a:latin typeface="Corporate S"/>
              </a:rPr>
              <a:t>Door integrated speaker – new! – based on customer feedback</a:t>
            </a:r>
          </a:p>
        </p:txBody>
      </p:sp>
      <p:pic>
        <p:nvPicPr>
          <p:cNvPr id="14" name="Picture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8210" y="1330308"/>
            <a:ext cx="2219167" cy="2205730"/>
          </a:xfrm>
          <a:prstGeom prst="rect">
            <a:avLst/>
          </a:prstGeom>
        </p:spPr>
      </p:pic>
      <p:pic>
        <p:nvPicPr>
          <p:cNvPr id="15" name="Picture 14"/>
          <p:cNvPicPr>
            <a:picLocks noChangeAspect="1"/>
          </p:cNvPicPr>
          <p:nvPr/>
        </p:nvPicPr>
        <p:blipFill>
          <a:blip r:embed="rId4"/>
          <a:stretch>
            <a:fillRect/>
          </a:stretch>
        </p:blipFill>
        <p:spPr>
          <a:xfrm>
            <a:off x="2716721" y="3810222"/>
            <a:ext cx="3352800" cy="2219325"/>
          </a:xfrm>
          <a:prstGeom prst="rect">
            <a:avLst/>
          </a:prstGeom>
        </p:spPr>
      </p:pic>
      <p:pic>
        <p:nvPicPr>
          <p:cNvPr id="16" name="Picture 15"/>
          <p:cNvPicPr>
            <a:picLocks noChangeAspect="1"/>
          </p:cNvPicPr>
          <p:nvPr/>
        </p:nvPicPr>
        <p:blipFill>
          <a:blip r:embed="rId5"/>
          <a:stretch>
            <a:fillRect/>
          </a:stretch>
        </p:blipFill>
        <p:spPr>
          <a:xfrm>
            <a:off x="414118" y="1152884"/>
            <a:ext cx="2364589" cy="2866911"/>
          </a:xfrm>
          <a:prstGeom prst="rect">
            <a:avLst/>
          </a:prstGeom>
        </p:spPr>
      </p:pic>
      <p:sp>
        <p:nvSpPr>
          <p:cNvPr id="17" name="Title 1"/>
          <p:cNvSpPr txBox="1">
            <a:spLocks/>
          </p:cNvSpPr>
          <p:nvPr/>
        </p:nvSpPr>
        <p:spPr>
          <a:xfrm>
            <a:off x="141687" y="4250136"/>
            <a:ext cx="1218079" cy="662534"/>
          </a:xfrm>
          <a:prstGeom prst="rect">
            <a:avLst/>
          </a:prstGeom>
          <a:solidFill>
            <a:schemeClr val="accent5">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Medium" panose="020B0603020102020204"/>
                <a:ea typeface="+mj-ea"/>
                <a:cs typeface="+mj-cs"/>
              </a:rPr>
              <a:t>New Speaker Location</a:t>
            </a:r>
          </a:p>
        </p:txBody>
      </p:sp>
      <p:cxnSp>
        <p:nvCxnSpPr>
          <p:cNvPr id="18" name="Straight Arrow Connector 17"/>
          <p:cNvCxnSpPr>
            <a:stCxn id="17" idx="0"/>
          </p:cNvCxnSpPr>
          <p:nvPr/>
        </p:nvCxnSpPr>
        <p:spPr>
          <a:xfrm flipV="1">
            <a:off x="750727" y="3323982"/>
            <a:ext cx="409092" cy="9261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1427840" y="4146398"/>
            <a:ext cx="1555223" cy="945709"/>
          </a:xfrm>
          <a:prstGeom prst="rect">
            <a:avLst/>
          </a:prstGeom>
          <a:solidFill>
            <a:schemeClr val="accent5">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Medium" panose="020B0603020102020204"/>
                <a:ea typeface="+mj-ea"/>
                <a:cs typeface="+mj-cs"/>
              </a:rPr>
              <a:t>Map Pocket with Integrated Grab Handle</a:t>
            </a:r>
          </a:p>
        </p:txBody>
      </p:sp>
      <p:cxnSp>
        <p:nvCxnSpPr>
          <p:cNvPr id="20" name="Straight Arrow Connector 19"/>
          <p:cNvCxnSpPr>
            <a:stCxn id="19" idx="0"/>
          </p:cNvCxnSpPr>
          <p:nvPr/>
        </p:nvCxnSpPr>
        <p:spPr>
          <a:xfrm flipH="1" flipV="1">
            <a:off x="2042676" y="3278219"/>
            <a:ext cx="162776" cy="8681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033923" y="3041983"/>
            <a:ext cx="1233848" cy="702923"/>
          </a:xfrm>
          <a:prstGeom prst="rect">
            <a:avLst/>
          </a:prstGeom>
          <a:solidFill>
            <a:schemeClr val="accent5">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Medium" panose="020B0603020102020204"/>
                <a:ea typeface="+mj-ea"/>
                <a:cs typeface="+mj-cs"/>
              </a:rPr>
              <a:t>Optional Aluminum </a:t>
            </a:r>
            <a:r>
              <a:rPr kumimoji="0" lang="en-US" sz="1600" b="0" i="0" u="none" strike="noStrike" kern="1200" cap="none" spc="0" normalizeH="0" baseline="0" noProof="0" dirty="0" err="1">
                <a:ln>
                  <a:noFill/>
                </a:ln>
                <a:solidFill>
                  <a:srgbClr val="FFFFFF"/>
                </a:solidFill>
                <a:effectLst/>
                <a:uLnTx/>
                <a:uFillTx/>
                <a:latin typeface="Franklin Gothic Medium" panose="020B0603020102020204"/>
                <a:ea typeface="+mj-ea"/>
                <a:cs typeface="+mj-cs"/>
              </a:rPr>
              <a:t>Kickplate</a:t>
            </a:r>
            <a:endParaRPr kumimoji="0" lang="en-US" sz="1600" b="0" i="0" u="none" strike="noStrike" kern="1200" cap="none" spc="0" normalizeH="0" baseline="0" noProof="0" dirty="0">
              <a:ln>
                <a:noFill/>
              </a:ln>
              <a:solidFill>
                <a:srgbClr val="FFFFFF"/>
              </a:solidFill>
              <a:effectLst/>
              <a:uLnTx/>
              <a:uFillTx/>
              <a:latin typeface="Franklin Gothic Medium" panose="020B0603020102020204"/>
              <a:ea typeface="+mj-ea"/>
              <a:cs typeface="+mj-cs"/>
            </a:endParaRPr>
          </a:p>
        </p:txBody>
      </p:sp>
      <p:cxnSp>
        <p:nvCxnSpPr>
          <p:cNvPr id="22" name="Straight Arrow Connector 21"/>
          <p:cNvCxnSpPr/>
          <p:nvPr/>
        </p:nvCxnSpPr>
        <p:spPr>
          <a:xfrm flipV="1">
            <a:off x="4267771" y="2763763"/>
            <a:ext cx="847495" cy="3889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4" idx="3"/>
          </p:cNvCxnSpPr>
          <p:nvPr/>
        </p:nvCxnSpPr>
        <p:spPr>
          <a:xfrm flipV="1">
            <a:off x="2884669" y="5385755"/>
            <a:ext cx="1130375" cy="3872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304247" y="5457317"/>
            <a:ext cx="2580422" cy="631320"/>
          </a:xfrm>
          <a:prstGeom prst="rect">
            <a:avLst/>
          </a:prstGeom>
          <a:solidFill>
            <a:schemeClr val="accent5">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anklin Gothic Medium" panose="020B0603020102020204"/>
                <a:ea typeface="+mj-ea"/>
                <a:cs typeface="+mj-cs"/>
              </a:rPr>
              <a:t>Relocated Power Window, Lock and Mirror Controls</a:t>
            </a:r>
          </a:p>
        </p:txBody>
      </p:sp>
      <p:sp>
        <p:nvSpPr>
          <p:cNvPr id="26"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
        <p:nvSpPr>
          <p:cNvPr id="27" name="TextBox 26"/>
          <p:cNvSpPr txBox="1"/>
          <p:nvPr/>
        </p:nvSpPr>
        <p:spPr>
          <a:xfrm>
            <a:off x="3188675" y="6242050"/>
            <a:ext cx="2880845" cy="646331"/>
          </a:xfrm>
          <a:prstGeom prst="rect">
            <a:avLst/>
          </a:prstGeom>
          <a:noFill/>
        </p:spPr>
        <p:txBody>
          <a:bodyPr wrap="square" rtlCol="0">
            <a:spAutoFit/>
          </a:bodyPr>
          <a:lstStyle/>
          <a:p>
            <a:r>
              <a:rPr lang="en-US" dirty="0"/>
              <a:t>Mod: 654,655, 678, 693, 750, 769</a:t>
            </a:r>
          </a:p>
        </p:txBody>
      </p:sp>
    </p:spTree>
    <p:extLst>
      <p:ext uri="{BB962C8B-B14F-4D97-AF65-F5344CB8AC3E}">
        <p14:creationId xmlns:p14="http://schemas.microsoft.com/office/powerpoint/2010/main" val="668503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All-New Ergonomic Seats</a:t>
            </a:r>
          </a:p>
        </p:txBody>
      </p:sp>
      <p:sp>
        <p:nvSpPr>
          <p:cNvPr id="3" name="Content Placeholder 2"/>
          <p:cNvSpPr>
            <a:spLocks noGrp="1"/>
          </p:cNvSpPr>
          <p:nvPr>
            <p:ph sz="half" idx="1"/>
          </p:nvPr>
        </p:nvSpPr>
        <p:spPr>
          <a:xfrm>
            <a:off x="5907742" y="1709738"/>
            <a:ext cx="5181600" cy="4351338"/>
          </a:xfrm>
        </p:spPr>
        <p:txBody>
          <a:bodyPr/>
          <a:lstStyle/>
          <a:p>
            <a:r>
              <a:rPr lang="en-US" dirty="0">
                <a:latin typeface="Corporate S"/>
              </a:rPr>
              <a:t>Designed for optimal driver and operator comfort</a:t>
            </a:r>
          </a:p>
          <a:p>
            <a:r>
              <a:rPr lang="en-US" dirty="0">
                <a:latin typeface="Corporate S"/>
              </a:rPr>
              <a:t>Improved foam material</a:t>
            </a:r>
          </a:p>
          <a:p>
            <a:r>
              <a:rPr lang="en-US" dirty="0">
                <a:latin typeface="Corporate S"/>
              </a:rPr>
              <a:t>Newly designed contours  </a:t>
            </a:r>
          </a:p>
          <a:p>
            <a:r>
              <a:rPr lang="en-US" dirty="0">
                <a:latin typeface="Corporate S"/>
              </a:rPr>
              <a:t>More flexibility in seat position</a:t>
            </a:r>
          </a:p>
          <a:p>
            <a:pPr lvl="1"/>
            <a:r>
              <a:rPr lang="en-US" dirty="0">
                <a:solidFill>
                  <a:prstClr val="black"/>
                </a:solidFill>
                <a:latin typeface="Corporate S"/>
              </a:rPr>
              <a:t>2 inches additional horizontal adjustment</a:t>
            </a:r>
          </a:p>
          <a:p>
            <a:pPr lvl="1"/>
            <a:r>
              <a:rPr lang="en-US" dirty="0">
                <a:latin typeface="Corporate S"/>
              </a:rPr>
              <a:t>Additional reclining positions</a:t>
            </a:r>
          </a:p>
        </p:txBody>
      </p:sp>
      <p:sp>
        <p:nvSpPr>
          <p:cNvPr id="11" name="Slide Number Placeholder 5"/>
          <p:cNvSpPr>
            <a:spLocks noGrp="1"/>
          </p:cNvSpPr>
          <p:nvPr>
            <p:ph type="sldNum" sz="quarter" idx="12"/>
          </p:nvPr>
        </p:nvSpPr>
        <p:spPr>
          <a:xfrm>
            <a:off x="8610600" y="6356350"/>
            <a:ext cx="2743200" cy="365125"/>
          </a:xfrm>
        </p:spPr>
        <p:txBody>
          <a:bodyPr/>
          <a:lstStyle/>
          <a:p>
            <a:fld id="{311EF24B-8AB9-4F81-BFA8-1FEA9FBB4F46}" type="slidenum">
              <a:rPr lang="en-US" smtClean="0"/>
              <a:pPr/>
              <a:t>19</a:t>
            </a:fld>
            <a:endParaRPr lang="en-US" dirty="0"/>
          </a:p>
        </p:txBody>
      </p:sp>
      <p:sp>
        <p:nvSpPr>
          <p:cNvPr id="10"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
        <p:nvSpPr>
          <p:cNvPr id="12" name="TextBox 11"/>
          <p:cNvSpPr txBox="1"/>
          <p:nvPr/>
        </p:nvSpPr>
        <p:spPr>
          <a:xfrm>
            <a:off x="3188675" y="6356350"/>
            <a:ext cx="2880845" cy="369332"/>
          </a:xfrm>
          <a:prstGeom prst="rect">
            <a:avLst/>
          </a:prstGeom>
          <a:noFill/>
        </p:spPr>
        <p:txBody>
          <a:bodyPr wrap="square" rtlCol="0">
            <a:spAutoFit/>
          </a:bodyPr>
          <a:lstStyle/>
          <a:p>
            <a:r>
              <a:rPr lang="en-US" dirty="0"/>
              <a:t>Mod: 758, 761, 755</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37" b="98897" l="5680" r="100000">
                        <a14:backgroundMark x1="43002" y1="12500" x2="18661" y2="30392"/>
                        <a14:backgroundMark x1="63083" y1="93627" x2="96957" y2="62255"/>
                        <a14:backgroundMark x1="91684" y1="8333" x2="97566" y2="38603"/>
                        <a14:backgroundMark x1="27992" y1="34314" x2="10548" y2="46569"/>
                        <a14:backgroundMark x1="9331" y1="49265" x2="9331" y2="49265"/>
                        <a14:backgroundMark x1="12576" y1="49265" x2="6085" y2="58701"/>
                        <a14:backgroundMark x1="3448" y1="71078" x2="12982" y2="98652"/>
                        <a14:backgroundMark x1="14807" y1="94240" x2="31237" y2="98162"/>
                      </a14:backgroundRemoval>
                    </a14:imgEffect>
                  </a14:imgLayer>
                </a14:imgProps>
              </a:ext>
              <a:ext uri="{28A0092B-C50C-407E-A947-70E740481C1C}">
                <a14:useLocalDpi xmlns:a14="http://schemas.microsoft.com/office/drawing/2010/main" val="0"/>
              </a:ext>
            </a:extLst>
          </a:blip>
          <a:srcRect l="4809" t="5301"/>
          <a:stretch/>
        </p:blipFill>
        <p:spPr>
          <a:xfrm>
            <a:off x="2063561" y="1653444"/>
            <a:ext cx="2580999" cy="4249929"/>
          </a:xfrm>
          <a:prstGeom prst="rect">
            <a:avLst/>
          </a:prstGeom>
        </p:spPr>
      </p:pic>
      <p:cxnSp>
        <p:nvCxnSpPr>
          <p:cNvPr id="15" name="Straight Arrow Connector 14"/>
          <p:cNvCxnSpPr/>
          <p:nvPr/>
        </p:nvCxnSpPr>
        <p:spPr>
          <a:xfrm flipH="1" flipV="1">
            <a:off x="4258421" y="4564889"/>
            <a:ext cx="279238" cy="179179"/>
          </a:xfrm>
          <a:prstGeom prst="straightConnector1">
            <a:avLst/>
          </a:prstGeom>
          <a:noFill/>
          <a:ln w="6350" cap="flat" cmpd="sng" algn="ctr">
            <a:solidFill>
              <a:srgbClr val="000000"/>
            </a:solidFill>
            <a:prstDash val="solid"/>
            <a:miter lim="800000"/>
            <a:tailEnd type="triangle"/>
          </a:ln>
          <a:effectLst/>
        </p:spPr>
      </p:cxnSp>
      <p:sp>
        <p:nvSpPr>
          <p:cNvPr id="16" name="TextBox 15"/>
          <p:cNvSpPr txBox="1"/>
          <p:nvPr/>
        </p:nvSpPr>
        <p:spPr>
          <a:xfrm>
            <a:off x="4875610" y="5204909"/>
            <a:ext cx="867572" cy="645610"/>
          </a:xfrm>
          <a:prstGeom prst="rect">
            <a:avLst/>
          </a:prstGeom>
          <a:noFill/>
        </p:spPr>
        <p:txBody>
          <a:bodyPr wrap="square" rtlCol="0">
            <a:spAutoFit/>
          </a:bodyPr>
          <a:lstStyle/>
          <a:p>
            <a:pPr defTabSz="1088415">
              <a:defRPr/>
            </a:pPr>
            <a:r>
              <a:rPr lang="en-US" sz="1199" dirty="0">
                <a:solidFill>
                  <a:prstClr val="black"/>
                </a:solidFill>
                <a:latin typeface="CorpoS"/>
              </a:rPr>
              <a:t>Plastic side panels</a:t>
            </a:r>
          </a:p>
        </p:txBody>
      </p:sp>
      <p:cxnSp>
        <p:nvCxnSpPr>
          <p:cNvPr id="17" name="Straight Arrow Connector 16"/>
          <p:cNvCxnSpPr>
            <a:stCxn id="16" idx="1"/>
          </p:cNvCxnSpPr>
          <p:nvPr/>
        </p:nvCxnSpPr>
        <p:spPr>
          <a:xfrm flipH="1" flipV="1">
            <a:off x="4204604" y="4771204"/>
            <a:ext cx="671006" cy="664419"/>
          </a:xfrm>
          <a:prstGeom prst="straightConnector1">
            <a:avLst/>
          </a:prstGeom>
          <a:noFill/>
          <a:ln w="6350" cap="flat" cmpd="sng" algn="ctr">
            <a:solidFill>
              <a:srgbClr val="000000"/>
            </a:solidFill>
            <a:prstDash val="solid"/>
            <a:miter lim="800000"/>
            <a:tailEnd type="triangle"/>
          </a:ln>
          <a:effectLst/>
        </p:spPr>
      </p:cxnSp>
      <p:sp>
        <p:nvSpPr>
          <p:cNvPr id="18" name="TextBox 17"/>
          <p:cNvSpPr txBox="1"/>
          <p:nvPr/>
        </p:nvSpPr>
        <p:spPr>
          <a:xfrm>
            <a:off x="4809373" y="3592030"/>
            <a:ext cx="1095523" cy="461425"/>
          </a:xfrm>
          <a:prstGeom prst="rect">
            <a:avLst/>
          </a:prstGeom>
          <a:noFill/>
        </p:spPr>
        <p:txBody>
          <a:bodyPr wrap="square" rtlCol="0">
            <a:spAutoFit/>
          </a:bodyPr>
          <a:lstStyle/>
          <a:p>
            <a:pPr defTabSz="1088415">
              <a:defRPr/>
            </a:pPr>
            <a:r>
              <a:rPr lang="en-US" sz="1199" dirty="0">
                <a:solidFill>
                  <a:prstClr val="black"/>
                </a:solidFill>
                <a:latin typeface="CorpoS"/>
              </a:rPr>
              <a:t>Mechanical lumbar adjust</a:t>
            </a:r>
          </a:p>
        </p:txBody>
      </p:sp>
      <p:cxnSp>
        <p:nvCxnSpPr>
          <p:cNvPr id="19" name="Straight Arrow Connector 18"/>
          <p:cNvCxnSpPr/>
          <p:nvPr/>
        </p:nvCxnSpPr>
        <p:spPr>
          <a:xfrm flipH="1" flipV="1">
            <a:off x="4444675" y="4109573"/>
            <a:ext cx="1120085" cy="109130"/>
          </a:xfrm>
          <a:prstGeom prst="straightConnector1">
            <a:avLst/>
          </a:prstGeom>
          <a:noFill/>
          <a:ln w="6350" cap="flat" cmpd="sng" algn="ctr">
            <a:solidFill>
              <a:srgbClr val="000000"/>
            </a:solidFill>
            <a:prstDash val="solid"/>
            <a:miter lim="800000"/>
            <a:tailEnd type="triangle"/>
          </a:ln>
          <a:effectLst/>
        </p:spPr>
      </p:cxnSp>
      <p:sp>
        <p:nvSpPr>
          <p:cNvPr id="20" name="TextBox 19"/>
          <p:cNvSpPr txBox="1"/>
          <p:nvPr/>
        </p:nvSpPr>
        <p:spPr>
          <a:xfrm>
            <a:off x="387778" y="5373594"/>
            <a:ext cx="1374340" cy="461425"/>
          </a:xfrm>
          <a:prstGeom prst="rect">
            <a:avLst/>
          </a:prstGeom>
          <a:noFill/>
        </p:spPr>
        <p:txBody>
          <a:bodyPr wrap="none" rtlCol="0">
            <a:spAutoFit/>
          </a:bodyPr>
          <a:lstStyle/>
          <a:p>
            <a:pPr defTabSz="1088415">
              <a:defRPr/>
            </a:pPr>
            <a:r>
              <a:rPr lang="en-US" sz="1199" dirty="0">
                <a:solidFill>
                  <a:prstClr val="black"/>
                </a:solidFill>
                <a:latin typeface="CorpoS"/>
              </a:rPr>
              <a:t>Fixed damping rate</a:t>
            </a:r>
          </a:p>
          <a:p>
            <a:pPr defTabSz="1088415">
              <a:defRPr/>
            </a:pPr>
            <a:r>
              <a:rPr lang="en-US" sz="1199" dirty="0">
                <a:solidFill>
                  <a:prstClr val="black"/>
                </a:solidFill>
                <a:latin typeface="CorpoS"/>
              </a:rPr>
              <a:t>shock absorber</a:t>
            </a:r>
          </a:p>
        </p:txBody>
      </p:sp>
      <p:cxnSp>
        <p:nvCxnSpPr>
          <p:cNvPr id="21" name="Straight Arrow Connector 20"/>
          <p:cNvCxnSpPr>
            <a:stCxn id="20" idx="3"/>
          </p:cNvCxnSpPr>
          <p:nvPr/>
        </p:nvCxnSpPr>
        <p:spPr>
          <a:xfrm flipV="1">
            <a:off x="1762119" y="5078362"/>
            <a:ext cx="433195" cy="525945"/>
          </a:xfrm>
          <a:prstGeom prst="straightConnector1">
            <a:avLst/>
          </a:prstGeom>
          <a:noFill/>
          <a:ln w="6350" cap="flat" cmpd="sng" algn="ctr">
            <a:solidFill>
              <a:srgbClr val="000000"/>
            </a:solidFill>
            <a:prstDash val="solid"/>
            <a:miter lim="800000"/>
            <a:tailEnd type="triangle"/>
          </a:ln>
          <a:effectLst/>
        </p:spPr>
      </p:cxnSp>
      <p:sp>
        <p:nvSpPr>
          <p:cNvPr id="22" name="TextBox 21"/>
          <p:cNvSpPr txBox="1"/>
          <p:nvPr/>
        </p:nvSpPr>
        <p:spPr>
          <a:xfrm>
            <a:off x="174132" y="4078682"/>
            <a:ext cx="1587986" cy="461408"/>
          </a:xfrm>
          <a:prstGeom prst="rect">
            <a:avLst/>
          </a:prstGeom>
          <a:noFill/>
        </p:spPr>
        <p:txBody>
          <a:bodyPr wrap="square" rtlCol="0">
            <a:spAutoFit/>
          </a:bodyPr>
          <a:lstStyle/>
          <a:p>
            <a:pPr defTabSz="1088415">
              <a:defRPr/>
            </a:pPr>
            <a:r>
              <a:rPr lang="en-US" sz="1199" b="1" dirty="0">
                <a:solidFill>
                  <a:srgbClr val="00B050"/>
                </a:solidFill>
                <a:latin typeface="CorpoS"/>
              </a:rPr>
              <a:t>230 mm horizontal adjustment </a:t>
            </a:r>
          </a:p>
        </p:txBody>
      </p:sp>
      <p:sp>
        <p:nvSpPr>
          <p:cNvPr id="23" name="TextBox 22"/>
          <p:cNvSpPr txBox="1"/>
          <p:nvPr/>
        </p:nvSpPr>
        <p:spPr>
          <a:xfrm>
            <a:off x="632327" y="2044613"/>
            <a:ext cx="1996077" cy="523220"/>
          </a:xfrm>
          <a:prstGeom prst="rect">
            <a:avLst/>
          </a:prstGeom>
          <a:noFill/>
        </p:spPr>
        <p:txBody>
          <a:bodyPr wrap="square" rtlCol="0">
            <a:spAutoFit/>
          </a:bodyPr>
          <a:lstStyle/>
          <a:p>
            <a:pPr defTabSz="1088415">
              <a:defRPr/>
            </a:pPr>
            <a:r>
              <a:rPr lang="en-US" sz="1400" b="1" dirty="0">
                <a:solidFill>
                  <a:srgbClr val="0070C0"/>
                </a:solidFill>
                <a:latin typeface="CorpoS"/>
              </a:rPr>
              <a:t>Modern ergonomic seat cushion contours.</a:t>
            </a:r>
          </a:p>
        </p:txBody>
      </p:sp>
      <p:sp>
        <p:nvSpPr>
          <p:cNvPr id="24" name="TextBox 23"/>
          <p:cNvSpPr txBox="1"/>
          <p:nvPr/>
        </p:nvSpPr>
        <p:spPr>
          <a:xfrm>
            <a:off x="205281" y="4588162"/>
            <a:ext cx="1326476" cy="461425"/>
          </a:xfrm>
          <a:prstGeom prst="rect">
            <a:avLst/>
          </a:prstGeom>
          <a:noFill/>
        </p:spPr>
        <p:txBody>
          <a:bodyPr wrap="square" rtlCol="0">
            <a:spAutoFit/>
          </a:bodyPr>
          <a:lstStyle/>
          <a:p>
            <a:pPr defTabSz="1088415">
              <a:defRPr/>
            </a:pPr>
            <a:r>
              <a:rPr lang="en-US" sz="1199" dirty="0">
                <a:solidFill>
                  <a:prstClr val="black"/>
                </a:solidFill>
                <a:latin typeface="CorpoS"/>
              </a:rPr>
              <a:t>Horizontal isolator (chugger)</a:t>
            </a:r>
          </a:p>
        </p:txBody>
      </p:sp>
      <p:sp>
        <p:nvSpPr>
          <p:cNvPr id="25" name="TextBox 24"/>
          <p:cNvSpPr txBox="1"/>
          <p:nvPr/>
        </p:nvSpPr>
        <p:spPr>
          <a:xfrm>
            <a:off x="317426" y="3602386"/>
            <a:ext cx="1312940" cy="461425"/>
          </a:xfrm>
          <a:prstGeom prst="rect">
            <a:avLst/>
          </a:prstGeom>
          <a:noFill/>
        </p:spPr>
        <p:txBody>
          <a:bodyPr wrap="square" rtlCol="0">
            <a:spAutoFit/>
          </a:bodyPr>
          <a:lstStyle/>
          <a:p>
            <a:pPr defTabSz="1088415">
              <a:defRPr/>
            </a:pPr>
            <a:r>
              <a:rPr lang="en-US" sz="1199" dirty="0">
                <a:solidFill>
                  <a:prstClr val="black"/>
                </a:solidFill>
                <a:latin typeface="CorpoS"/>
              </a:rPr>
              <a:t>multi-position F/A cushion adjust</a:t>
            </a:r>
          </a:p>
        </p:txBody>
      </p:sp>
      <p:cxnSp>
        <p:nvCxnSpPr>
          <p:cNvPr id="26" name="Straight Arrow Connector 25"/>
          <p:cNvCxnSpPr>
            <a:stCxn id="25" idx="3"/>
          </p:cNvCxnSpPr>
          <p:nvPr/>
        </p:nvCxnSpPr>
        <p:spPr>
          <a:xfrm>
            <a:off x="1630366" y="3833099"/>
            <a:ext cx="458732" cy="318320"/>
          </a:xfrm>
          <a:prstGeom prst="straightConnector1">
            <a:avLst/>
          </a:prstGeom>
          <a:noFill/>
          <a:ln w="6350" cap="flat" cmpd="sng" algn="ctr">
            <a:solidFill>
              <a:srgbClr val="000000"/>
            </a:solidFill>
            <a:prstDash val="solid"/>
            <a:miter lim="800000"/>
            <a:tailEnd type="triangle"/>
          </a:ln>
          <a:effectLst/>
        </p:spPr>
      </p:cxnSp>
      <p:sp>
        <p:nvSpPr>
          <p:cNvPr id="27" name="TextBox 26"/>
          <p:cNvSpPr txBox="1"/>
          <p:nvPr/>
        </p:nvSpPr>
        <p:spPr>
          <a:xfrm>
            <a:off x="4480039" y="4526932"/>
            <a:ext cx="1424857" cy="461408"/>
          </a:xfrm>
          <a:prstGeom prst="rect">
            <a:avLst/>
          </a:prstGeom>
          <a:noFill/>
        </p:spPr>
        <p:txBody>
          <a:bodyPr wrap="square" rtlCol="0">
            <a:spAutoFit/>
          </a:bodyPr>
          <a:lstStyle/>
          <a:p>
            <a:pPr defTabSz="1088415">
              <a:defRPr/>
            </a:pPr>
            <a:r>
              <a:rPr lang="en-US" sz="1199" b="1" dirty="0">
                <a:solidFill>
                  <a:srgbClr val="00B050"/>
                </a:solidFill>
                <a:latin typeface="CorpoS"/>
              </a:rPr>
              <a:t>Recline adjust Lever -16° -  +36°</a:t>
            </a:r>
          </a:p>
        </p:txBody>
      </p:sp>
    </p:spTree>
    <p:extLst>
      <p:ext uri="{BB962C8B-B14F-4D97-AF65-F5344CB8AC3E}">
        <p14:creationId xmlns:p14="http://schemas.microsoft.com/office/powerpoint/2010/main" val="302453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extLst>
              <p:ext uri="{D42A27DB-BD31-4B8C-83A1-F6EECF244321}">
                <p14:modId xmlns:p14="http://schemas.microsoft.com/office/powerpoint/2010/main" val="3077515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11026" r="24030"/>
          <a:stretch/>
        </p:blipFill>
        <p:spPr>
          <a:xfrm>
            <a:off x="3445048" y="4449387"/>
            <a:ext cx="3142679" cy="2451977"/>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t="11026" r="24030"/>
          <a:stretch/>
        </p:blipFill>
        <p:spPr>
          <a:xfrm>
            <a:off x="3536488" y="4153897"/>
            <a:ext cx="3716736" cy="289986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7997" y="4473824"/>
            <a:ext cx="3576265" cy="2384175"/>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r="20755"/>
          <a:stretch/>
        </p:blipFill>
        <p:spPr>
          <a:xfrm>
            <a:off x="9335642" y="4449388"/>
            <a:ext cx="2863057" cy="2408612"/>
          </a:xfrm>
          <a:prstGeom prst="rect">
            <a:avLst/>
          </a:prstGeom>
        </p:spPr>
      </p:pic>
      <p:pic>
        <p:nvPicPr>
          <p:cNvPr id="7" name="Picture Placeholder 6"/>
          <p:cNvPicPr>
            <a:picLocks noGrp="1" noChangeAspect="1"/>
          </p:cNvPicPr>
          <p:nvPr>
            <p:ph type="pic" idx="4294967295"/>
          </p:nvPr>
        </p:nvPicPr>
        <p:blipFill>
          <a:blip r:embed="rId9" cstate="print">
            <a:extLst>
              <a:ext uri="{28A0092B-C50C-407E-A947-70E740481C1C}">
                <a14:useLocalDpi xmlns:a14="http://schemas.microsoft.com/office/drawing/2010/main" val="0"/>
              </a:ext>
            </a:extLst>
          </a:blip>
          <a:srcRect l="7785" r="7785"/>
          <a:stretch>
            <a:fillRect/>
          </a:stretch>
        </p:blipFill>
        <p:spPr>
          <a:xfrm>
            <a:off x="0" y="0"/>
            <a:ext cx="2995318" cy="2365131"/>
          </a:xfrm>
          <a:ln>
            <a:noFill/>
          </a:ln>
          <a:effectLst/>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2330" y="0"/>
            <a:ext cx="3547696" cy="2365131"/>
          </a:xfrm>
          <a:prstGeom prst="rect">
            <a:avLst/>
          </a:prstGeom>
        </p:spPr>
      </p:pic>
      <p:sp>
        <p:nvSpPr>
          <p:cNvPr id="6" name="Slide Number Placeholder 5"/>
          <p:cNvSpPr>
            <a:spLocks noGrp="1"/>
          </p:cNvSpPr>
          <p:nvPr>
            <p:ph type="sldNum" sz="quarter" idx="12"/>
          </p:nvPr>
        </p:nvSpPr>
        <p:spPr/>
        <p:txBody>
          <a:bodyPr/>
          <a:lstStyle/>
          <a:p>
            <a:fld id="{311EF24B-8AB9-4F81-BFA8-1FEA9FBB4F46}" type="slidenum">
              <a:rPr lang="en-US" smtClean="0"/>
              <a:pPr/>
              <a:t>2</a:t>
            </a:fld>
            <a:endParaRPr lang="en-US" dirty="0"/>
          </a:p>
        </p:txBody>
      </p:sp>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4" y="4491612"/>
            <a:ext cx="3549581" cy="2366387"/>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72211" y="-7983"/>
            <a:ext cx="3460426" cy="2306950"/>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35144" y="13558"/>
            <a:ext cx="3516964" cy="2344643"/>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12770" y="2153363"/>
            <a:ext cx="2583219" cy="2338250"/>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05" y="2151982"/>
            <a:ext cx="3520052" cy="2346701"/>
          </a:xfrm>
          <a:prstGeom prst="rect">
            <a:avLst/>
          </a:prstGeom>
        </p:spPr>
      </p:pic>
      <p:pic>
        <p:nvPicPr>
          <p:cNvPr id="28" name="Picture 27"/>
          <p:cNvPicPr>
            <a:picLocks noChangeAspect="1"/>
          </p:cNvPicPr>
          <p:nvPr/>
        </p:nvPicPr>
        <p:blipFill rotWithShape="1">
          <a:blip r:embed="rId16" cstate="print">
            <a:extLst>
              <a:ext uri="{28A0092B-C50C-407E-A947-70E740481C1C}">
                <a14:useLocalDpi xmlns:a14="http://schemas.microsoft.com/office/drawing/2010/main" val="0"/>
              </a:ext>
            </a:extLst>
          </a:blip>
          <a:srcRect r="10120"/>
          <a:stretch/>
        </p:blipFill>
        <p:spPr>
          <a:xfrm>
            <a:off x="5501705" y="2151983"/>
            <a:ext cx="3154274" cy="2339630"/>
          </a:xfrm>
          <a:prstGeom prst="rect">
            <a:avLst/>
          </a:prstGeom>
        </p:spPr>
      </p:pic>
      <p:pic>
        <p:nvPicPr>
          <p:cNvPr id="29"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55979" y="2107174"/>
            <a:ext cx="3576658" cy="2384439"/>
          </a:xfrm>
          <a:prstGeom prst="rect">
            <a:avLst/>
          </a:prstGeom>
        </p:spPr>
      </p:pic>
      <p:pic>
        <p:nvPicPr>
          <p:cNvPr id="34" name="Picture 33"/>
          <p:cNvPicPr>
            <a:picLocks noChangeAspect="1"/>
          </p:cNvPicPr>
          <p:nvPr/>
        </p:nvPicPr>
        <p:blipFill>
          <a:blip r:embed="rId18"/>
          <a:stretch>
            <a:fillRect/>
          </a:stretch>
        </p:blipFill>
        <p:spPr>
          <a:xfrm>
            <a:off x="6047396" y="-54712"/>
            <a:ext cx="6166772" cy="4140339"/>
          </a:xfrm>
          <a:prstGeom prst="rect">
            <a:avLst/>
          </a:prstGeom>
        </p:spPr>
      </p:pic>
      <p:pic>
        <p:nvPicPr>
          <p:cNvPr id="16" name="Picture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8340" y="-11201"/>
            <a:ext cx="2478643" cy="1134288"/>
          </a:xfrm>
          <a:prstGeom prst="rect">
            <a:avLst/>
          </a:prstGeom>
        </p:spPr>
      </p:pic>
      <p:pic>
        <p:nvPicPr>
          <p:cNvPr id="35" name="Picture 34"/>
          <p:cNvPicPr>
            <a:picLocks noChangeAspect="1"/>
          </p:cNvPicPr>
          <p:nvPr/>
        </p:nvPicPr>
        <p:blipFill rotWithShape="1">
          <a:blip r:embed="rId20"/>
          <a:srcRect t="17487" b="4391"/>
          <a:stretch/>
        </p:blipFill>
        <p:spPr>
          <a:xfrm>
            <a:off x="-114229" y="3719296"/>
            <a:ext cx="6160841" cy="3215473"/>
          </a:xfrm>
          <a:prstGeom prst="rect">
            <a:avLst/>
          </a:prstGeom>
        </p:spPr>
      </p:pic>
      <p:pic>
        <p:nvPicPr>
          <p:cNvPr id="18" name="Picture 1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95049" y="3858639"/>
            <a:ext cx="2584062" cy="1313494"/>
          </a:xfrm>
          <a:prstGeom prst="rect">
            <a:avLst/>
          </a:prstGeom>
        </p:spPr>
      </p:pic>
      <p:pic>
        <p:nvPicPr>
          <p:cNvPr id="38" name="Picture 37"/>
          <p:cNvPicPr>
            <a:picLocks noChangeAspect="1"/>
          </p:cNvPicPr>
          <p:nvPr/>
        </p:nvPicPr>
        <p:blipFill rotWithShape="1">
          <a:blip r:embed="rId22" cstate="print">
            <a:extLst>
              <a:ext uri="{28A0092B-C50C-407E-A947-70E740481C1C}">
                <a14:useLocalDpi xmlns:a14="http://schemas.microsoft.com/office/drawing/2010/main" val="0"/>
              </a:ext>
            </a:extLst>
          </a:blip>
          <a:srcRect l="12236" t="25836" r="13548" b="7851"/>
          <a:stretch/>
        </p:blipFill>
        <p:spPr>
          <a:xfrm>
            <a:off x="6014824" y="3750169"/>
            <a:ext cx="6213104" cy="3702753"/>
          </a:xfrm>
          <a:prstGeom prst="rect">
            <a:avLst/>
          </a:prstGeom>
        </p:spPr>
      </p:pic>
      <p:pic>
        <p:nvPicPr>
          <p:cNvPr id="17" name="Picture 1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642000" y="3877707"/>
            <a:ext cx="2531322" cy="1368009"/>
          </a:xfrm>
          <a:prstGeom prst="rect">
            <a:avLst/>
          </a:prstGeom>
        </p:spPr>
      </p:pic>
      <p:pic>
        <p:nvPicPr>
          <p:cNvPr id="39" name="Picture 38"/>
          <p:cNvPicPr>
            <a:picLocks noChangeAspect="1"/>
          </p:cNvPicPr>
          <p:nvPr/>
        </p:nvPicPr>
        <p:blipFill rotWithShape="1">
          <a:blip r:embed="rId24" cstate="print">
            <a:extLst>
              <a:ext uri="{28A0092B-C50C-407E-A947-70E740481C1C}">
                <a14:useLocalDpi xmlns:a14="http://schemas.microsoft.com/office/drawing/2010/main" val="0"/>
              </a:ext>
            </a:extLst>
          </a:blip>
          <a:srcRect b="6701"/>
          <a:stretch/>
        </p:blipFill>
        <p:spPr>
          <a:xfrm>
            <a:off x="24774" y="-1"/>
            <a:ext cx="6022718" cy="3747912"/>
          </a:xfrm>
          <a:prstGeom prst="rect">
            <a:avLst/>
          </a:prstGeom>
        </p:spPr>
      </p:pic>
      <p:pic>
        <p:nvPicPr>
          <p:cNvPr id="11" name="Picture 1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325620" y="45342"/>
            <a:ext cx="2637473" cy="1131851"/>
          </a:xfrm>
          <a:prstGeom prst="rect">
            <a:avLst/>
          </a:prstGeom>
        </p:spPr>
      </p:pic>
    </p:spTree>
    <p:extLst>
      <p:ext uri="{BB962C8B-B14F-4D97-AF65-F5344CB8AC3E}">
        <p14:creationId xmlns:p14="http://schemas.microsoft.com/office/powerpoint/2010/main" val="4040360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New Insulation</a:t>
            </a:r>
          </a:p>
        </p:txBody>
      </p:sp>
      <p:sp>
        <p:nvSpPr>
          <p:cNvPr id="3" name="Content Placeholder 2"/>
          <p:cNvSpPr>
            <a:spLocks noGrp="1"/>
          </p:cNvSpPr>
          <p:nvPr>
            <p:ph sz="half" idx="1"/>
          </p:nvPr>
        </p:nvSpPr>
        <p:spPr>
          <a:xfrm>
            <a:off x="6580105" y="830547"/>
            <a:ext cx="5181600" cy="4351338"/>
          </a:xfrm>
        </p:spPr>
        <p:txBody>
          <a:bodyPr vert="horz" lIns="91440" tIns="45720" rIns="91440" bIns="45720" rtlCol="0">
            <a:normAutofit/>
          </a:bodyPr>
          <a:lstStyle/>
          <a:p>
            <a:r>
              <a:rPr lang="en-US" sz="2400" dirty="0"/>
              <a:t>All new insulation material provides improved noise reduction</a:t>
            </a:r>
          </a:p>
          <a:p>
            <a:r>
              <a:rPr lang="en-US" sz="2400" dirty="0"/>
              <a:t>New standard package offers insulation in the roof and in the dash around the steering column</a:t>
            </a:r>
          </a:p>
          <a:p>
            <a:r>
              <a:rPr lang="en-US" sz="2400" dirty="0"/>
              <a:t>Premium insulation package includes higher performance material and added insulation</a:t>
            </a:r>
          </a:p>
        </p:txBody>
      </p:sp>
      <p:pic>
        <p:nvPicPr>
          <p:cNvPr id="13" name="Picture 12"/>
          <p:cNvPicPr>
            <a:picLocks noChangeAspect="1"/>
          </p:cNvPicPr>
          <p:nvPr/>
        </p:nvPicPr>
        <p:blipFill>
          <a:blip r:embed="rId6"/>
          <a:stretch>
            <a:fillRect/>
          </a:stretch>
        </p:blipFill>
        <p:spPr>
          <a:xfrm>
            <a:off x="275326" y="1445078"/>
            <a:ext cx="5592074" cy="2147207"/>
          </a:xfrm>
          <a:prstGeom prst="rect">
            <a:avLst/>
          </a:prstGeom>
        </p:spPr>
      </p:pic>
      <p:pic>
        <p:nvPicPr>
          <p:cNvPr id="14" name="Picture 13"/>
          <p:cNvPicPr>
            <a:picLocks noChangeAspect="1"/>
          </p:cNvPicPr>
          <p:nvPr/>
        </p:nvPicPr>
        <p:blipFill>
          <a:blip r:embed="rId7"/>
          <a:stretch>
            <a:fillRect/>
          </a:stretch>
        </p:blipFill>
        <p:spPr>
          <a:xfrm>
            <a:off x="0" y="3968080"/>
            <a:ext cx="4774066" cy="1803536"/>
          </a:xfrm>
          <a:prstGeom prst="rect">
            <a:avLst/>
          </a:prstGeom>
        </p:spPr>
      </p:pic>
      <p:pic>
        <p:nvPicPr>
          <p:cNvPr id="15" name="Picture 14"/>
          <p:cNvPicPr>
            <a:picLocks noChangeAspect="1"/>
          </p:cNvPicPr>
          <p:nvPr/>
        </p:nvPicPr>
        <p:blipFill>
          <a:blip r:embed="rId8"/>
          <a:stretch>
            <a:fillRect/>
          </a:stretch>
        </p:blipFill>
        <p:spPr>
          <a:xfrm>
            <a:off x="5033834" y="4142998"/>
            <a:ext cx="4584926" cy="1735471"/>
          </a:xfrm>
          <a:prstGeom prst="rect">
            <a:avLst/>
          </a:prstGeom>
        </p:spPr>
      </p:pic>
      <p:pic>
        <p:nvPicPr>
          <p:cNvPr id="16" name="Picture 15"/>
          <p:cNvPicPr>
            <a:picLocks noChangeAspect="1"/>
          </p:cNvPicPr>
          <p:nvPr/>
        </p:nvPicPr>
        <p:blipFill>
          <a:blip r:embed="rId9"/>
          <a:stretch>
            <a:fillRect/>
          </a:stretch>
        </p:blipFill>
        <p:spPr>
          <a:xfrm>
            <a:off x="9675359" y="4127601"/>
            <a:ext cx="2516641" cy="1750868"/>
          </a:xfrm>
          <a:prstGeom prst="rect">
            <a:avLst/>
          </a:prstGeom>
        </p:spPr>
      </p:pic>
      <p:sp>
        <p:nvSpPr>
          <p:cNvPr id="12" name="Slide Number Placeholder 5"/>
          <p:cNvSpPr>
            <a:spLocks noGrp="1"/>
          </p:cNvSpPr>
          <p:nvPr>
            <p:ph type="sldNum" sz="quarter" idx="12"/>
          </p:nvPr>
        </p:nvSpPr>
        <p:spPr>
          <a:xfrm>
            <a:off x="8610600" y="6356350"/>
            <a:ext cx="2743200" cy="365125"/>
          </a:xfrm>
        </p:spPr>
        <p:txBody>
          <a:bodyPr/>
          <a:lstStyle/>
          <a:p>
            <a:fld id="{311EF24B-8AB9-4F81-BFA8-1FEA9FBB4F46}" type="slidenum">
              <a:rPr lang="en-US" smtClean="0"/>
              <a:pPr/>
              <a:t>20</a:t>
            </a:fld>
            <a:endParaRPr lang="en-US" dirty="0"/>
          </a:p>
        </p:txBody>
      </p:sp>
      <p:sp>
        <p:nvSpPr>
          <p:cNvPr id="11"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
        <p:nvSpPr>
          <p:cNvPr id="17" name="TextBox 16"/>
          <p:cNvSpPr txBox="1"/>
          <p:nvPr/>
        </p:nvSpPr>
        <p:spPr>
          <a:xfrm>
            <a:off x="3188675" y="6356350"/>
            <a:ext cx="2880845" cy="369332"/>
          </a:xfrm>
          <a:prstGeom prst="rect">
            <a:avLst/>
          </a:prstGeom>
          <a:noFill/>
        </p:spPr>
        <p:txBody>
          <a:bodyPr wrap="square" rtlCol="0">
            <a:spAutoFit/>
          </a:bodyPr>
          <a:lstStyle/>
          <a:p>
            <a:r>
              <a:rPr lang="en-US" dirty="0"/>
              <a:t>Mod: 739</a:t>
            </a:r>
          </a:p>
        </p:txBody>
      </p:sp>
    </p:spTree>
    <p:extLst>
      <p:ext uri="{BB962C8B-B14F-4D97-AF65-F5344CB8AC3E}">
        <p14:creationId xmlns:p14="http://schemas.microsoft.com/office/powerpoint/2010/main" val="3180983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8200" y="10277"/>
            <a:ext cx="10680510" cy="1325563"/>
          </a:xfrm>
        </p:spPr>
        <p:txBody>
          <a:bodyPr vert="horz"/>
          <a:lstStyle/>
          <a:p>
            <a:r>
              <a:rPr lang="en-US" dirty="0"/>
              <a:t>New Steering Wheel and Instrument Cluster </a:t>
            </a:r>
          </a:p>
        </p:txBody>
      </p:sp>
      <p:sp>
        <p:nvSpPr>
          <p:cNvPr id="8" name="Content Placeholder 2"/>
          <p:cNvSpPr>
            <a:spLocks noGrp="1"/>
          </p:cNvSpPr>
          <p:nvPr>
            <p:ph idx="1"/>
          </p:nvPr>
        </p:nvSpPr>
        <p:spPr>
          <a:xfrm>
            <a:off x="5899567" y="1514300"/>
            <a:ext cx="5976257" cy="4351338"/>
          </a:xfrm>
        </p:spPr>
        <p:txBody>
          <a:bodyPr>
            <a:normAutofit/>
          </a:bodyPr>
          <a:lstStyle/>
          <a:p>
            <a:pPr marL="445547" indent="-285607" defTabSz="456971">
              <a:spcBef>
                <a:spcPts val="0"/>
              </a:spcBef>
            </a:pPr>
            <a:r>
              <a:rPr lang="en-US" sz="2400" dirty="0"/>
              <a:t>Driver Command Center displays operating information, important vehicle functions, alerts, settings, and more</a:t>
            </a:r>
          </a:p>
          <a:p>
            <a:pPr marL="445547" indent="-285607" defTabSz="456971">
              <a:spcBef>
                <a:spcPts val="0"/>
              </a:spcBef>
            </a:pPr>
            <a:endParaRPr lang="en-US" sz="2400" dirty="0"/>
          </a:p>
          <a:p>
            <a:pPr marL="445547" indent="-285607" defTabSz="456971">
              <a:spcBef>
                <a:spcPts val="0"/>
              </a:spcBef>
            </a:pPr>
            <a:r>
              <a:rPr lang="en-US" sz="2400" dirty="0"/>
              <a:t>Multi-function steering wheel features integrated controls for the cruise control, Driver Command Center and more</a:t>
            </a:r>
          </a:p>
          <a:p>
            <a:pPr marL="445547" indent="-285607" defTabSz="456971">
              <a:spcBef>
                <a:spcPts val="0"/>
              </a:spcBef>
            </a:pPr>
            <a:endParaRPr lang="en-US" sz="2400" dirty="0"/>
          </a:p>
          <a:p>
            <a:pPr marL="445547" indent="-285607" defTabSz="456971">
              <a:spcBef>
                <a:spcPts val="0"/>
              </a:spcBef>
            </a:pPr>
            <a:r>
              <a:rPr lang="en-US" sz="2400" dirty="0"/>
              <a:t>Power Take Off allows the driver to control the engine speed in PTO mode.</a:t>
            </a:r>
          </a:p>
          <a:p>
            <a:pPr marL="445547" indent="-285607" defTabSz="456971">
              <a:spcBef>
                <a:spcPts val="0"/>
              </a:spcBef>
            </a:pPr>
            <a:endParaRPr lang="en-US" sz="2400" dirty="0"/>
          </a:p>
          <a:p>
            <a:pPr marL="445547" indent="-285607" defTabSz="456971">
              <a:spcBef>
                <a:spcPts val="0"/>
              </a:spcBef>
            </a:pPr>
            <a:r>
              <a:rPr lang="en-US" sz="2400" dirty="0"/>
              <a:t>Quick release adjustable steering column</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441" y="1303695"/>
            <a:ext cx="1387122" cy="1849495"/>
          </a:xfrm>
          <a:prstGeom prst="rect">
            <a:avLst/>
          </a:prstGeom>
        </p:spPr>
      </p:pic>
      <p:pic>
        <p:nvPicPr>
          <p:cNvPr id="17" name="Picture 16"/>
          <p:cNvPicPr>
            <a:picLocks noChangeAspect="1"/>
          </p:cNvPicPr>
          <p:nvPr/>
        </p:nvPicPr>
        <p:blipFill>
          <a:blip r:embed="rId7"/>
          <a:stretch>
            <a:fillRect/>
          </a:stretch>
        </p:blipFill>
        <p:spPr>
          <a:xfrm>
            <a:off x="1954722" y="3852131"/>
            <a:ext cx="2313245" cy="1555655"/>
          </a:xfrm>
          <a:prstGeom prst="rect">
            <a:avLst/>
          </a:prstGeom>
        </p:spPr>
      </p:pic>
      <p:grpSp>
        <p:nvGrpSpPr>
          <p:cNvPr id="11" name="Group 10"/>
          <p:cNvGrpSpPr/>
          <p:nvPr/>
        </p:nvGrpSpPr>
        <p:grpSpPr>
          <a:xfrm>
            <a:off x="4490893" y="3203675"/>
            <a:ext cx="1360186" cy="1695186"/>
            <a:chOff x="171142" y="2770103"/>
            <a:chExt cx="1360894" cy="1696069"/>
          </a:xfrm>
        </p:grpSpPr>
        <p:pic>
          <p:nvPicPr>
            <p:cNvPr id="12" name="Picture 11"/>
            <p:cNvPicPr>
              <a:picLocks noChangeAspect="1"/>
            </p:cNvPicPr>
            <p:nvPr/>
          </p:nvPicPr>
          <p:blipFill>
            <a:blip r:embed="rId8"/>
            <a:stretch>
              <a:fillRect/>
            </a:stretch>
          </p:blipFill>
          <p:spPr>
            <a:xfrm>
              <a:off x="171142" y="2770103"/>
              <a:ext cx="770527" cy="739251"/>
            </a:xfrm>
            <a:prstGeom prst="rect">
              <a:avLst/>
            </a:prstGeom>
          </p:spPr>
        </p:pic>
        <p:pic>
          <p:nvPicPr>
            <p:cNvPr id="13" name="Picture 12"/>
            <p:cNvPicPr>
              <a:picLocks noChangeAspect="1"/>
            </p:cNvPicPr>
            <p:nvPr/>
          </p:nvPicPr>
          <p:blipFill>
            <a:blip r:embed="rId9"/>
            <a:stretch>
              <a:fillRect/>
            </a:stretch>
          </p:blipFill>
          <p:spPr>
            <a:xfrm>
              <a:off x="432812" y="3228980"/>
              <a:ext cx="770527" cy="739251"/>
            </a:xfrm>
            <a:prstGeom prst="rect">
              <a:avLst/>
            </a:prstGeom>
          </p:spPr>
        </p:pic>
        <p:pic>
          <p:nvPicPr>
            <p:cNvPr id="14" name="Picture 13"/>
            <p:cNvPicPr>
              <a:picLocks noChangeAspect="1"/>
            </p:cNvPicPr>
            <p:nvPr/>
          </p:nvPicPr>
          <p:blipFill>
            <a:blip r:embed="rId10"/>
            <a:stretch>
              <a:fillRect/>
            </a:stretch>
          </p:blipFill>
          <p:spPr>
            <a:xfrm>
              <a:off x="761509" y="3726921"/>
              <a:ext cx="770527" cy="739251"/>
            </a:xfrm>
            <a:prstGeom prst="rect">
              <a:avLst/>
            </a:prstGeom>
          </p:spPr>
        </p:pic>
      </p:grpSp>
      <p:pic>
        <p:nvPicPr>
          <p:cNvPr id="18" name="Picture 17"/>
          <p:cNvPicPr>
            <a:picLocks noChangeAspect="1"/>
          </p:cNvPicPr>
          <p:nvPr/>
        </p:nvPicPr>
        <p:blipFill>
          <a:blip r:embed="rId11"/>
          <a:stretch>
            <a:fillRect/>
          </a:stretch>
        </p:blipFill>
        <p:spPr>
          <a:xfrm>
            <a:off x="237495" y="3805773"/>
            <a:ext cx="1687342" cy="1123556"/>
          </a:xfrm>
          <a:prstGeom prst="rect">
            <a:avLst/>
          </a:prstGeom>
        </p:spPr>
      </p:pic>
      <p:pic>
        <p:nvPicPr>
          <p:cNvPr id="16" name="Picture 15"/>
          <p:cNvPicPr>
            <a:picLocks noChangeAspect="1"/>
          </p:cNvPicPr>
          <p:nvPr/>
        </p:nvPicPr>
        <p:blipFill>
          <a:blip r:embed="rId12"/>
          <a:stretch>
            <a:fillRect/>
          </a:stretch>
        </p:blipFill>
        <p:spPr>
          <a:xfrm>
            <a:off x="5247483" y="4949347"/>
            <a:ext cx="887638" cy="1179717"/>
          </a:xfrm>
          <a:prstGeom prst="rect">
            <a:avLst/>
          </a:prstGeom>
        </p:spPr>
      </p:pic>
      <p:sp>
        <p:nvSpPr>
          <p:cNvPr id="22" name="Slide Number Placeholder 5"/>
          <p:cNvSpPr>
            <a:spLocks noGrp="1"/>
          </p:cNvSpPr>
          <p:nvPr>
            <p:ph type="sldNum" sz="quarter" idx="12"/>
          </p:nvPr>
        </p:nvSpPr>
        <p:spPr>
          <a:xfrm>
            <a:off x="8610600" y="6356350"/>
            <a:ext cx="2743200" cy="365125"/>
          </a:xfrm>
        </p:spPr>
        <p:txBody>
          <a:bodyPr/>
          <a:lstStyle/>
          <a:p>
            <a:fld id="{311EF24B-8AB9-4F81-BFA8-1FEA9FBB4F46}" type="slidenum">
              <a:rPr lang="en-US" smtClean="0"/>
              <a:pPr/>
              <a:t>21</a:t>
            </a:fld>
            <a:endParaRPr lang="en-US" dirty="0"/>
          </a:p>
        </p:txBody>
      </p:sp>
      <p:sp>
        <p:nvSpPr>
          <p:cNvPr id="23"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
        <p:nvSpPr>
          <p:cNvPr id="20" name="TextBox 19"/>
          <p:cNvSpPr txBox="1"/>
          <p:nvPr/>
        </p:nvSpPr>
        <p:spPr>
          <a:xfrm>
            <a:off x="3188676" y="6356350"/>
            <a:ext cx="1764324" cy="369332"/>
          </a:xfrm>
          <a:prstGeom prst="rect">
            <a:avLst/>
          </a:prstGeom>
          <a:noFill/>
        </p:spPr>
        <p:txBody>
          <a:bodyPr wrap="square" rtlCol="0">
            <a:spAutoFit/>
          </a:bodyPr>
          <a:lstStyle/>
          <a:p>
            <a:r>
              <a:rPr lang="en-US" dirty="0"/>
              <a:t>Mod: 540,811</a:t>
            </a:r>
          </a:p>
        </p:txBody>
      </p:sp>
      <p:pic>
        <p:nvPicPr>
          <p:cNvPr id="3" name="Picture 2"/>
          <p:cNvPicPr>
            <a:picLocks noChangeAspect="1"/>
          </p:cNvPicPr>
          <p:nvPr/>
        </p:nvPicPr>
        <p:blipFill>
          <a:blip r:embed="rId13"/>
          <a:stretch>
            <a:fillRect/>
          </a:stretch>
        </p:blipFill>
        <p:spPr>
          <a:xfrm>
            <a:off x="302160" y="1315299"/>
            <a:ext cx="4014295" cy="2490474"/>
          </a:xfrm>
          <a:prstGeom prst="rect">
            <a:avLst/>
          </a:prstGeom>
        </p:spPr>
      </p:pic>
    </p:spTree>
    <p:extLst>
      <p:ext uri="{BB962C8B-B14F-4D97-AF65-F5344CB8AC3E}">
        <p14:creationId xmlns:p14="http://schemas.microsoft.com/office/powerpoint/2010/main" val="1841647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202"/>
            <a:ext cx="10515600" cy="1325563"/>
          </a:xfrm>
        </p:spPr>
        <p:txBody>
          <a:bodyPr/>
          <a:lstStyle/>
          <a:p>
            <a:r>
              <a:rPr lang="en-US" dirty="0"/>
              <a:t>ICU Based PTO Speed Control</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Footer Placeholder 4"/>
          <p:cNvSpPr>
            <a:spLocks noGrp="1"/>
          </p:cNvSpPr>
          <p:nvPr>
            <p:ph type="ftr" sz="quarter" idx="11"/>
          </p:nvPr>
        </p:nvSpPr>
        <p:spPr>
          <a:xfrm>
            <a:off x="6096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What’s Plus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Franklin Gothic Book" panose="020B0503020102020204"/>
                <a:ea typeface="+mn-ea"/>
                <a:cs typeface="+mn-cs"/>
              </a:rPr>
              <a:t>Upfit Efficiency</a:t>
            </a:r>
            <a:endParaRPr kumimoji="0" lang="en-US" sz="2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5" name="Content Placeholder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6995" y="3736180"/>
            <a:ext cx="3219670" cy="1254174"/>
          </a:xfrm>
          <a:prstGeom prst="rect">
            <a:avLst/>
          </a:prstGeom>
        </p:spPr>
      </p:pic>
      <p:pic>
        <p:nvPicPr>
          <p:cNvPr id="7" name="Content Placeholder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6995" y="1891182"/>
            <a:ext cx="3219670" cy="125417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655" y="2114499"/>
            <a:ext cx="498436" cy="768698"/>
          </a:xfrm>
          <a:prstGeom prst="rect">
            <a:avLst/>
          </a:prstGeom>
        </p:spPr>
      </p:pic>
      <p:sp>
        <p:nvSpPr>
          <p:cNvPr id="10" name="Rectangle 9"/>
          <p:cNvSpPr/>
          <p:nvPr/>
        </p:nvSpPr>
        <p:spPr>
          <a:xfrm>
            <a:off x="504506" y="3275603"/>
            <a:ext cx="886435" cy="1234913"/>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088633"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prstClr val="white"/>
                </a:solidFill>
                <a:effectLst/>
                <a:uLnTx/>
                <a:uFillTx/>
                <a:latin typeface="CorpoS"/>
                <a:ea typeface="+mn-ea"/>
                <a:cs typeface="+mn-cs"/>
              </a:rPr>
              <a:t>Driver is on </a:t>
            </a:r>
            <a:r>
              <a:rPr kumimoji="0" lang="en-US" sz="1199" b="1" i="0" u="none" strike="noStrike" kern="1200" cap="none" spc="0" normalizeH="0" baseline="0" noProof="0" dirty="0">
                <a:ln>
                  <a:noFill/>
                </a:ln>
                <a:solidFill>
                  <a:prstClr val="white"/>
                </a:solidFill>
                <a:effectLst/>
                <a:uLnTx/>
                <a:uFillTx/>
                <a:latin typeface="CorpoS"/>
                <a:ea typeface="+mn-ea"/>
                <a:cs typeface="+mn-cs"/>
              </a:rPr>
              <a:t>ANY</a:t>
            </a:r>
            <a:r>
              <a:rPr kumimoji="0" lang="en-US" sz="1199" b="0" i="0" u="none" strike="noStrike" kern="1200" cap="none" spc="0" normalizeH="0" baseline="0" noProof="0" dirty="0">
                <a:ln>
                  <a:noFill/>
                </a:ln>
                <a:solidFill>
                  <a:prstClr val="white"/>
                </a:solidFill>
                <a:effectLst/>
                <a:uLnTx/>
                <a:uFillTx/>
                <a:latin typeface="CorpoS"/>
                <a:ea typeface="+mn-ea"/>
                <a:cs typeface="+mn-cs"/>
              </a:rPr>
              <a:t> screen</a:t>
            </a:r>
          </a:p>
        </p:txBody>
      </p:sp>
      <p:sp>
        <p:nvSpPr>
          <p:cNvPr id="12" name="TextBox 11"/>
          <p:cNvSpPr txBox="1"/>
          <p:nvPr/>
        </p:nvSpPr>
        <p:spPr bwMode="auto">
          <a:xfrm>
            <a:off x="1659978" y="2900030"/>
            <a:ext cx="717937" cy="161536"/>
          </a:xfrm>
          <a:prstGeom prst="rect">
            <a:avLst/>
          </a:prstGeom>
          <a:noFill/>
          <a:ln w="9525">
            <a:noFill/>
            <a:miter lim="800000"/>
            <a:headEnd/>
            <a:tailEnd/>
          </a:ln>
        </p:spPr>
        <p:txBody>
          <a:bodyPr wrap="none" lIns="0" tIns="0" rIns="0" bIns="0" rtlCol="0" anchor="t" anchorCtr="0">
            <a:spAutoFit/>
          </a:bodyPr>
          <a:lstStyle/>
          <a:p>
            <a:pPr marL="0" marR="0" lvl="0" indent="0" algn="l" defTabSz="1088633" rtl="0" eaLnBrk="1" fontAlgn="base" latinLnBrk="0" hangingPunct="1">
              <a:lnSpc>
                <a:spcPct val="100000"/>
              </a:lnSpc>
              <a:spcBef>
                <a:spcPct val="0"/>
              </a:spcBef>
              <a:spcAft>
                <a:spcPct val="0"/>
              </a:spcAft>
              <a:buClrTx/>
              <a:buSzTx/>
              <a:buFontTx/>
              <a:buNone/>
              <a:tabLst/>
              <a:defRPr/>
            </a:pPr>
            <a:r>
              <a:rPr kumimoji="0" lang="en-US" sz="1049" b="0" i="0" u="none" strike="noStrike" kern="1200" cap="none" spc="0" normalizeH="0" baseline="0" noProof="0" dirty="0">
                <a:ln>
                  <a:noFill/>
                </a:ln>
                <a:solidFill>
                  <a:prstClr val="black"/>
                </a:solidFill>
                <a:effectLst/>
                <a:uLnTx/>
                <a:uFillTx/>
                <a:latin typeface="CorpoS"/>
                <a:ea typeface="+mn-ea"/>
                <a:cs typeface="Daimler CS"/>
              </a:rPr>
              <a:t>PTO Engaged</a:t>
            </a:r>
          </a:p>
        </p:txBody>
      </p:sp>
      <p:sp>
        <p:nvSpPr>
          <p:cNvPr id="13" name="TextBox 12"/>
          <p:cNvSpPr txBox="1"/>
          <p:nvPr/>
        </p:nvSpPr>
        <p:spPr bwMode="auto">
          <a:xfrm>
            <a:off x="504506" y="4580013"/>
            <a:ext cx="886435" cy="645818"/>
          </a:xfrm>
          <a:prstGeom prst="rect">
            <a:avLst/>
          </a:prstGeom>
          <a:noFill/>
          <a:ln w="9525">
            <a:noFill/>
            <a:miter lim="800000"/>
            <a:headEnd/>
            <a:tailEnd/>
          </a:ln>
        </p:spPr>
        <p:txBody>
          <a:bodyPr wrap="square" lIns="0" tIns="0" rIns="0" bIns="0" rtlCol="0" anchor="t" anchorCtr="0">
            <a:spAutoFit/>
          </a:bodyPr>
          <a:lstStyle/>
          <a:p>
            <a:pPr marL="0" marR="0" lvl="0" indent="0" algn="ctr" defTabSz="1088633" rtl="0" eaLnBrk="1" fontAlgn="base" latinLnBrk="0" hangingPunct="1">
              <a:lnSpc>
                <a:spcPct val="100000"/>
              </a:lnSpc>
              <a:spcBef>
                <a:spcPct val="0"/>
              </a:spcBef>
              <a:spcAft>
                <a:spcPct val="0"/>
              </a:spcAft>
              <a:buClrTx/>
              <a:buSzTx/>
              <a:buFontTx/>
              <a:buNone/>
              <a:tabLst/>
              <a:defRPr/>
            </a:pPr>
            <a:r>
              <a:rPr kumimoji="0" lang="en-US" sz="1049" b="0" i="0" u="none" strike="noStrike" kern="1200" cap="none" spc="0" normalizeH="0" baseline="0" noProof="0" dirty="0">
                <a:ln>
                  <a:noFill/>
                </a:ln>
                <a:solidFill>
                  <a:prstClr val="black"/>
                </a:solidFill>
                <a:effectLst/>
                <a:uLnTx/>
                <a:uFillTx/>
                <a:latin typeface="CorpoS"/>
                <a:ea typeface="+mn-ea"/>
                <a:cs typeface="Daimler CS"/>
              </a:rPr>
              <a:t>Vehicle is Stationary</a:t>
            </a:r>
          </a:p>
          <a:p>
            <a:pPr marL="0" marR="0" lvl="0" indent="0" algn="ctr" defTabSz="1088633" rtl="0" eaLnBrk="1" fontAlgn="base" latinLnBrk="0" hangingPunct="1">
              <a:lnSpc>
                <a:spcPct val="100000"/>
              </a:lnSpc>
              <a:spcBef>
                <a:spcPct val="0"/>
              </a:spcBef>
              <a:spcAft>
                <a:spcPct val="0"/>
              </a:spcAft>
              <a:buClrTx/>
              <a:buSzTx/>
              <a:buFontTx/>
              <a:buNone/>
              <a:tabLst/>
              <a:defRPr/>
            </a:pPr>
            <a:r>
              <a:rPr kumimoji="0" lang="en-US" sz="1049" b="0" i="0" u="none" strike="noStrike" kern="1200" cap="none" spc="0" normalizeH="0" baseline="0" noProof="0" dirty="0">
                <a:ln>
                  <a:noFill/>
                </a:ln>
                <a:solidFill>
                  <a:prstClr val="black"/>
                </a:solidFill>
                <a:effectLst/>
                <a:uLnTx/>
                <a:uFillTx/>
                <a:latin typeface="CorpoS"/>
                <a:ea typeface="+mn-ea"/>
                <a:cs typeface="Daimler CS"/>
              </a:rPr>
              <a:t>Or </a:t>
            </a:r>
          </a:p>
          <a:p>
            <a:pPr marL="0" marR="0" lvl="0" indent="0" algn="ctr" defTabSz="1088633" rtl="0" eaLnBrk="1" fontAlgn="base" latinLnBrk="0" hangingPunct="1">
              <a:lnSpc>
                <a:spcPct val="100000"/>
              </a:lnSpc>
              <a:spcBef>
                <a:spcPct val="0"/>
              </a:spcBef>
              <a:spcAft>
                <a:spcPct val="0"/>
              </a:spcAft>
              <a:buClrTx/>
              <a:buSzTx/>
              <a:buFontTx/>
              <a:buNone/>
              <a:tabLst/>
              <a:defRPr/>
            </a:pPr>
            <a:r>
              <a:rPr kumimoji="0" lang="en-US" sz="1049" b="0" i="0" u="none" strike="noStrike" kern="1200" cap="none" spc="0" normalizeH="0" baseline="0" noProof="0" dirty="0">
                <a:ln>
                  <a:noFill/>
                </a:ln>
                <a:solidFill>
                  <a:prstClr val="black"/>
                </a:solidFill>
                <a:effectLst/>
                <a:uLnTx/>
                <a:uFillTx/>
                <a:latin typeface="CorpoS"/>
                <a:ea typeface="+mn-ea"/>
                <a:cs typeface="Daimler CS"/>
              </a:rPr>
              <a:t>Vehicle Moving</a:t>
            </a: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5313" y="2127883"/>
            <a:ext cx="493965" cy="761804"/>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9568" y="2793097"/>
            <a:ext cx="656312" cy="656312"/>
          </a:xfrm>
          <a:prstGeom prst="rect">
            <a:avLst/>
          </a:prstGeom>
        </p:spPr>
      </p:pic>
      <p:cxnSp>
        <p:nvCxnSpPr>
          <p:cNvPr id="16" name="Straight Arrow Connector 15"/>
          <p:cNvCxnSpPr>
            <a:stCxn id="14" idx="3"/>
            <a:endCxn id="18" idx="1"/>
          </p:cNvCxnSpPr>
          <p:nvPr/>
        </p:nvCxnSpPr>
        <p:spPr bwMode="auto">
          <a:xfrm>
            <a:off x="2279278" y="2508785"/>
            <a:ext cx="1689939" cy="0"/>
          </a:xfrm>
          <a:prstGeom prst="straightConnector1">
            <a:avLst/>
          </a:prstGeom>
          <a:ln w="19050">
            <a:solidFill>
              <a:srgbClr val="FF0066"/>
            </a:solidFill>
            <a:prstDash val="dash"/>
            <a:headEnd type="none" w="med" len="med"/>
            <a:tailEnd type="triangle"/>
          </a:ln>
        </p:spPr>
        <p:style>
          <a:lnRef idx="1">
            <a:schemeClr val="dk1"/>
          </a:lnRef>
          <a:fillRef idx="0">
            <a:schemeClr val="dk1"/>
          </a:fillRef>
          <a:effectRef idx="0">
            <a:schemeClr val="dk1"/>
          </a:effectRef>
          <a:fontRef idx="minor">
            <a:schemeClr val="tx1"/>
          </a:fontRef>
        </p:style>
      </p:cxnSp>
      <p:grpSp>
        <p:nvGrpSpPr>
          <p:cNvPr id="17" name="Group 16"/>
          <p:cNvGrpSpPr/>
          <p:nvPr/>
        </p:nvGrpSpPr>
        <p:grpSpPr>
          <a:xfrm>
            <a:off x="3969217" y="1418138"/>
            <a:ext cx="3406215" cy="2181294"/>
            <a:chOff x="5260975" y="884881"/>
            <a:chExt cx="4392087" cy="2691924"/>
          </a:xfrm>
        </p:grpSpPr>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60975" y="884881"/>
              <a:ext cx="4392087" cy="2691924"/>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40381" y="1627442"/>
              <a:ext cx="886706" cy="1182275"/>
            </a:xfrm>
            <a:prstGeom prst="rect">
              <a:avLst/>
            </a:prstGeom>
          </p:spPr>
        </p:pic>
      </p:grpSp>
      <p:cxnSp>
        <p:nvCxnSpPr>
          <p:cNvPr id="20" name="Elbow Connector 19"/>
          <p:cNvCxnSpPr>
            <a:endCxn id="24" idx="1"/>
          </p:cNvCxnSpPr>
          <p:nvPr/>
        </p:nvCxnSpPr>
        <p:spPr bwMode="auto">
          <a:xfrm rot="16200000" flipH="1">
            <a:off x="2314805" y="2811022"/>
            <a:ext cx="1934216" cy="1374606"/>
          </a:xfrm>
          <a:prstGeom prst="bentConnector2">
            <a:avLst/>
          </a:prstGeom>
          <a:ln w="19050">
            <a:solidFill>
              <a:srgbClr val="FF0066"/>
            </a:solidFill>
            <a:prstDash val="dash"/>
            <a:headEnd type="none" w="med" len="med"/>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bwMode="auto">
          <a:xfrm>
            <a:off x="2718601" y="3522909"/>
            <a:ext cx="288400" cy="246093"/>
          </a:xfrm>
          <a:prstGeom prst="rect">
            <a:avLst/>
          </a:prstGeom>
          <a:noFill/>
          <a:ln w="9525">
            <a:noFill/>
            <a:miter lim="800000"/>
            <a:headEnd/>
            <a:tailEnd/>
          </a:ln>
        </p:spPr>
        <p:txBody>
          <a:bodyPr wrap="square" lIns="0" tIns="0" rIns="0" bIns="0" rtlCol="0" anchor="t" anchorCtr="0">
            <a:spAutoFit/>
          </a:bodyPr>
          <a:lstStyle/>
          <a:p>
            <a:pPr marL="0" marR="0" lvl="0" indent="0" algn="l" defTabSz="1088633"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srgbClr val="FF0066"/>
                </a:solidFill>
                <a:effectLst/>
                <a:uLnTx/>
                <a:uFillTx/>
                <a:latin typeface="CorpoS"/>
                <a:ea typeface="+mn-ea"/>
                <a:cs typeface="Daimler CS"/>
              </a:rPr>
              <a:t>OR</a:t>
            </a:r>
          </a:p>
        </p:txBody>
      </p:sp>
      <p:cxnSp>
        <p:nvCxnSpPr>
          <p:cNvPr id="22" name="Straight Arrow Connector 21"/>
          <p:cNvCxnSpPr>
            <a:stCxn id="24" idx="3"/>
          </p:cNvCxnSpPr>
          <p:nvPr/>
        </p:nvCxnSpPr>
        <p:spPr bwMode="auto">
          <a:xfrm flipV="1">
            <a:off x="7375431" y="4463451"/>
            <a:ext cx="962215" cy="1982"/>
          </a:xfrm>
          <a:prstGeom prst="straightConnector1">
            <a:avLst/>
          </a:prstGeom>
          <a:ln w="19050">
            <a:solidFill>
              <a:srgbClr val="FF0066"/>
            </a:solidFill>
            <a:prstDash val="dash"/>
            <a:headEnd type="none" w="med" len="med"/>
            <a:tailEnd type="triangle"/>
          </a:ln>
        </p:spPr>
        <p:style>
          <a:lnRef idx="1">
            <a:schemeClr val="dk1"/>
          </a:lnRef>
          <a:fillRef idx="0">
            <a:schemeClr val="dk1"/>
          </a:fillRef>
          <a:effectRef idx="0">
            <a:schemeClr val="dk1"/>
          </a:effectRef>
          <a:fontRef idx="minor">
            <a:schemeClr val="tx1"/>
          </a:fontRef>
        </p:style>
      </p:cxnSp>
      <p:grpSp>
        <p:nvGrpSpPr>
          <p:cNvPr id="23" name="Group 22"/>
          <p:cNvGrpSpPr/>
          <p:nvPr/>
        </p:nvGrpSpPr>
        <p:grpSpPr>
          <a:xfrm>
            <a:off x="3969216" y="3374786"/>
            <a:ext cx="3406215" cy="2181294"/>
            <a:chOff x="5260975" y="884881"/>
            <a:chExt cx="4392087" cy="2691924"/>
          </a:xfrm>
        </p:grpSpPr>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60975" y="884881"/>
              <a:ext cx="4392087" cy="2691924"/>
            </a:xfrm>
            <a:prstGeom prst="rect">
              <a:avLst/>
            </a:prstGeom>
          </p:spPr>
        </p:pic>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40381" y="1627442"/>
              <a:ext cx="886707" cy="1182275"/>
            </a:xfrm>
            <a:prstGeom prst="rect">
              <a:avLst/>
            </a:prstGeom>
          </p:spPr>
        </p:pic>
      </p:grpSp>
      <p:cxnSp>
        <p:nvCxnSpPr>
          <p:cNvPr id="26" name="Straight Arrow Connector 25"/>
          <p:cNvCxnSpPr>
            <a:stCxn id="18" idx="3"/>
          </p:cNvCxnSpPr>
          <p:nvPr/>
        </p:nvCxnSpPr>
        <p:spPr bwMode="auto">
          <a:xfrm flipV="1">
            <a:off x="7375432" y="2498848"/>
            <a:ext cx="935650" cy="9937"/>
          </a:xfrm>
          <a:prstGeom prst="straightConnector1">
            <a:avLst/>
          </a:prstGeom>
          <a:ln w="19050">
            <a:solidFill>
              <a:srgbClr val="FF0066"/>
            </a:solidFill>
            <a:prstDash val="dash"/>
            <a:headEnd type="none" w="med" len="med"/>
            <a:tailEnd type="triangle"/>
          </a:ln>
        </p:spPr>
        <p:style>
          <a:lnRef idx="1">
            <a:schemeClr val="dk1"/>
          </a:lnRef>
          <a:fillRef idx="0">
            <a:schemeClr val="dk1"/>
          </a:fillRef>
          <a:effectRef idx="0">
            <a:schemeClr val="dk1"/>
          </a:effectRef>
          <a:fontRef idx="minor">
            <a:schemeClr val="tx1"/>
          </a:fontRef>
        </p:style>
      </p:cxnSp>
      <p:sp>
        <p:nvSpPr>
          <p:cNvPr id="27" name="Oval 26"/>
          <p:cNvSpPr/>
          <p:nvPr/>
        </p:nvSpPr>
        <p:spPr>
          <a:xfrm>
            <a:off x="9097383" y="2156442"/>
            <a:ext cx="317098" cy="331317"/>
          </a:xfrm>
          <a:prstGeom prst="ellipse">
            <a:avLst/>
          </a:prstGeom>
          <a:solidFill>
            <a:srgbClr val="FF0066">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633"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prstClr val="white"/>
              </a:solidFill>
              <a:effectLst/>
              <a:uLnTx/>
              <a:uFillTx/>
              <a:latin typeface="CorpoS"/>
              <a:ea typeface="+mn-ea"/>
              <a:cs typeface="+mn-cs"/>
            </a:endParaRPr>
          </a:p>
        </p:txBody>
      </p:sp>
      <p:sp>
        <p:nvSpPr>
          <p:cNvPr id="28" name="Oval 27"/>
          <p:cNvSpPr/>
          <p:nvPr/>
        </p:nvSpPr>
        <p:spPr>
          <a:xfrm>
            <a:off x="9100523" y="2627058"/>
            <a:ext cx="317098" cy="331317"/>
          </a:xfrm>
          <a:prstGeom prst="ellipse">
            <a:avLst/>
          </a:prstGeom>
          <a:solidFill>
            <a:srgbClr val="FF0066">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633"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prstClr val="white"/>
              </a:solidFill>
              <a:effectLst/>
              <a:uLnTx/>
              <a:uFillTx/>
              <a:latin typeface="CorpoS"/>
              <a:ea typeface="+mn-ea"/>
              <a:cs typeface="+mn-cs"/>
            </a:endParaRPr>
          </a:p>
        </p:txBody>
      </p:sp>
      <p:sp>
        <p:nvSpPr>
          <p:cNvPr id="29" name="Oval 28"/>
          <p:cNvSpPr/>
          <p:nvPr/>
        </p:nvSpPr>
        <p:spPr>
          <a:xfrm>
            <a:off x="9097383" y="3976491"/>
            <a:ext cx="317098" cy="331317"/>
          </a:xfrm>
          <a:prstGeom prst="ellipse">
            <a:avLst/>
          </a:prstGeom>
          <a:solidFill>
            <a:srgbClr val="FF0066">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633"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prstClr val="white"/>
              </a:solidFill>
              <a:effectLst/>
              <a:uLnTx/>
              <a:uFillTx/>
              <a:latin typeface="CorpoS"/>
              <a:ea typeface="+mn-ea"/>
              <a:cs typeface="+mn-cs"/>
            </a:endParaRPr>
          </a:p>
        </p:txBody>
      </p:sp>
      <p:sp>
        <p:nvSpPr>
          <p:cNvPr id="30" name="Oval 29"/>
          <p:cNvSpPr/>
          <p:nvPr/>
        </p:nvSpPr>
        <p:spPr>
          <a:xfrm>
            <a:off x="9109713" y="4510516"/>
            <a:ext cx="317098" cy="331317"/>
          </a:xfrm>
          <a:prstGeom prst="ellipse">
            <a:avLst/>
          </a:prstGeom>
          <a:solidFill>
            <a:srgbClr val="FF0066">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633"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prstClr val="white"/>
              </a:solidFill>
              <a:effectLst/>
              <a:uLnTx/>
              <a:uFillTx/>
              <a:latin typeface="CorpoS"/>
              <a:ea typeface="+mn-ea"/>
              <a:cs typeface="+mn-cs"/>
            </a:endParaRPr>
          </a:p>
        </p:txBody>
      </p:sp>
      <p:sp>
        <p:nvSpPr>
          <p:cNvPr id="31" name="TextBox 30"/>
          <p:cNvSpPr txBox="1"/>
          <p:nvPr/>
        </p:nvSpPr>
        <p:spPr bwMode="auto">
          <a:xfrm>
            <a:off x="9004236" y="440331"/>
            <a:ext cx="3098928" cy="1231106"/>
          </a:xfrm>
          <a:prstGeom prst="rect">
            <a:avLst/>
          </a:prstGeom>
          <a:noFill/>
          <a:ln w="9525">
            <a:noFill/>
            <a:miter lim="800000"/>
            <a:headEnd/>
            <a:tailEnd/>
          </a:ln>
        </p:spPr>
        <p:txBody>
          <a:bodyPr wrap="square" lIns="0" tIns="0" rIns="0" bIns="0" rtlCol="0" anchor="t" anchorCtr="0">
            <a:spAutoFit/>
          </a:bodyPr>
          <a:lstStyle/>
          <a:p>
            <a:pPr marL="0" marR="0" lvl="0" indent="0" algn="l" defTabSz="91458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Daimler CS"/>
              </a:rPr>
              <a:t>PTO Set Speed Selection (customer configurable)</a:t>
            </a:r>
          </a:p>
          <a:p>
            <a:pPr marL="800260" marR="0" lvl="1" indent="-342969" algn="l" defTabSz="914583"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Daimler CS"/>
              </a:rPr>
              <a:t>1000 RPM</a:t>
            </a:r>
          </a:p>
          <a:p>
            <a:pPr marL="800260" marR="0" lvl="1" indent="-342969" algn="l" defTabSz="914583"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Daimler CS"/>
              </a:rPr>
              <a:t>1250 RPM</a:t>
            </a:r>
          </a:p>
          <a:p>
            <a:pPr marL="800260" marR="0" lvl="1" indent="-342969" algn="l" defTabSz="914583"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Daimler CS"/>
              </a:rPr>
              <a:t>1850 RPM</a:t>
            </a:r>
          </a:p>
        </p:txBody>
      </p:sp>
      <p:sp>
        <p:nvSpPr>
          <p:cNvPr id="32" name="TextBox 31"/>
          <p:cNvSpPr txBox="1"/>
          <p:nvPr/>
        </p:nvSpPr>
        <p:spPr bwMode="auto">
          <a:xfrm>
            <a:off x="1469291" y="1671683"/>
            <a:ext cx="1167193" cy="246278"/>
          </a:xfrm>
          <a:prstGeom prst="rect">
            <a:avLst/>
          </a:prstGeom>
          <a:noFill/>
          <a:ln w="9525">
            <a:noFill/>
            <a:miter lim="800000"/>
            <a:headEnd/>
            <a:tailEnd/>
          </a:ln>
        </p:spPr>
        <p:txBody>
          <a:bodyPr wrap="none" lIns="0" tIns="0" rIns="0" bIns="0" rtlCol="0" anchor="t" anchorCtr="0">
            <a:spAutoFit/>
          </a:bodyPr>
          <a:lstStyle/>
          <a:p>
            <a:pPr marL="0" marR="0" lvl="0" indent="0" algn="l" defTabSz="91458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Daimler CS"/>
              </a:rPr>
              <a:t>RPM changes </a:t>
            </a:r>
          </a:p>
        </p:txBody>
      </p:sp>
      <p:sp>
        <p:nvSpPr>
          <p:cNvPr id="33" name="TextBox 32"/>
          <p:cNvSpPr txBox="1"/>
          <p:nvPr/>
        </p:nvSpPr>
        <p:spPr bwMode="auto">
          <a:xfrm>
            <a:off x="7338263" y="5043663"/>
            <a:ext cx="4764902" cy="553998"/>
          </a:xfrm>
          <a:prstGeom prst="rect">
            <a:avLst/>
          </a:prstGeom>
          <a:noFill/>
          <a:ln w="9525">
            <a:noFill/>
            <a:miter lim="800000"/>
            <a:headEnd/>
            <a:tailEnd/>
          </a:ln>
        </p:spPr>
        <p:txBody>
          <a:bodyPr wrap="square" lIns="0" tIns="0" rIns="0" bIns="0" rtlCol="0" anchor="t" anchorCtr="0">
            <a:spAutoFit/>
          </a:bodyPr>
          <a:lstStyle/>
          <a:p>
            <a:pPr marL="0" marR="0" lvl="0" indent="0" algn="l" defTabSz="91458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Daimler CS"/>
              </a:rPr>
              <a:t>“Short” button press</a:t>
            </a:r>
          </a:p>
          <a:p>
            <a:pPr marL="0" marR="0" lvl="0" indent="0" algn="l" defTabSz="91458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Daimler CS"/>
              </a:rPr>
              <a:t>	Incremental Engine RPM Adjustment (customer configurable) 	(e.g. 25 RPM/press)</a:t>
            </a:r>
          </a:p>
        </p:txBody>
      </p:sp>
      <p:sp>
        <p:nvSpPr>
          <p:cNvPr id="34" name="TextBox 33"/>
          <p:cNvSpPr txBox="1"/>
          <p:nvPr/>
        </p:nvSpPr>
        <p:spPr bwMode="auto">
          <a:xfrm>
            <a:off x="7326996" y="5609389"/>
            <a:ext cx="4638763" cy="553998"/>
          </a:xfrm>
          <a:prstGeom prst="rect">
            <a:avLst/>
          </a:prstGeom>
          <a:noFill/>
          <a:ln w="9525">
            <a:noFill/>
            <a:miter lim="800000"/>
            <a:headEnd/>
            <a:tailEnd/>
          </a:ln>
        </p:spPr>
        <p:txBody>
          <a:bodyPr wrap="square" lIns="0" tIns="0" rIns="0" bIns="0" rtlCol="0" anchor="t" anchorCtr="0">
            <a:spAutoFit/>
          </a:bodyPr>
          <a:lstStyle/>
          <a:p>
            <a:pPr marL="0" marR="0" lvl="0" indent="0" algn="l" defTabSz="91458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Daimler CS"/>
              </a:rPr>
              <a:t>“Long” button press</a:t>
            </a:r>
          </a:p>
          <a:p>
            <a:pPr marL="0" marR="0" lvl="0" indent="0" algn="l" defTabSz="91458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Daimler CS"/>
              </a:rPr>
              <a:t>	Engine RPM Ramp Adjustment (customer configurable)  	(e.g. 100 RPM/second)</a:t>
            </a:r>
          </a:p>
        </p:txBody>
      </p:sp>
    </p:spTree>
    <p:extLst>
      <p:ext uri="{BB962C8B-B14F-4D97-AF65-F5344CB8AC3E}">
        <p14:creationId xmlns:p14="http://schemas.microsoft.com/office/powerpoint/2010/main" val="1012840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New Column and Stalk Shifter </a:t>
            </a:r>
          </a:p>
        </p:txBody>
      </p:sp>
      <p:sp>
        <p:nvSpPr>
          <p:cNvPr id="3" name="Content Placeholder 2"/>
          <p:cNvSpPr>
            <a:spLocks noGrp="1"/>
          </p:cNvSpPr>
          <p:nvPr>
            <p:ph sz="half" idx="1"/>
          </p:nvPr>
        </p:nvSpPr>
        <p:spPr>
          <a:xfrm>
            <a:off x="6069520" y="1285960"/>
            <a:ext cx="5756720" cy="4351338"/>
          </a:xfrm>
        </p:spPr>
        <p:txBody>
          <a:bodyPr>
            <a:normAutofit/>
          </a:bodyPr>
          <a:lstStyle/>
          <a:p>
            <a:pPr marL="182788" lvl="1" indent="0" defTabSz="1088415" fontAlgn="base">
              <a:spcBef>
                <a:spcPct val="0"/>
              </a:spcBef>
              <a:spcAft>
                <a:spcPts val="400"/>
              </a:spcAft>
              <a:buNone/>
              <a:defRPr/>
            </a:pPr>
            <a:r>
              <a:rPr lang="en-US" sz="2800" dirty="0">
                <a:solidFill>
                  <a:prstClr val="black"/>
                </a:solidFill>
                <a:latin typeface="+mj-lt"/>
                <a:cs typeface="Daimler CS"/>
              </a:rPr>
              <a:t>Available with Automatic and Automated Manual Transmissions</a:t>
            </a:r>
          </a:p>
          <a:p>
            <a:pPr marL="365577" lvl="1" indent="-182789" defTabSz="1088415" fontAlgn="base">
              <a:spcBef>
                <a:spcPct val="0"/>
              </a:spcBef>
              <a:spcAft>
                <a:spcPts val="400"/>
              </a:spcAft>
              <a:defRPr/>
            </a:pPr>
            <a:endParaRPr lang="en-US" sz="2800" dirty="0">
              <a:solidFill>
                <a:prstClr val="black"/>
              </a:solidFill>
              <a:latin typeface="+mj-lt"/>
              <a:cs typeface="Daimler CS"/>
            </a:endParaRPr>
          </a:p>
          <a:p>
            <a:pPr marL="365577" lvl="1" indent="-182789" defTabSz="1088415" fontAlgn="base">
              <a:spcBef>
                <a:spcPct val="0"/>
              </a:spcBef>
              <a:spcAft>
                <a:spcPts val="400"/>
              </a:spcAft>
              <a:defRPr/>
            </a:pPr>
            <a:r>
              <a:rPr lang="en-US" sz="2800" dirty="0">
                <a:solidFill>
                  <a:prstClr val="black"/>
                </a:solidFill>
                <a:cs typeface="Daimler CS"/>
              </a:rPr>
              <a:t>Includes RND Functionality</a:t>
            </a:r>
          </a:p>
          <a:p>
            <a:pPr marL="365577" lvl="1" indent="-182789" defTabSz="1088415" fontAlgn="base">
              <a:spcBef>
                <a:spcPct val="0"/>
              </a:spcBef>
              <a:spcAft>
                <a:spcPts val="400"/>
              </a:spcAft>
              <a:defRPr/>
            </a:pPr>
            <a:r>
              <a:rPr lang="en-US" sz="2800" dirty="0">
                <a:solidFill>
                  <a:prstClr val="black"/>
                </a:solidFill>
                <a:cs typeface="Daimler CS"/>
              </a:rPr>
              <a:t>Includes 3 positions for engine brake</a:t>
            </a:r>
          </a:p>
          <a:p>
            <a:pPr marL="182788" lvl="1" indent="0" defTabSz="1088415" fontAlgn="base">
              <a:spcBef>
                <a:spcPct val="0"/>
              </a:spcBef>
              <a:spcAft>
                <a:spcPts val="400"/>
              </a:spcAft>
              <a:buNone/>
              <a:defRPr/>
            </a:pPr>
            <a:endParaRPr lang="en-US" sz="2800" dirty="0">
              <a:solidFill>
                <a:prstClr val="black"/>
              </a:solidFill>
              <a:cs typeface="Daimler CS"/>
            </a:endParaRPr>
          </a:p>
          <a:p>
            <a:pPr marL="182788" lvl="1" indent="0" defTabSz="1088415" fontAlgn="base">
              <a:spcBef>
                <a:spcPct val="0"/>
              </a:spcBef>
              <a:spcAft>
                <a:spcPts val="400"/>
              </a:spcAft>
              <a:buNone/>
              <a:defRPr/>
            </a:pPr>
            <a:r>
              <a:rPr lang="en-US" sz="2800" dirty="0">
                <a:solidFill>
                  <a:prstClr val="black"/>
                </a:solidFill>
                <a:cs typeface="Daimler CS"/>
              </a:rPr>
              <a:t>Other Shifter Options</a:t>
            </a:r>
          </a:p>
        </p:txBody>
      </p:sp>
      <p:sp>
        <p:nvSpPr>
          <p:cNvPr id="11" name="Slide Number Placeholder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4" name="Picture 3"/>
          <p:cNvPicPr>
            <a:picLocks noChangeAspect="1"/>
          </p:cNvPicPr>
          <p:nvPr/>
        </p:nvPicPr>
        <p:blipFill>
          <a:blip r:embed="rId6"/>
          <a:stretch>
            <a:fillRect/>
          </a:stretch>
        </p:blipFill>
        <p:spPr>
          <a:xfrm>
            <a:off x="838200" y="1690688"/>
            <a:ext cx="5021384" cy="2471462"/>
          </a:xfrm>
          <a:prstGeom prst="rect">
            <a:avLst/>
          </a:prstGeom>
        </p:spPr>
      </p:pic>
      <p:pic>
        <p:nvPicPr>
          <p:cNvPr id="6" name="Picture 5"/>
          <p:cNvPicPr>
            <a:picLocks noChangeAspect="1"/>
          </p:cNvPicPr>
          <p:nvPr/>
        </p:nvPicPr>
        <p:blipFill>
          <a:blip r:embed="rId7"/>
          <a:stretch>
            <a:fillRect/>
          </a:stretch>
        </p:blipFill>
        <p:spPr>
          <a:xfrm>
            <a:off x="7505973" y="4620705"/>
            <a:ext cx="1611920" cy="1202493"/>
          </a:xfrm>
          <a:prstGeom prst="rect">
            <a:avLst/>
          </a:prstGeom>
        </p:spPr>
      </p:pic>
      <p:pic>
        <p:nvPicPr>
          <p:cNvPr id="9" name="Picture 8"/>
          <p:cNvPicPr>
            <a:picLocks noChangeAspect="1"/>
          </p:cNvPicPr>
          <p:nvPr/>
        </p:nvPicPr>
        <p:blipFill>
          <a:blip r:embed="rId8"/>
          <a:stretch>
            <a:fillRect/>
          </a:stretch>
        </p:blipFill>
        <p:spPr>
          <a:xfrm>
            <a:off x="9552557" y="4608623"/>
            <a:ext cx="1609344" cy="1207008"/>
          </a:xfrm>
          <a:prstGeom prst="rect">
            <a:avLst/>
          </a:prstGeom>
        </p:spPr>
      </p:pic>
      <p:sp>
        <p:nvSpPr>
          <p:cNvPr id="10" name="Rectangle 9"/>
          <p:cNvSpPr/>
          <p:nvPr/>
        </p:nvSpPr>
        <p:spPr>
          <a:xfrm>
            <a:off x="7273279" y="5812158"/>
            <a:ext cx="2277896" cy="369332"/>
          </a:xfrm>
          <a:prstGeom prst="rect">
            <a:avLst/>
          </a:prstGeom>
        </p:spPr>
        <p:txBody>
          <a:bodyPr wrap="square">
            <a:spAutoFit/>
          </a:bodyPr>
          <a:lstStyle/>
          <a:p>
            <a:r>
              <a:rPr lang="en-US" dirty="0"/>
              <a:t>T Handle / “Cobra”</a:t>
            </a:r>
          </a:p>
        </p:txBody>
      </p:sp>
      <p:sp>
        <p:nvSpPr>
          <p:cNvPr id="12" name="Rectangle 11"/>
          <p:cNvSpPr/>
          <p:nvPr/>
        </p:nvSpPr>
        <p:spPr>
          <a:xfrm>
            <a:off x="9721863" y="5812158"/>
            <a:ext cx="1441420" cy="369332"/>
          </a:xfrm>
          <a:prstGeom prst="rect">
            <a:avLst/>
          </a:prstGeom>
        </p:spPr>
        <p:txBody>
          <a:bodyPr wrap="none">
            <a:spAutoFit/>
          </a:bodyPr>
          <a:lstStyle/>
          <a:p>
            <a:r>
              <a:rPr lang="en-US" dirty="0">
                <a:solidFill>
                  <a:srgbClr val="000000"/>
                </a:solidFill>
                <a:latin typeface="Arial" panose="020B0604020202020204" pitchFamily="34" charset="0"/>
              </a:rPr>
              <a:t>Push Button</a:t>
            </a:r>
            <a:endParaRPr lang="en-US" dirty="0"/>
          </a:p>
        </p:txBody>
      </p:sp>
      <p:pic>
        <p:nvPicPr>
          <p:cNvPr id="14" name="Picture 13"/>
          <p:cNvPicPr>
            <a:picLocks noChangeAspect="1"/>
          </p:cNvPicPr>
          <p:nvPr/>
        </p:nvPicPr>
        <p:blipFill>
          <a:blip r:embed="rId9"/>
          <a:stretch>
            <a:fillRect/>
          </a:stretch>
        </p:blipFill>
        <p:spPr>
          <a:xfrm>
            <a:off x="2348595" y="4200966"/>
            <a:ext cx="3523883" cy="1503601"/>
          </a:xfrm>
          <a:prstGeom prst="rect">
            <a:avLst/>
          </a:prstGeom>
        </p:spPr>
      </p:pic>
      <p:sp>
        <p:nvSpPr>
          <p:cNvPr id="15"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pic>
        <p:nvPicPr>
          <p:cNvPr id="16" name="Picture 15"/>
          <p:cNvPicPr>
            <a:picLocks noChangeAspect="1"/>
          </p:cNvPicPr>
          <p:nvPr/>
        </p:nvPicPr>
        <p:blipFill>
          <a:blip r:embed="rId10"/>
          <a:stretch>
            <a:fillRect/>
          </a:stretch>
        </p:blipFill>
        <p:spPr>
          <a:xfrm>
            <a:off x="372291" y="4175526"/>
            <a:ext cx="2319114" cy="1554480"/>
          </a:xfrm>
          <a:prstGeom prst="rect">
            <a:avLst/>
          </a:prstGeom>
        </p:spPr>
      </p:pic>
      <p:sp>
        <p:nvSpPr>
          <p:cNvPr id="17" name="TextBox 16"/>
          <p:cNvSpPr txBox="1"/>
          <p:nvPr/>
        </p:nvSpPr>
        <p:spPr>
          <a:xfrm>
            <a:off x="3188675" y="6356350"/>
            <a:ext cx="2880845" cy="369332"/>
          </a:xfrm>
          <a:prstGeom prst="rect">
            <a:avLst/>
          </a:prstGeom>
          <a:noFill/>
        </p:spPr>
        <p:txBody>
          <a:bodyPr wrap="square" rtlCol="0">
            <a:spAutoFit/>
          </a:bodyPr>
          <a:lstStyle/>
          <a:p>
            <a:r>
              <a:rPr lang="en-US" dirty="0"/>
              <a:t>Mod: 345</a:t>
            </a:r>
          </a:p>
        </p:txBody>
      </p:sp>
    </p:spTree>
    <p:extLst>
      <p:ext uri="{BB962C8B-B14F-4D97-AF65-F5344CB8AC3E}">
        <p14:creationId xmlns:p14="http://schemas.microsoft.com/office/powerpoint/2010/main" val="2551228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Switches and Dash Mounts</a:t>
            </a:r>
          </a:p>
        </p:txBody>
      </p:sp>
      <p:sp>
        <p:nvSpPr>
          <p:cNvPr id="8" name="Content Placeholder 2"/>
          <p:cNvSpPr>
            <a:spLocks noGrp="1"/>
          </p:cNvSpPr>
          <p:nvPr>
            <p:ph idx="1"/>
          </p:nvPr>
        </p:nvSpPr>
        <p:spPr>
          <a:xfrm>
            <a:off x="7503961" y="1512571"/>
            <a:ext cx="4519071" cy="4618053"/>
          </a:xfrm>
        </p:spPr>
        <p:txBody>
          <a:bodyPr vert="horz" lIns="91440" tIns="45720" rIns="91440" bIns="45720" rtlCol="0">
            <a:noAutofit/>
          </a:bodyPr>
          <a:lstStyle/>
          <a:p>
            <a:r>
              <a:rPr lang="en-US" sz="2400" dirty="0"/>
              <a:t>4-bank Programmable Switches (16 Dash, 24 OH Console)</a:t>
            </a:r>
          </a:p>
          <a:p>
            <a:pPr lvl="1"/>
            <a:r>
              <a:rPr lang="en-US" sz="2000" dirty="0"/>
              <a:t>Existing or custom graphics</a:t>
            </a:r>
          </a:p>
          <a:p>
            <a:pPr lvl="1"/>
            <a:r>
              <a:rPr lang="en-US" sz="2000" dirty="0"/>
              <a:t>New switch caps with tactile feel</a:t>
            </a:r>
          </a:p>
          <a:p>
            <a:pPr lvl="1"/>
            <a:r>
              <a:rPr lang="en-US" sz="2000" dirty="0"/>
              <a:t>Brighter backlighting exceeding NFPA requirement w/dim control</a:t>
            </a:r>
          </a:p>
          <a:p>
            <a:r>
              <a:rPr lang="en-US" sz="2400" dirty="0"/>
              <a:t>Optional RAM Mount available top of dash mounting</a:t>
            </a:r>
          </a:p>
          <a:p>
            <a:r>
              <a:rPr lang="en-US" sz="2400" dirty="0"/>
              <a:t>Phone/I-pad Slot Mount</a:t>
            </a:r>
          </a:p>
          <a:p>
            <a:endParaRPr lang="en-US" sz="2400" dirty="0"/>
          </a:p>
        </p:txBody>
      </p:sp>
      <p:pic>
        <p:nvPicPr>
          <p:cNvPr id="12" name="Picture 11"/>
          <p:cNvPicPr>
            <a:picLocks noChangeAspect="1"/>
          </p:cNvPicPr>
          <p:nvPr/>
        </p:nvPicPr>
        <p:blipFill>
          <a:blip r:embed="rId6"/>
          <a:stretch>
            <a:fillRect/>
          </a:stretch>
        </p:blipFill>
        <p:spPr>
          <a:xfrm>
            <a:off x="3803449" y="1482386"/>
            <a:ext cx="3404852" cy="2286000"/>
          </a:xfrm>
          <a:prstGeom prst="rect">
            <a:avLst/>
          </a:prstGeom>
        </p:spPr>
      </p:pic>
      <p:sp>
        <p:nvSpPr>
          <p:cNvPr id="17" name="Rectangle 16"/>
          <p:cNvSpPr/>
          <p:nvPr/>
        </p:nvSpPr>
        <p:spPr>
          <a:xfrm>
            <a:off x="211993" y="4068639"/>
            <a:ext cx="1564365" cy="646074"/>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Franklin Gothic Medium" panose="020B0603020102020204"/>
                <a:ea typeface="+mn-ea"/>
                <a:cs typeface="+mn-cs"/>
              </a:rPr>
              <a:t>710 cm² Panel Space</a:t>
            </a:r>
          </a:p>
        </p:txBody>
      </p:sp>
      <p:sp>
        <p:nvSpPr>
          <p:cNvPr id="18" name="TextBox 17"/>
          <p:cNvSpPr txBox="1"/>
          <p:nvPr/>
        </p:nvSpPr>
        <p:spPr>
          <a:xfrm>
            <a:off x="159802" y="5868259"/>
            <a:ext cx="7196329" cy="399981"/>
          </a:xfrm>
          <a:prstGeom prst="rect">
            <a:avLst/>
          </a:prstGeom>
          <a:solidFill>
            <a:schemeClr val="accent5"/>
          </a:solid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999" b="1" i="0" u="none" strike="noStrike" kern="1200" cap="none" spc="0" normalizeH="0" baseline="0" noProof="0" dirty="0">
                <a:ln>
                  <a:noFill/>
                </a:ln>
                <a:solidFill>
                  <a:srgbClr val="FFFFFF"/>
                </a:solidFill>
                <a:effectLst/>
                <a:uLnTx/>
                <a:uFillTx/>
                <a:latin typeface="Franklin Gothic Medium" panose="020B0603020102020204"/>
                <a:ea typeface="+mn-ea"/>
                <a:cs typeface="+mn-cs"/>
              </a:rPr>
              <a:t>Plus delivers 2.5X more space for TEMS than the legacy product</a:t>
            </a:r>
          </a:p>
        </p:txBody>
      </p:sp>
      <p:pic>
        <p:nvPicPr>
          <p:cNvPr id="22" name="Picture 21"/>
          <p:cNvPicPr>
            <a:picLocks noChangeAspect="1"/>
          </p:cNvPicPr>
          <p:nvPr/>
        </p:nvPicPr>
        <p:blipFill rotWithShape="1">
          <a:blip r:embed="rId7"/>
          <a:srcRect l="4694" t="2325" r="3296" b="5791"/>
          <a:stretch/>
        </p:blipFill>
        <p:spPr>
          <a:xfrm>
            <a:off x="433931" y="1482386"/>
            <a:ext cx="3375358" cy="2286000"/>
          </a:xfrm>
          <a:prstGeom prst="rect">
            <a:avLst/>
          </a:prstGeom>
        </p:spPr>
      </p:pic>
      <p:pic>
        <p:nvPicPr>
          <p:cNvPr id="5" name="Picture 4"/>
          <p:cNvPicPr>
            <a:picLocks noChangeAspect="1"/>
          </p:cNvPicPr>
          <p:nvPr/>
        </p:nvPicPr>
        <p:blipFill>
          <a:blip r:embed="rId8"/>
          <a:stretch>
            <a:fillRect/>
          </a:stretch>
        </p:blipFill>
        <p:spPr>
          <a:xfrm>
            <a:off x="1742977" y="3561167"/>
            <a:ext cx="2897182" cy="2307092"/>
          </a:xfrm>
          <a:prstGeom prst="rect">
            <a:avLst/>
          </a:prstGeom>
        </p:spPr>
      </p:pic>
      <p:pic>
        <p:nvPicPr>
          <p:cNvPr id="23" name="Picture 22"/>
          <p:cNvPicPr>
            <a:picLocks noChangeAspect="1"/>
          </p:cNvPicPr>
          <p:nvPr/>
        </p:nvPicPr>
        <p:blipFill>
          <a:blip r:embed="rId9"/>
          <a:stretch>
            <a:fillRect/>
          </a:stretch>
        </p:blipFill>
        <p:spPr>
          <a:xfrm>
            <a:off x="4882887" y="3915813"/>
            <a:ext cx="2132635" cy="1166200"/>
          </a:xfrm>
          <a:prstGeom prst="rect">
            <a:avLst/>
          </a:prstGeom>
        </p:spPr>
      </p:pic>
      <p:pic>
        <p:nvPicPr>
          <p:cNvPr id="24" name="Picture 23"/>
          <p:cNvPicPr>
            <a:picLocks noChangeAspect="1"/>
          </p:cNvPicPr>
          <p:nvPr/>
        </p:nvPicPr>
        <p:blipFill>
          <a:blip r:embed="rId10"/>
          <a:stretch>
            <a:fillRect/>
          </a:stretch>
        </p:blipFill>
        <p:spPr>
          <a:xfrm>
            <a:off x="10489796" y="4796178"/>
            <a:ext cx="1374544" cy="1113267"/>
          </a:xfrm>
          <a:prstGeom prst="rect">
            <a:avLst/>
          </a:prstGeom>
        </p:spPr>
      </p:pic>
      <p:pic>
        <p:nvPicPr>
          <p:cNvPr id="25" name="Picture 24"/>
          <p:cNvPicPr>
            <a:picLocks noChangeAspect="1"/>
          </p:cNvPicPr>
          <p:nvPr/>
        </p:nvPicPr>
        <p:blipFill rotWithShape="1">
          <a:blip r:embed="rId11"/>
          <a:srcRect l="12528" t="13390" r="8569" b="19167"/>
          <a:stretch/>
        </p:blipFill>
        <p:spPr>
          <a:xfrm>
            <a:off x="8712621" y="165506"/>
            <a:ext cx="2715094" cy="1347065"/>
          </a:xfrm>
          <a:prstGeom prst="rect">
            <a:avLst/>
          </a:prstGeom>
        </p:spPr>
      </p:pic>
      <p:sp>
        <p:nvSpPr>
          <p:cNvPr id="15" name="Slide Number Placeholder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6" name="Footer Placeholder 4"/>
          <p:cNvSpPr>
            <a:spLocks noGrp="1"/>
          </p:cNvSpPr>
          <p:nvPr>
            <p:ph type="ftr" sz="quarter" idx="11"/>
          </p:nvPr>
        </p:nvSpPr>
        <p:spPr>
          <a:xfrm>
            <a:off x="6096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What’s Plus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en-US" sz="2800" b="1" i="1" u="none" strike="noStrike" kern="1200" cap="none" spc="0" normalizeH="0" baseline="0" noProof="0" dirty="0">
                <a:ln>
                  <a:noFill/>
                </a:ln>
                <a:solidFill>
                  <a:srgbClr val="FFFFFF"/>
                </a:solidFill>
                <a:effectLst/>
                <a:uLnTx/>
                <a:uFillTx/>
                <a:latin typeface="Franklin Gothic Book" panose="020B0503020102020204"/>
                <a:ea typeface="+mn-ea"/>
                <a:cs typeface="+mn-cs"/>
              </a:rPr>
              <a:t>Comfort and Productivity</a:t>
            </a:r>
            <a:endParaRPr kumimoji="0" lang="en-US" sz="2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9" name="TextBox 18"/>
          <p:cNvSpPr txBox="1"/>
          <p:nvPr/>
        </p:nvSpPr>
        <p:spPr>
          <a:xfrm>
            <a:off x="3200106" y="6242050"/>
            <a:ext cx="24005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Mod: 017,329,4C1 4CH,4C4,734</a:t>
            </a:r>
          </a:p>
        </p:txBody>
      </p:sp>
    </p:spTree>
    <p:extLst>
      <p:ext uri="{BB962C8B-B14F-4D97-AF65-F5344CB8AC3E}">
        <p14:creationId xmlns:p14="http://schemas.microsoft.com/office/powerpoint/2010/main" val="40135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021" y="603362"/>
            <a:ext cx="10515600" cy="1325563"/>
          </a:xfrm>
        </p:spPr>
        <p:txBody>
          <a:bodyPr>
            <a:normAutofit fontScale="90000"/>
          </a:bodyPr>
          <a:lstStyle/>
          <a:p>
            <a:r>
              <a:rPr lang="en-US" sz="4900" dirty="0"/>
              <a:t>Overhead</a:t>
            </a:r>
            <a:r>
              <a:rPr lang="en-US" dirty="0"/>
              <a:t> Console</a:t>
            </a:r>
            <a:br>
              <a:rPr lang="en-US" dirty="0"/>
            </a:br>
            <a:br>
              <a:rPr lang="en-US" dirty="0"/>
            </a:br>
            <a:endParaRPr lang="en-US" dirty="0"/>
          </a:p>
        </p:txBody>
      </p:sp>
      <p:sp>
        <p:nvSpPr>
          <p:cNvPr id="13" name="TextBox 12"/>
          <p:cNvSpPr txBox="1"/>
          <p:nvPr/>
        </p:nvSpPr>
        <p:spPr bwMode="auto">
          <a:xfrm>
            <a:off x="6069520" y="1613350"/>
            <a:ext cx="5556530" cy="3498394"/>
          </a:xfrm>
          <a:prstGeom prst="rect">
            <a:avLst/>
          </a:prstGeom>
          <a:noFill/>
          <a:ln w="9525">
            <a:noFill/>
            <a:miter lim="800000"/>
            <a:headEnd/>
            <a:tailEnd/>
          </a:ln>
        </p:spPr>
        <p:txBody>
          <a:bodyPr wrap="square" lIns="0" tIns="0" rIns="0" bIns="0" rtlCol="0" anchor="t" anchorCtr="0">
            <a:spAutoFit/>
          </a:bodyPr>
          <a:lstStyle/>
          <a:p>
            <a:pPr marL="365577" lvl="1" indent="-182789" defTabSz="1088415" fontAlgn="base">
              <a:spcBef>
                <a:spcPct val="0"/>
              </a:spcBef>
              <a:spcAft>
                <a:spcPts val="400"/>
              </a:spcAft>
              <a:buFont typeface="Arial" panose="020B0604020202020204" pitchFamily="34" charset="0"/>
              <a:buChar char="•"/>
              <a:defRPr/>
            </a:pPr>
            <a:r>
              <a:rPr lang="en-US" sz="2800" dirty="0">
                <a:solidFill>
                  <a:prstClr val="black"/>
                </a:solidFill>
                <a:latin typeface="CorpoS"/>
                <a:cs typeface="Daimler CS"/>
              </a:rPr>
              <a:t>Reinforced roof structure</a:t>
            </a:r>
          </a:p>
          <a:p>
            <a:pPr marL="365577" marR="0" lvl="1" indent="-182789" algn="l" defTabSz="1088415"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poS"/>
                <a:cs typeface="Daimler CS"/>
              </a:rPr>
              <a:t>Increased overhead </a:t>
            </a:r>
            <a:r>
              <a:rPr lang="en-US" sz="2800" dirty="0">
                <a:solidFill>
                  <a:prstClr val="black"/>
                </a:solidFill>
                <a:latin typeface="CorpoS"/>
                <a:cs typeface="Daimler CS"/>
              </a:rPr>
              <a:t>storage- 2X</a:t>
            </a:r>
            <a:r>
              <a:rPr kumimoji="0" lang="en-US" sz="2800" b="0" i="0" u="none" strike="noStrike" kern="1200" cap="none" spc="0" normalizeH="0" baseline="0" noProof="0" dirty="0">
                <a:ln>
                  <a:noFill/>
                </a:ln>
                <a:solidFill>
                  <a:prstClr val="black"/>
                </a:solidFill>
                <a:effectLst/>
                <a:uLnTx/>
                <a:uFillTx/>
                <a:latin typeface="CorpoS"/>
                <a:cs typeface="Daimler CS"/>
              </a:rPr>
              <a:t> </a:t>
            </a:r>
          </a:p>
          <a:p>
            <a:pPr marL="365577" marR="0" lvl="1" indent="-182789" algn="l" defTabSz="1088415"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poS"/>
                <a:cs typeface="Daimler CS"/>
              </a:rPr>
              <a:t>Option flexibility: </a:t>
            </a:r>
          </a:p>
          <a:p>
            <a:pPr marL="822777" lvl="2" indent="-182789" defTabSz="1088415" fontAlgn="base">
              <a:spcBef>
                <a:spcPct val="0"/>
              </a:spcBef>
              <a:spcAft>
                <a:spcPts val="4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orpoS"/>
                <a:cs typeface="Daimler CS"/>
              </a:rPr>
              <a:t>Additional switches – Up to 24</a:t>
            </a:r>
          </a:p>
          <a:p>
            <a:pPr marL="822777" lvl="2" indent="-182789" defTabSz="1088415" fontAlgn="base">
              <a:spcBef>
                <a:spcPct val="0"/>
              </a:spcBef>
              <a:spcAft>
                <a:spcPts val="400"/>
              </a:spcAft>
              <a:buFont typeface="Arial" panose="020B0604020202020204" pitchFamily="34" charset="0"/>
              <a:buChar char="•"/>
              <a:defRPr/>
            </a:pPr>
            <a:r>
              <a:rPr lang="en-US" sz="2400" dirty="0">
                <a:solidFill>
                  <a:prstClr val="black"/>
                </a:solidFill>
                <a:latin typeface="CorpoS"/>
                <a:cs typeface="Daimler CS"/>
              </a:rPr>
              <a:t>RAM mount</a:t>
            </a:r>
          </a:p>
          <a:p>
            <a:pPr marL="822777" lvl="2" indent="-182789" defTabSz="1088415" fontAlgn="base">
              <a:spcBef>
                <a:spcPct val="0"/>
              </a:spcBef>
              <a:spcAft>
                <a:spcPts val="400"/>
              </a:spcAft>
              <a:buFont typeface="Arial" panose="020B0604020202020204" pitchFamily="34" charset="0"/>
              <a:buChar char="•"/>
              <a:defRPr/>
            </a:pPr>
            <a:r>
              <a:rPr lang="en-US" sz="2400" dirty="0">
                <a:solidFill>
                  <a:prstClr val="black"/>
                </a:solidFill>
                <a:latin typeface="CorpoS"/>
                <a:cs typeface="Daimler CS"/>
              </a:rPr>
              <a:t>CB/Remote Radio</a:t>
            </a:r>
          </a:p>
          <a:p>
            <a:pPr marL="822777" lvl="2" indent="-182789" defTabSz="1088415" fontAlgn="base">
              <a:spcBef>
                <a:spcPct val="0"/>
              </a:spcBef>
              <a:spcAft>
                <a:spcPts val="4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orpoS"/>
                <a:cs typeface="Daimler CS"/>
              </a:rPr>
              <a:t>RP1226 </a:t>
            </a:r>
          </a:p>
          <a:p>
            <a:pPr marL="822777" lvl="2" indent="-182789" defTabSz="1088415" fontAlgn="base">
              <a:spcBef>
                <a:spcPct val="0"/>
              </a:spcBef>
              <a:spcAft>
                <a:spcPts val="4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orpoS"/>
                <a:cs typeface="Daimler CS"/>
              </a:rPr>
              <a:t>Power </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2580" y="4561811"/>
            <a:ext cx="5117974" cy="566535"/>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8276" y="3538861"/>
            <a:ext cx="5026582" cy="596282"/>
          </a:xfrm>
          <a:prstGeom prst="rect">
            <a:avLst/>
          </a:prstGeom>
        </p:spPr>
      </p:pic>
      <p:pic>
        <p:nvPicPr>
          <p:cNvPr id="17" name="Picture 1"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3516" y="184104"/>
            <a:ext cx="2651760" cy="133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8831540" y="4306593"/>
            <a:ext cx="2758520" cy="1759564"/>
          </a:xfrm>
          <a:prstGeom prst="rect">
            <a:avLst/>
          </a:prstGeom>
        </p:spPr>
      </p:pic>
      <p:sp>
        <p:nvSpPr>
          <p:cNvPr id="18" name="Slide Number Placeholder 5"/>
          <p:cNvSpPr>
            <a:spLocks noGrp="1"/>
          </p:cNvSpPr>
          <p:nvPr>
            <p:ph type="sldNum" sz="quarter" idx="12"/>
          </p:nvPr>
        </p:nvSpPr>
        <p:spPr>
          <a:xfrm>
            <a:off x="8610600" y="6356350"/>
            <a:ext cx="2743200" cy="365125"/>
          </a:xfrm>
        </p:spPr>
        <p:txBody>
          <a:bodyPr/>
          <a:lstStyle/>
          <a:p>
            <a:fld id="{311EF24B-8AB9-4F81-BFA8-1FEA9FBB4F46}" type="slidenum">
              <a:rPr lang="en-US" smtClean="0"/>
              <a:pPr/>
              <a:t>25</a:t>
            </a:fld>
            <a:endParaRPr lang="en-US" dirty="0"/>
          </a:p>
        </p:txBody>
      </p:sp>
      <p:sp>
        <p:nvSpPr>
          <p:cNvPr id="11"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
        <p:nvSpPr>
          <p:cNvPr id="16" name="TextBox 15"/>
          <p:cNvSpPr txBox="1"/>
          <p:nvPr/>
        </p:nvSpPr>
        <p:spPr>
          <a:xfrm>
            <a:off x="3188675" y="6242050"/>
            <a:ext cx="2880845" cy="646331"/>
          </a:xfrm>
          <a:prstGeom prst="rect">
            <a:avLst/>
          </a:prstGeom>
          <a:noFill/>
        </p:spPr>
        <p:txBody>
          <a:bodyPr wrap="square" rtlCol="0">
            <a:spAutoFit/>
          </a:bodyPr>
          <a:lstStyle/>
          <a:p>
            <a:r>
              <a:rPr lang="en-US" dirty="0"/>
              <a:t>Mod: 691,4CG,4E1,1U1, 6TS, 746,747,748,749</a:t>
            </a:r>
          </a:p>
        </p:txBody>
      </p:sp>
      <p:pic>
        <p:nvPicPr>
          <p:cNvPr id="3" name="Picture 2"/>
          <p:cNvPicPr>
            <a:picLocks noChangeAspect="1"/>
          </p:cNvPicPr>
          <p:nvPr/>
        </p:nvPicPr>
        <p:blipFill>
          <a:blip r:embed="rId7"/>
          <a:stretch>
            <a:fillRect/>
          </a:stretch>
        </p:blipFill>
        <p:spPr>
          <a:xfrm>
            <a:off x="10662520" y="5395768"/>
            <a:ext cx="1402202" cy="82303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568276" y="1663469"/>
            <a:ext cx="5026582" cy="1424415"/>
          </a:xfrm>
          <a:prstGeom prst="rect">
            <a:avLst/>
          </a:prstGeom>
        </p:spPr>
      </p:pic>
    </p:spTree>
    <p:extLst>
      <p:ext uri="{BB962C8B-B14F-4D97-AF65-F5344CB8AC3E}">
        <p14:creationId xmlns:p14="http://schemas.microsoft.com/office/powerpoint/2010/main" val="1648172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Pre-Trip and Smart Battery Shutoff</a:t>
            </a:r>
          </a:p>
        </p:txBody>
      </p:sp>
      <p:sp>
        <p:nvSpPr>
          <p:cNvPr id="3" name="Content Placeholder 2"/>
          <p:cNvSpPr>
            <a:spLocks noGrp="1"/>
          </p:cNvSpPr>
          <p:nvPr>
            <p:ph sz="half" idx="1"/>
          </p:nvPr>
        </p:nvSpPr>
        <p:spPr>
          <a:xfrm>
            <a:off x="5907742" y="1709738"/>
            <a:ext cx="5756720" cy="4351338"/>
          </a:xfrm>
        </p:spPr>
        <p:txBody>
          <a:bodyPr>
            <a:normAutofit/>
          </a:bodyPr>
          <a:lstStyle/>
          <a:p>
            <a:pPr marL="182788" lvl="1" indent="0" defTabSz="1088415" fontAlgn="base">
              <a:spcBef>
                <a:spcPct val="0"/>
              </a:spcBef>
              <a:spcAft>
                <a:spcPts val="400"/>
              </a:spcAft>
              <a:buNone/>
              <a:defRPr/>
            </a:pPr>
            <a:r>
              <a:rPr lang="en-US" sz="2800" dirty="0">
                <a:solidFill>
                  <a:prstClr val="black"/>
                </a:solidFill>
                <a:latin typeface="CorpoS"/>
                <a:cs typeface="Daimler CS"/>
              </a:rPr>
              <a:t>Easy Driver access from the Ground</a:t>
            </a:r>
          </a:p>
          <a:p>
            <a:pPr marL="365577" lvl="1" indent="-182789" defTabSz="1088415" fontAlgn="base">
              <a:spcBef>
                <a:spcPct val="0"/>
              </a:spcBef>
              <a:spcAft>
                <a:spcPts val="400"/>
              </a:spcAft>
              <a:defRPr/>
            </a:pPr>
            <a:endParaRPr lang="en-US" sz="2800" dirty="0">
              <a:solidFill>
                <a:prstClr val="black"/>
              </a:solidFill>
              <a:latin typeface="CorpoS"/>
              <a:cs typeface="Daimler CS"/>
            </a:endParaRPr>
          </a:p>
          <a:p>
            <a:pPr marL="365577" lvl="1" indent="-182789" defTabSz="1088415" fontAlgn="base">
              <a:spcBef>
                <a:spcPct val="0"/>
              </a:spcBef>
              <a:spcAft>
                <a:spcPts val="400"/>
              </a:spcAft>
              <a:defRPr/>
            </a:pPr>
            <a:r>
              <a:rPr lang="en-US" sz="2800" dirty="0">
                <a:solidFill>
                  <a:prstClr val="black"/>
                </a:solidFill>
                <a:latin typeface="CorpoS"/>
                <a:cs typeface="Daimler CS"/>
              </a:rPr>
              <a:t>Smart Battery Shut-Off (293-077)</a:t>
            </a:r>
          </a:p>
          <a:p>
            <a:pPr marL="822777" lvl="2" indent="-182789" defTabSz="1088415" fontAlgn="base">
              <a:spcBef>
                <a:spcPct val="0"/>
              </a:spcBef>
              <a:spcAft>
                <a:spcPts val="400"/>
              </a:spcAft>
              <a:defRPr/>
            </a:pPr>
            <a:r>
              <a:rPr lang="en-US" sz="2400" dirty="0">
                <a:solidFill>
                  <a:prstClr val="black"/>
                </a:solidFill>
                <a:latin typeface="CorpoS"/>
                <a:cs typeface="Daimler CS"/>
              </a:rPr>
              <a:t>Prevents battery drain</a:t>
            </a:r>
            <a:endParaRPr lang="en-US" sz="2800" dirty="0">
              <a:solidFill>
                <a:prstClr val="black"/>
              </a:solidFill>
              <a:latin typeface="CorpoS"/>
              <a:cs typeface="Daimler CS"/>
            </a:endParaRPr>
          </a:p>
          <a:p>
            <a:pPr marL="365577" lvl="1" indent="-182789" defTabSz="1088415" fontAlgn="base">
              <a:spcBef>
                <a:spcPct val="0"/>
              </a:spcBef>
              <a:spcAft>
                <a:spcPts val="400"/>
              </a:spcAft>
              <a:defRPr/>
            </a:pPr>
            <a:endParaRPr lang="en-US" sz="2800" dirty="0">
              <a:solidFill>
                <a:prstClr val="black"/>
              </a:solidFill>
              <a:latin typeface="CorpoS"/>
              <a:cs typeface="Daimler CS"/>
            </a:endParaRPr>
          </a:p>
          <a:p>
            <a:pPr marL="365577" lvl="1" indent="-182789" defTabSz="1088415" fontAlgn="base">
              <a:spcBef>
                <a:spcPct val="0"/>
              </a:spcBef>
              <a:spcAft>
                <a:spcPts val="400"/>
              </a:spcAft>
              <a:defRPr/>
            </a:pPr>
            <a:r>
              <a:rPr lang="en-US" sz="2800" dirty="0">
                <a:solidFill>
                  <a:prstClr val="black"/>
                </a:solidFill>
                <a:latin typeface="CorpoS"/>
                <a:cs typeface="Daimler CS"/>
              </a:rPr>
              <a:t>Pre-trip Lamps Inspection (81Y-001)</a:t>
            </a:r>
          </a:p>
        </p:txBody>
      </p:sp>
      <p:sp>
        <p:nvSpPr>
          <p:cNvPr id="11" name="Slide Number Placeholder 5"/>
          <p:cNvSpPr>
            <a:spLocks noGrp="1"/>
          </p:cNvSpPr>
          <p:nvPr>
            <p:ph type="sldNum" sz="quarter" idx="12"/>
          </p:nvPr>
        </p:nvSpPr>
        <p:spPr>
          <a:xfrm>
            <a:off x="8610600" y="6356350"/>
            <a:ext cx="2743200" cy="365125"/>
          </a:xfrm>
        </p:spPr>
        <p:txBody>
          <a:bodyPr/>
          <a:lstStyle/>
          <a:p>
            <a:fld id="{311EF24B-8AB9-4F81-BFA8-1FEA9FBB4F46}" type="slidenum">
              <a:rPr lang="en-US" smtClean="0"/>
              <a:pPr/>
              <a:t>26</a:t>
            </a:fld>
            <a:endParaRPr lang="en-US" dirty="0"/>
          </a:p>
        </p:txBody>
      </p:sp>
      <p:pic>
        <p:nvPicPr>
          <p:cNvPr id="5" name="Picture 4"/>
          <p:cNvPicPr>
            <a:picLocks noChangeAspect="1"/>
          </p:cNvPicPr>
          <p:nvPr/>
        </p:nvPicPr>
        <p:blipFill>
          <a:blip r:embed="rId6"/>
          <a:stretch>
            <a:fillRect/>
          </a:stretch>
        </p:blipFill>
        <p:spPr>
          <a:xfrm>
            <a:off x="998893" y="1690688"/>
            <a:ext cx="4381668" cy="4006727"/>
          </a:xfrm>
          <a:prstGeom prst="rect">
            <a:avLst/>
          </a:prstGeom>
        </p:spPr>
      </p:pic>
      <p:sp>
        <p:nvSpPr>
          <p:cNvPr id="9"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Comfort and Productivity</a:t>
            </a:r>
            <a:endParaRPr lang="en-US" sz="2800" dirty="0"/>
          </a:p>
        </p:txBody>
      </p:sp>
      <p:sp>
        <p:nvSpPr>
          <p:cNvPr id="10" name="TextBox 9"/>
          <p:cNvSpPr txBox="1"/>
          <p:nvPr/>
        </p:nvSpPr>
        <p:spPr>
          <a:xfrm>
            <a:off x="3188675" y="6356350"/>
            <a:ext cx="2880845" cy="369332"/>
          </a:xfrm>
          <a:prstGeom prst="rect">
            <a:avLst/>
          </a:prstGeom>
          <a:noFill/>
        </p:spPr>
        <p:txBody>
          <a:bodyPr wrap="square" rtlCol="0">
            <a:spAutoFit/>
          </a:bodyPr>
          <a:lstStyle/>
          <a:p>
            <a:r>
              <a:rPr lang="en-US" dirty="0"/>
              <a:t>Mod: 293, 81Y</a:t>
            </a:r>
          </a:p>
        </p:txBody>
      </p:sp>
    </p:spTree>
    <p:extLst>
      <p:ext uri="{BB962C8B-B14F-4D97-AF65-F5344CB8AC3E}">
        <p14:creationId xmlns:p14="http://schemas.microsoft.com/office/powerpoint/2010/main" val="3169095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3592866" y="1420523"/>
            <a:ext cx="1321729" cy="1984674"/>
            <a:chOff x="4374425" y="1340384"/>
            <a:chExt cx="2178963" cy="2929728"/>
          </a:xfrm>
        </p:grpSpPr>
        <p:pic>
          <p:nvPicPr>
            <p:cNvPr id="68" name="Picture 67"/>
            <p:cNvPicPr>
              <a:picLocks noChangeAspect="1"/>
            </p:cNvPicPr>
            <p:nvPr/>
          </p:nvPicPr>
          <p:blipFill>
            <a:blip r:embed="rId4"/>
            <a:stretch>
              <a:fillRect/>
            </a:stretch>
          </p:blipFill>
          <p:spPr>
            <a:xfrm>
              <a:off x="4374425" y="2091149"/>
              <a:ext cx="2178963" cy="2178963"/>
            </a:xfrm>
            <a:prstGeom prst="rect">
              <a:avLst/>
            </a:prstGeom>
          </p:spPr>
        </p:pic>
        <p:grpSp>
          <p:nvGrpSpPr>
            <p:cNvPr id="69" name="Group 68"/>
            <p:cNvGrpSpPr/>
            <p:nvPr/>
          </p:nvGrpSpPr>
          <p:grpSpPr>
            <a:xfrm>
              <a:off x="4473546" y="1340384"/>
              <a:ext cx="1667004" cy="750766"/>
              <a:chOff x="4473546" y="1340384"/>
              <a:chExt cx="1667004" cy="750766"/>
            </a:xfrm>
          </p:grpSpPr>
          <p:pic>
            <p:nvPicPr>
              <p:cNvPr id="70" name="Picture 69"/>
              <p:cNvPicPr>
                <a:picLocks noChangeAspect="1"/>
              </p:cNvPicPr>
              <p:nvPr/>
            </p:nvPicPr>
            <p:blipFill>
              <a:blip r:embed="rId5"/>
              <a:stretch>
                <a:fillRect/>
              </a:stretch>
            </p:blipFill>
            <p:spPr>
              <a:xfrm>
                <a:off x="4473546" y="1340384"/>
                <a:ext cx="1649582" cy="296733"/>
              </a:xfrm>
              <a:prstGeom prst="rect">
                <a:avLst/>
              </a:prstGeom>
            </p:spPr>
          </p:pic>
          <p:sp>
            <p:nvSpPr>
              <p:cNvPr id="71" name="TextBox 70">
                <a:extLst>
                  <a:ext uri="{FF2B5EF4-FFF2-40B4-BE49-F238E27FC236}">
                    <a16:creationId xmlns:a16="http://schemas.microsoft.com/office/drawing/2014/main" id="{DF319342-9628-4243-81B8-0FE3AEDDE0B8}"/>
                  </a:ext>
                </a:extLst>
              </p:cNvPr>
              <p:cNvSpPr txBox="1"/>
              <p:nvPr/>
            </p:nvSpPr>
            <p:spPr>
              <a:xfrm>
                <a:off x="4514861" y="1672487"/>
                <a:ext cx="1625689" cy="418663"/>
              </a:xfrm>
              <a:prstGeom prst="rect">
                <a:avLst/>
              </a:prstGeom>
              <a:noFill/>
            </p:spPr>
            <p:txBody>
              <a:bodyPr wrap="square" lIns="0" tIns="0" rIns="0" bIns="0" rtlCol="0">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370-525HP, 1250-1850lb-ft.</a:t>
                </a:r>
              </a:p>
            </p:txBody>
          </p:sp>
        </p:grpSp>
      </p:grpSp>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8200" y="264766"/>
            <a:ext cx="10515600" cy="1325563"/>
          </a:xfrm>
        </p:spPr>
        <p:txBody>
          <a:bodyPr vert="horz">
            <a:normAutofit/>
          </a:bodyPr>
          <a:lstStyle/>
          <a:p>
            <a:r>
              <a:rPr lang="en-US" dirty="0"/>
              <a:t>Engine Availability</a:t>
            </a:r>
            <a:br>
              <a:rPr lang="en-US" dirty="0"/>
            </a:br>
            <a:r>
              <a:rPr lang="en-US" sz="1800" dirty="0"/>
              <a:t>Engine ratings may be limited by model selected</a:t>
            </a:r>
          </a:p>
        </p:txBody>
      </p:sp>
      <p:sp>
        <p:nvSpPr>
          <p:cNvPr id="11" name="Footer Placeholder 4"/>
          <p:cNvSpPr>
            <a:spLocks noGrp="1"/>
          </p:cNvSpPr>
          <p:nvPr>
            <p:ph type="ftr" sz="quarter" idx="11"/>
          </p:nvPr>
        </p:nvSpPr>
        <p:spPr>
          <a:xfrm>
            <a:off x="6096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What’s Plus                                                                </a:t>
            </a:r>
            <a:r>
              <a:rPr kumimoji="0" lang="en-US" sz="2800" b="1" i="1" u="none" strike="noStrike" kern="1200" cap="none" spc="0" normalizeH="0" baseline="0" noProof="0" dirty="0">
                <a:ln>
                  <a:noFill/>
                </a:ln>
                <a:solidFill>
                  <a:srgbClr val="FFFFFF"/>
                </a:solidFill>
                <a:effectLst/>
                <a:uLnTx/>
                <a:uFillTx/>
                <a:latin typeface="Franklin Gothic Book" panose="020B0503020102020204"/>
                <a:ea typeface="+mn-ea"/>
                <a:cs typeface="+mn-cs"/>
              </a:rPr>
              <a:t>Powertrain</a:t>
            </a:r>
            <a:endParaRPr kumimoji="0" lang="en-US" sz="2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Slide Number Placeholder 5"/>
          <p:cNvSpPr>
            <a:spLocks noGrp="1"/>
          </p:cNvSpPr>
          <p:nvPr>
            <p:ph type="sldNum" sz="quarter" idx="12"/>
          </p:nvPr>
        </p:nvSpPr>
        <p:spPr>
          <a:xfrm>
            <a:off x="9962146" y="6356350"/>
            <a:ext cx="13916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nvGrpSpPr>
          <p:cNvPr id="49" name="Group 48"/>
          <p:cNvGrpSpPr/>
          <p:nvPr/>
        </p:nvGrpSpPr>
        <p:grpSpPr>
          <a:xfrm>
            <a:off x="4426977" y="1731463"/>
            <a:ext cx="775050" cy="536430"/>
            <a:chOff x="227840" y="4436403"/>
            <a:chExt cx="775050" cy="536430"/>
          </a:xfrm>
        </p:grpSpPr>
        <p:sp>
          <p:nvSpPr>
            <p:cNvPr id="50" name="Explosion 2 49"/>
            <p:cNvSpPr/>
            <p:nvPr/>
          </p:nvSpPr>
          <p:spPr>
            <a:xfrm>
              <a:off x="227840" y="4436403"/>
              <a:ext cx="775050" cy="536430"/>
            </a:xfrm>
            <a:prstGeom prst="irregularSeal2">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p:cNvSpPr txBox="1"/>
            <p:nvPr/>
          </p:nvSpPr>
          <p:spPr>
            <a:xfrm>
              <a:off x="272842" y="4541051"/>
              <a:ext cx="65114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NEW</a:t>
              </a:r>
            </a:p>
          </p:txBody>
        </p:sp>
      </p:grpSp>
      <p:sp>
        <p:nvSpPr>
          <p:cNvPr id="57" name="TextBox 56"/>
          <p:cNvSpPr txBox="1"/>
          <p:nvPr/>
        </p:nvSpPr>
        <p:spPr>
          <a:xfrm>
            <a:off x="3188675" y="6356350"/>
            <a:ext cx="2880845" cy="369332"/>
          </a:xfrm>
          <a:prstGeom prst="rect">
            <a:avLst/>
          </a:prstGeom>
          <a:noFill/>
        </p:spPr>
        <p:txBody>
          <a:bodyPr wrap="square" rtlCol="0">
            <a:spAutoFit/>
          </a:bodyPr>
          <a:lstStyle/>
          <a:p>
            <a:r>
              <a:rPr lang="en-US" dirty="0"/>
              <a:t>Mod: 101</a:t>
            </a:r>
          </a:p>
        </p:txBody>
      </p:sp>
      <p:graphicFrame>
        <p:nvGraphicFramePr>
          <p:cNvPr id="58" name="Table 57"/>
          <p:cNvGraphicFramePr>
            <a:graphicFrameLocks noGrp="1"/>
          </p:cNvGraphicFramePr>
          <p:nvPr/>
        </p:nvGraphicFramePr>
        <p:xfrm>
          <a:off x="1004212" y="3624016"/>
          <a:ext cx="10682992" cy="2115164"/>
        </p:xfrm>
        <a:graphic>
          <a:graphicData uri="http://schemas.openxmlformats.org/drawingml/2006/table">
            <a:tbl>
              <a:tblPr firstRow="1" bandRow="1">
                <a:tableStyleId>{5DA37D80-6434-44D0-A028-1B22A696006F}</a:tableStyleId>
              </a:tblPr>
              <a:tblGrid>
                <a:gridCol w="1335374">
                  <a:extLst>
                    <a:ext uri="{9D8B030D-6E8A-4147-A177-3AD203B41FA5}">
                      <a16:colId xmlns:a16="http://schemas.microsoft.com/office/drawing/2014/main" val="3844432128"/>
                    </a:ext>
                  </a:extLst>
                </a:gridCol>
                <a:gridCol w="1335374">
                  <a:extLst>
                    <a:ext uri="{9D8B030D-6E8A-4147-A177-3AD203B41FA5}">
                      <a16:colId xmlns:a16="http://schemas.microsoft.com/office/drawing/2014/main" val="1989943366"/>
                    </a:ext>
                  </a:extLst>
                </a:gridCol>
                <a:gridCol w="1335374">
                  <a:extLst>
                    <a:ext uri="{9D8B030D-6E8A-4147-A177-3AD203B41FA5}">
                      <a16:colId xmlns:a16="http://schemas.microsoft.com/office/drawing/2014/main" val="4038565518"/>
                    </a:ext>
                  </a:extLst>
                </a:gridCol>
                <a:gridCol w="1335374">
                  <a:extLst>
                    <a:ext uri="{9D8B030D-6E8A-4147-A177-3AD203B41FA5}">
                      <a16:colId xmlns:a16="http://schemas.microsoft.com/office/drawing/2014/main" val="2529374109"/>
                    </a:ext>
                  </a:extLst>
                </a:gridCol>
                <a:gridCol w="1335374">
                  <a:extLst>
                    <a:ext uri="{9D8B030D-6E8A-4147-A177-3AD203B41FA5}">
                      <a16:colId xmlns:a16="http://schemas.microsoft.com/office/drawing/2014/main" val="2761044898"/>
                    </a:ext>
                  </a:extLst>
                </a:gridCol>
                <a:gridCol w="1335374">
                  <a:extLst>
                    <a:ext uri="{9D8B030D-6E8A-4147-A177-3AD203B41FA5}">
                      <a16:colId xmlns:a16="http://schemas.microsoft.com/office/drawing/2014/main" val="2964039737"/>
                    </a:ext>
                  </a:extLst>
                </a:gridCol>
                <a:gridCol w="1335374">
                  <a:extLst>
                    <a:ext uri="{9D8B030D-6E8A-4147-A177-3AD203B41FA5}">
                      <a16:colId xmlns:a16="http://schemas.microsoft.com/office/drawing/2014/main" val="282372374"/>
                    </a:ext>
                  </a:extLst>
                </a:gridCol>
                <a:gridCol w="1335374">
                  <a:extLst>
                    <a:ext uri="{9D8B030D-6E8A-4147-A177-3AD203B41FA5}">
                      <a16:colId xmlns:a16="http://schemas.microsoft.com/office/drawing/2014/main" val="1979940510"/>
                    </a:ext>
                  </a:extLst>
                </a:gridCol>
              </a:tblGrid>
              <a:tr h="5287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82375228"/>
                  </a:ext>
                </a:extLst>
              </a:tr>
              <a:tr h="5287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81193694"/>
                  </a:ext>
                </a:extLst>
              </a:tr>
              <a:tr h="5287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62207441"/>
                  </a:ext>
                </a:extLst>
              </a:tr>
              <a:tr h="52879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261336444"/>
                  </a:ext>
                </a:extLst>
              </a:tr>
            </a:tbl>
          </a:graphicData>
        </a:graphic>
      </p:graphicFrame>
      <p:grpSp>
        <p:nvGrpSpPr>
          <p:cNvPr id="59" name="Group 58"/>
          <p:cNvGrpSpPr/>
          <p:nvPr/>
        </p:nvGrpSpPr>
        <p:grpSpPr>
          <a:xfrm>
            <a:off x="9058216" y="1384327"/>
            <a:ext cx="1792691" cy="2033860"/>
            <a:chOff x="10343735" y="1340384"/>
            <a:chExt cx="2210485" cy="1986541"/>
          </a:xfrm>
        </p:grpSpPr>
        <p:pic>
          <p:nvPicPr>
            <p:cNvPr id="60" name="Picture 59">
              <a:extLst>
                <a:ext uri="{FF2B5EF4-FFF2-40B4-BE49-F238E27FC236}">
                  <a16:creationId xmlns:a16="http://schemas.microsoft.com/office/drawing/2014/main" id="{0F41253C-71C3-8F4E-B68E-10A13CA7B4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43735" y="1834318"/>
              <a:ext cx="1712993" cy="1492607"/>
            </a:xfrm>
            <a:prstGeom prst="rect">
              <a:avLst/>
            </a:prstGeom>
          </p:spPr>
        </p:pic>
        <p:sp>
          <p:nvSpPr>
            <p:cNvPr id="61" name="TextBox 60">
              <a:extLst>
                <a:ext uri="{FF2B5EF4-FFF2-40B4-BE49-F238E27FC236}">
                  <a16:creationId xmlns:a16="http://schemas.microsoft.com/office/drawing/2014/main" id="{D5E324CD-D94E-7C4D-BED7-7B10FC0E0B76}"/>
                </a:ext>
              </a:extLst>
            </p:cNvPr>
            <p:cNvSpPr txBox="1"/>
            <p:nvPr/>
          </p:nvSpPr>
          <p:spPr>
            <a:xfrm>
              <a:off x="10923728" y="1340384"/>
              <a:ext cx="1630492" cy="530639"/>
            </a:xfrm>
            <a:prstGeom prst="rect">
              <a:avLst/>
            </a:prstGeom>
            <a:noFill/>
          </p:spPr>
          <p:txBody>
            <a:bodyPr wrap="square" lIns="0" tIns="0" rIns="0" bIns="0" rtlCol="0">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CorporateS-Regular"/>
                  <a:ea typeface="+mn-ea"/>
                  <a:cs typeface="+mn-cs"/>
                </a:rPr>
                <a:t>X12</a:t>
              </a:r>
              <a:endParaRPr kumimoji="0" lang="en-US" sz="1399" b="1" i="0" u="none" strike="noStrike" kern="1200" cap="none" spc="0" normalizeH="0" baseline="30000" noProof="0" dirty="0">
                <a:ln>
                  <a:noFill/>
                </a:ln>
                <a:solidFill>
                  <a:prstClr val="black"/>
                </a:solidFill>
                <a:effectLst/>
                <a:uLnTx/>
                <a:uFillTx/>
                <a:latin typeface="CorporateS-Regular"/>
                <a:ea typeface="+mn-ea"/>
                <a:cs typeface="+mn-cs"/>
              </a:endParaRP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350-500HP, </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1250-1700lb-ft.</a:t>
              </a:r>
            </a:p>
          </p:txBody>
        </p:sp>
        <p:pic>
          <p:nvPicPr>
            <p:cNvPr id="62" name="Picture 61">
              <a:extLst>
                <a:ext uri="{FF2B5EF4-FFF2-40B4-BE49-F238E27FC236}">
                  <a16:creationId xmlns:a16="http://schemas.microsoft.com/office/drawing/2014/main" id="{BE2357AA-E577-FC4B-BB15-DB96883947B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484170" y="1351599"/>
              <a:ext cx="409923" cy="414043"/>
            </a:xfrm>
            <a:prstGeom prst="rect">
              <a:avLst/>
            </a:prstGeom>
            <a:effectLst/>
          </p:spPr>
        </p:pic>
      </p:grpSp>
      <p:grpSp>
        <p:nvGrpSpPr>
          <p:cNvPr id="63" name="Group 62"/>
          <p:cNvGrpSpPr/>
          <p:nvPr/>
        </p:nvGrpSpPr>
        <p:grpSpPr>
          <a:xfrm>
            <a:off x="6360594" y="1365898"/>
            <a:ext cx="1596849" cy="1948684"/>
            <a:chOff x="8507260" y="1349958"/>
            <a:chExt cx="2338396" cy="2325463"/>
          </a:xfrm>
        </p:grpSpPr>
        <p:sp>
          <p:nvSpPr>
            <p:cNvPr id="64" name="TextBox 63">
              <a:extLst>
                <a:ext uri="{FF2B5EF4-FFF2-40B4-BE49-F238E27FC236}">
                  <a16:creationId xmlns:a16="http://schemas.microsoft.com/office/drawing/2014/main" id="{D5E324CD-D94E-7C4D-BED7-7B10FC0E0B76}"/>
                </a:ext>
              </a:extLst>
            </p:cNvPr>
            <p:cNvSpPr txBox="1"/>
            <p:nvPr/>
          </p:nvSpPr>
          <p:spPr>
            <a:xfrm>
              <a:off x="9215168" y="1353002"/>
              <a:ext cx="1630488" cy="530639"/>
            </a:xfrm>
            <a:prstGeom prst="rect">
              <a:avLst/>
            </a:prstGeom>
            <a:noFill/>
          </p:spPr>
          <p:txBody>
            <a:bodyPr wrap="square" lIns="0" tIns="0" rIns="0" bIns="0" rtlCol="0">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CorporateS-Regular"/>
                  <a:ea typeface="+mn-ea"/>
                  <a:cs typeface="+mn-cs"/>
                </a:rPr>
                <a:t>L9</a:t>
              </a:r>
              <a:endParaRPr kumimoji="0" lang="en-US" sz="1399" b="1" i="0" u="none" strike="noStrike" kern="1200" cap="none" spc="0" normalizeH="0" baseline="30000" noProof="0" dirty="0">
                <a:ln>
                  <a:noFill/>
                </a:ln>
                <a:solidFill>
                  <a:prstClr val="black"/>
                </a:solidFill>
                <a:effectLst/>
                <a:uLnTx/>
                <a:uFillTx/>
                <a:latin typeface="CorporateS-Regular"/>
                <a:ea typeface="+mn-ea"/>
                <a:cs typeface="+mn-cs"/>
              </a:endParaRP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260-380HP, </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860-1250lb-ft.</a:t>
              </a:r>
            </a:p>
          </p:txBody>
        </p:sp>
        <p:pic>
          <p:nvPicPr>
            <p:cNvPr id="65" name="Picture 64">
              <a:extLst>
                <a:ext uri="{FF2B5EF4-FFF2-40B4-BE49-F238E27FC236}">
                  <a16:creationId xmlns:a16="http://schemas.microsoft.com/office/drawing/2014/main" id="{BE2357AA-E577-FC4B-BB15-DB96883947B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773820" y="1349958"/>
              <a:ext cx="409923" cy="414042"/>
            </a:xfrm>
            <a:prstGeom prst="rect">
              <a:avLst/>
            </a:prstGeom>
            <a:effectLst/>
          </p:spPr>
        </p:pic>
        <p:pic>
          <p:nvPicPr>
            <p:cNvPr id="66" name="Picture 65"/>
            <p:cNvPicPr>
              <a:picLocks noChangeAspect="1"/>
            </p:cNvPicPr>
            <p:nvPr/>
          </p:nvPicPr>
          <p:blipFill>
            <a:blip r:embed="rId10"/>
            <a:stretch>
              <a:fillRect/>
            </a:stretch>
          </p:blipFill>
          <p:spPr>
            <a:xfrm>
              <a:off x="8507260" y="1994704"/>
              <a:ext cx="1609494" cy="1680717"/>
            </a:xfrm>
            <a:prstGeom prst="rect">
              <a:avLst/>
            </a:prstGeom>
          </p:spPr>
        </p:pic>
      </p:grpSp>
      <p:pic>
        <p:nvPicPr>
          <p:cNvPr id="72"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0043" y="3631316"/>
            <a:ext cx="909919" cy="507979"/>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p:cNvGrpSpPr/>
          <p:nvPr/>
        </p:nvGrpSpPr>
        <p:grpSpPr>
          <a:xfrm>
            <a:off x="982232" y="1414624"/>
            <a:ext cx="1175570" cy="1990574"/>
            <a:chOff x="933860" y="1347958"/>
            <a:chExt cx="1697144" cy="2348705"/>
          </a:xfrm>
        </p:grpSpPr>
        <p:pic>
          <p:nvPicPr>
            <p:cNvPr id="74" name="Picture 73"/>
            <p:cNvPicPr>
              <a:picLocks noChangeAspect="1"/>
            </p:cNvPicPr>
            <p:nvPr/>
          </p:nvPicPr>
          <p:blipFill rotWithShape="1">
            <a:blip r:embed="rId12" cstate="print">
              <a:extLst>
                <a:ext uri="{28A0092B-C50C-407E-A947-70E740481C1C}">
                  <a14:useLocalDpi xmlns:a14="http://schemas.microsoft.com/office/drawing/2010/main" val="0"/>
                </a:ext>
              </a:extLst>
            </a:blip>
            <a:srcRect l="27632" r="20936"/>
            <a:stretch/>
          </p:blipFill>
          <p:spPr>
            <a:xfrm>
              <a:off x="963561" y="1990225"/>
              <a:ext cx="1667443" cy="1706438"/>
            </a:xfrm>
            <a:prstGeom prst="rect">
              <a:avLst/>
            </a:prstGeom>
          </p:spPr>
        </p:pic>
        <p:grpSp>
          <p:nvGrpSpPr>
            <p:cNvPr id="75" name="Group 74"/>
            <p:cNvGrpSpPr/>
            <p:nvPr/>
          </p:nvGrpSpPr>
          <p:grpSpPr>
            <a:xfrm>
              <a:off x="933860" y="1347958"/>
              <a:ext cx="1644662" cy="663278"/>
              <a:chOff x="933860" y="1347958"/>
              <a:chExt cx="1644662" cy="663278"/>
            </a:xfrm>
          </p:grpSpPr>
          <p:pic>
            <p:nvPicPr>
              <p:cNvPr id="76" name="Picture 7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3860" y="1347958"/>
                <a:ext cx="1644662" cy="262689"/>
              </a:xfrm>
              <a:prstGeom prst="rect">
                <a:avLst/>
              </a:prstGeom>
            </p:spPr>
          </p:pic>
          <p:sp>
            <p:nvSpPr>
              <p:cNvPr id="77" name="TextBox 76">
                <a:extLst>
                  <a:ext uri="{FF2B5EF4-FFF2-40B4-BE49-F238E27FC236}">
                    <a16:creationId xmlns:a16="http://schemas.microsoft.com/office/drawing/2014/main" id="{DF319342-9628-4243-81B8-0FE3AEDDE0B8}"/>
                  </a:ext>
                </a:extLst>
              </p:cNvPr>
              <p:cNvSpPr txBox="1"/>
              <p:nvPr/>
            </p:nvSpPr>
            <p:spPr>
              <a:xfrm>
                <a:off x="951414" y="1667880"/>
                <a:ext cx="1625689" cy="343356"/>
              </a:xfrm>
              <a:prstGeom prst="rect">
                <a:avLst/>
              </a:prstGeom>
              <a:noFill/>
            </p:spPr>
            <p:txBody>
              <a:bodyPr wrap="square" lIns="0" tIns="0" rIns="0" bIns="0" rtlCol="0">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200-240HP, </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560-660lb-ft.</a:t>
                </a:r>
              </a:p>
            </p:txBody>
          </p:sp>
        </p:grpSp>
      </p:grpSp>
      <p:grpSp>
        <p:nvGrpSpPr>
          <p:cNvPr id="78" name="Group 77"/>
          <p:cNvGrpSpPr/>
          <p:nvPr/>
        </p:nvGrpSpPr>
        <p:grpSpPr>
          <a:xfrm>
            <a:off x="2254043" y="1422437"/>
            <a:ext cx="1181506" cy="2005582"/>
            <a:chOff x="2667079" y="1349958"/>
            <a:chExt cx="1832732" cy="2783245"/>
          </a:xfrm>
        </p:grpSpPr>
        <p:pic>
          <p:nvPicPr>
            <p:cNvPr id="79" name="Picture 78"/>
            <p:cNvPicPr>
              <a:picLocks noChangeAspect="1"/>
            </p:cNvPicPr>
            <p:nvPr/>
          </p:nvPicPr>
          <p:blipFill rotWithShape="1">
            <a:blip r:embed="rId14" cstate="print">
              <a:extLst>
                <a:ext uri="{28A0092B-C50C-407E-A947-70E740481C1C}">
                  <a14:useLocalDpi xmlns:a14="http://schemas.microsoft.com/office/drawing/2010/main" val="0"/>
                </a:ext>
              </a:extLst>
            </a:blip>
            <a:srcRect l="17578" r="22700"/>
            <a:stretch/>
          </p:blipFill>
          <p:spPr>
            <a:xfrm>
              <a:off x="2667079" y="2109973"/>
              <a:ext cx="1832732" cy="2023230"/>
            </a:xfrm>
            <a:prstGeom prst="rect">
              <a:avLst/>
            </a:prstGeom>
          </p:spPr>
        </p:pic>
        <p:grpSp>
          <p:nvGrpSpPr>
            <p:cNvPr id="80" name="Group 79"/>
            <p:cNvGrpSpPr/>
            <p:nvPr/>
          </p:nvGrpSpPr>
          <p:grpSpPr>
            <a:xfrm>
              <a:off x="2758066" y="1349958"/>
              <a:ext cx="1682165" cy="769271"/>
              <a:chOff x="2758066" y="1349958"/>
              <a:chExt cx="1682165" cy="769271"/>
            </a:xfrm>
          </p:grpSpPr>
          <p:pic>
            <p:nvPicPr>
              <p:cNvPr id="81" name="Picture 8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58066" y="1349958"/>
                <a:ext cx="1682165" cy="268679"/>
              </a:xfrm>
              <a:prstGeom prst="rect">
                <a:avLst/>
              </a:prstGeom>
            </p:spPr>
          </p:pic>
          <p:sp>
            <p:nvSpPr>
              <p:cNvPr id="82" name="TextBox 81">
                <a:extLst>
                  <a:ext uri="{FF2B5EF4-FFF2-40B4-BE49-F238E27FC236}">
                    <a16:creationId xmlns:a16="http://schemas.microsoft.com/office/drawing/2014/main" id="{DF319342-9628-4243-81B8-0FE3AEDDE0B8}"/>
                  </a:ext>
                </a:extLst>
              </p:cNvPr>
              <p:cNvSpPr txBox="1"/>
              <p:nvPr/>
            </p:nvSpPr>
            <p:spPr>
              <a:xfrm>
                <a:off x="2797652" y="1672487"/>
                <a:ext cx="1625690" cy="446742"/>
              </a:xfrm>
              <a:prstGeom prst="rect">
                <a:avLst/>
              </a:prstGeom>
              <a:noFill/>
            </p:spPr>
            <p:txBody>
              <a:bodyPr wrap="square" lIns="0" tIns="0" rIns="0" bIns="0" rtlCol="0">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260-350HP, </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660-1050lb-ft.</a:t>
                </a:r>
              </a:p>
            </p:txBody>
          </p:sp>
        </p:grpSp>
      </p:grpSp>
      <p:pic>
        <p:nvPicPr>
          <p:cNvPr id="83"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8634" y="3631316"/>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9138" y="4735320"/>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9008" y="5258118"/>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8619" y="4707407"/>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8495" y="5234962"/>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431" y="3631316"/>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6022" y="5256722"/>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69548" y="5238453"/>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9008" y="4159797"/>
            <a:ext cx="909919" cy="507979"/>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Group 91"/>
          <p:cNvGrpSpPr/>
          <p:nvPr/>
        </p:nvGrpSpPr>
        <p:grpSpPr>
          <a:xfrm>
            <a:off x="4818511" y="1380414"/>
            <a:ext cx="1877912" cy="2142387"/>
            <a:chOff x="6833546" y="1331377"/>
            <a:chExt cx="3108260" cy="2975256"/>
          </a:xfrm>
        </p:grpSpPr>
        <p:pic>
          <p:nvPicPr>
            <p:cNvPr id="93" name="Picture 92">
              <a:extLst>
                <a:ext uri="{FF2B5EF4-FFF2-40B4-BE49-F238E27FC236}">
                  <a16:creationId xmlns:a16="http://schemas.microsoft.com/office/drawing/2014/main" id="{BE2357AA-E577-FC4B-BB15-DB96883947B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421537" y="1332055"/>
              <a:ext cx="409922" cy="414043"/>
            </a:xfrm>
            <a:prstGeom prst="rect">
              <a:avLst/>
            </a:prstGeom>
            <a:effectLst/>
          </p:spPr>
        </p:pic>
        <p:grpSp>
          <p:nvGrpSpPr>
            <p:cNvPr id="94" name="Group 93"/>
            <p:cNvGrpSpPr/>
            <p:nvPr/>
          </p:nvGrpSpPr>
          <p:grpSpPr>
            <a:xfrm>
              <a:off x="6833546" y="1331377"/>
              <a:ext cx="3108260" cy="2975256"/>
              <a:chOff x="6904408" y="1333118"/>
              <a:chExt cx="3430853" cy="3354477"/>
            </a:xfrm>
          </p:grpSpPr>
          <p:sp>
            <p:nvSpPr>
              <p:cNvPr id="95" name="TextBox 94">
                <a:extLst>
                  <a:ext uri="{FF2B5EF4-FFF2-40B4-BE49-F238E27FC236}">
                    <a16:creationId xmlns:a16="http://schemas.microsoft.com/office/drawing/2014/main" id="{A2E3E2AC-E457-404B-A99C-8DBBA9768D25}"/>
                  </a:ext>
                </a:extLst>
              </p:cNvPr>
              <p:cNvSpPr txBox="1"/>
              <p:nvPr/>
            </p:nvSpPr>
            <p:spPr>
              <a:xfrm>
                <a:off x="8001155" y="1333118"/>
                <a:ext cx="2334106" cy="440508"/>
              </a:xfrm>
              <a:prstGeom prst="rect">
                <a:avLst/>
              </a:prstGeom>
              <a:noFill/>
            </p:spPr>
            <p:txBody>
              <a:bodyPr wrap="square" lIns="0" tIns="0" rIns="0" bIns="0" rtlCol="0">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CorporateS-Regular"/>
                    <a:ea typeface="+mn-ea"/>
                    <a:cs typeface="+mn-cs"/>
                  </a:rPr>
                  <a:t>B6.7</a:t>
                </a:r>
                <a:endParaRPr kumimoji="0" lang="en-US" sz="1399" b="1" i="0" u="none" strike="noStrike" kern="1200" cap="none" spc="0" normalizeH="0" baseline="30000" noProof="0" dirty="0">
                  <a:ln>
                    <a:noFill/>
                  </a:ln>
                  <a:solidFill>
                    <a:prstClr val="black"/>
                  </a:solidFill>
                  <a:effectLst/>
                  <a:uLnTx/>
                  <a:uFillTx/>
                  <a:latin typeface="CorporateS-Regular"/>
                  <a:ea typeface="+mn-ea"/>
                  <a:cs typeface="+mn-cs"/>
                </a:endParaRP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000000"/>
                    </a:solidFill>
                    <a:effectLst/>
                    <a:uLnTx/>
                    <a:uFillTx/>
                    <a:latin typeface="CorporateS-Regular"/>
                    <a:ea typeface="+mn-ea"/>
                    <a:cs typeface="+mn-cs"/>
                  </a:rPr>
                  <a:t>200-325HP, </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000000"/>
                    </a:solidFill>
                    <a:effectLst/>
                    <a:uLnTx/>
                    <a:uFillTx/>
                    <a:latin typeface="CorporateS-Regular"/>
                    <a:ea typeface="+mn-ea"/>
                    <a:cs typeface="+mn-cs"/>
                  </a:rPr>
                  <a:t>520-750lb-ft.</a:t>
                </a:r>
              </a:p>
            </p:txBody>
          </p:sp>
          <p:pic>
            <p:nvPicPr>
              <p:cNvPr id="96" name="Picture 18" descr="B6.7 (2021) | Cummins In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04408" y="1858761"/>
                <a:ext cx="3134659" cy="282883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7"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3130" y="4149648"/>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1824" y="5226946"/>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95933" y="5232044"/>
            <a:ext cx="909919" cy="507979"/>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p:cNvGrpSpPr/>
          <p:nvPr/>
        </p:nvGrpSpPr>
        <p:grpSpPr>
          <a:xfrm>
            <a:off x="7644178" y="1384327"/>
            <a:ext cx="1675802" cy="1994531"/>
            <a:chOff x="7587080" y="1384328"/>
            <a:chExt cx="1675802" cy="1994531"/>
          </a:xfrm>
        </p:grpSpPr>
        <p:grpSp>
          <p:nvGrpSpPr>
            <p:cNvPr id="101" name="Group 100"/>
            <p:cNvGrpSpPr/>
            <p:nvPr/>
          </p:nvGrpSpPr>
          <p:grpSpPr>
            <a:xfrm>
              <a:off x="7715507" y="1384328"/>
              <a:ext cx="1547375" cy="458163"/>
              <a:chOff x="8770136" y="1349958"/>
              <a:chExt cx="2314125" cy="533683"/>
            </a:xfrm>
          </p:grpSpPr>
          <p:sp>
            <p:nvSpPr>
              <p:cNvPr id="103" name="TextBox 102">
                <a:extLst>
                  <a:ext uri="{FF2B5EF4-FFF2-40B4-BE49-F238E27FC236}">
                    <a16:creationId xmlns:a16="http://schemas.microsoft.com/office/drawing/2014/main" id="{D5E324CD-D94E-7C4D-BED7-7B10FC0E0B76}"/>
                  </a:ext>
                </a:extLst>
              </p:cNvPr>
              <p:cNvSpPr txBox="1"/>
              <p:nvPr/>
            </p:nvSpPr>
            <p:spPr>
              <a:xfrm>
                <a:off x="9211485" y="1353002"/>
                <a:ext cx="1872776" cy="530639"/>
              </a:xfrm>
              <a:prstGeom prst="rect">
                <a:avLst/>
              </a:prstGeom>
              <a:noFill/>
            </p:spPr>
            <p:txBody>
              <a:bodyPr wrap="square" lIns="0" tIns="0" rIns="0" bIns="0" rtlCol="0">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CorporateS-Regular"/>
                    <a:ea typeface="+mn-ea"/>
                    <a:cs typeface="+mn-cs"/>
                  </a:rPr>
                  <a:t>L9N</a:t>
                </a:r>
                <a:endParaRPr kumimoji="0" lang="en-US" sz="1399" b="1" i="0" u="none" strike="noStrike" kern="1200" cap="none" spc="0" normalizeH="0" baseline="30000" noProof="0" dirty="0">
                  <a:ln>
                    <a:noFill/>
                  </a:ln>
                  <a:solidFill>
                    <a:prstClr val="black"/>
                  </a:solidFill>
                  <a:effectLst/>
                  <a:uLnTx/>
                  <a:uFillTx/>
                  <a:latin typeface="CorporateS-Regular"/>
                  <a:ea typeface="+mn-ea"/>
                  <a:cs typeface="+mn-cs"/>
                </a:endParaRP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250-320HP, </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730-1000lb-ft.</a:t>
                </a:r>
              </a:p>
            </p:txBody>
          </p:sp>
          <p:pic>
            <p:nvPicPr>
              <p:cNvPr id="104" name="Picture 103">
                <a:extLst>
                  <a:ext uri="{FF2B5EF4-FFF2-40B4-BE49-F238E27FC236}">
                    <a16:creationId xmlns:a16="http://schemas.microsoft.com/office/drawing/2014/main" id="{BE2357AA-E577-FC4B-BB15-DB96883947B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770136" y="1349958"/>
                <a:ext cx="409923" cy="414043"/>
              </a:xfrm>
              <a:prstGeom prst="rect">
                <a:avLst/>
              </a:prstGeom>
              <a:effectLst/>
            </p:spPr>
          </p:pic>
        </p:grpSp>
        <p:pic>
          <p:nvPicPr>
            <p:cNvPr id="102" name="Picture 101"/>
            <p:cNvPicPr>
              <a:picLocks noChangeAspect="1"/>
            </p:cNvPicPr>
            <p:nvPr/>
          </p:nvPicPr>
          <p:blipFill rotWithShape="1">
            <a:blip r:embed="rId17"/>
            <a:srcRect l="13253"/>
            <a:stretch/>
          </p:blipFill>
          <p:spPr>
            <a:xfrm>
              <a:off x="7587080" y="1987414"/>
              <a:ext cx="1360556" cy="1391445"/>
            </a:xfrm>
            <a:prstGeom prst="rect">
              <a:avLst/>
            </a:prstGeom>
          </p:spPr>
        </p:pic>
      </p:grpSp>
      <p:grpSp>
        <p:nvGrpSpPr>
          <p:cNvPr id="105" name="Group 104"/>
          <p:cNvGrpSpPr/>
          <p:nvPr/>
        </p:nvGrpSpPr>
        <p:grpSpPr>
          <a:xfrm>
            <a:off x="10634247" y="1395809"/>
            <a:ext cx="1699610" cy="2019954"/>
            <a:chOff x="10545759" y="1395809"/>
            <a:chExt cx="1699610" cy="2019954"/>
          </a:xfrm>
        </p:grpSpPr>
        <p:grpSp>
          <p:nvGrpSpPr>
            <p:cNvPr id="106" name="Group 105"/>
            <p:cNvGrpSpPr/>
            <p:nvPr/>
          </p:nvGrpSpPr>
          <p:grpSpPr>
            <a:xfrm>
              <a:off x="10545759" y="1395809"/>
              <a:ext cx="1699610" cy="514004"/>
              <a:chOff x="10332976" y="1340384"/>
              <a:chExt cx="2180829" cy="530639"/>
            </a:xfrm>
          </p:grpSpPr>
          <p:sp>
            <p:nvSpPr>
              <p:cNvPr id="108" name="TextBox 107">
                <a:extLst>
                  <a:ext uri="{FF2B5EF4-FFF2-40B4-BE49-F238E27FC236}">
                    <a16:creationId xmlns:a16="http://schemas.microsoft.com/office/drawing/2014/main" id="{D5E324CD-D94E-7C4D-BED7-7B10FC0E0B76}"/>
                  </a:ext>
                </a:extLst>
              </p:cNvPr>
              <p:cNvSpPr txBox="1"/>
              <p:nvPr/>
            </p:nvSpPr>
            <p:spPr>
              <a:xfrm>
                <a:off x="10772532" y="1340384"/>
                <a:ext cx="1741273" cy="530639"/>
              </a:xfrm>
              <a:prstGeom prst="rect">
                <a:avLst/>
              </a:prstGeom>
              <a:noFill/>
            </p:spPr>
            <p:txBody>
              <a:bodyPr wrap="square" lIns="0" tIns="0" rIns="0" bIns="0" rtlCol="0">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black"/>
                    </a:solidFill>
                    <a:effectLst/>
                    <a:uLnTx/>
                    <a:uFillTx/>
                    <a:latin typeface="CorporateS-Regular"/>
                    <a:ea typeface="+mn-ea"/>
                    <a:cs typeface="+mn-cs"/>
                  </a:rPr>
                  <a:t>ISX12N</a:t>
                </a:r>
                <a:endParaRPr kumimoji="0" lang="en-US" sz="1399" b="1" i="0" u="none" strike="noStrike" kern="1200" cap="none" spc="0" normalizeH="0" baseline="30000" noProof="0" dirty="0">
                  <a:ln>
                    <a:noFill/>
                  </a:ln>
                  <a:solidFill>
                    <a:prstClr val="black"/>
                  </a:solidFill>
                  <a:effectLst/>
                  <a:uLnTx/>
                  <a:uFillTx/>
                  <a:latin typeface="CorporateS-Regular"/>
                  <a:ea typeface="+mn-ea"/>
                  <a:cs typeface="+mn-cs"/>
                </a:endParaRP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320-400HP, </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rateS-Regular"/>
                    <a:ea typeface="+mn-ea"/>
                    <a:cs typeface="+mn-cs"/>
                  </a:rPr>
                  <a:t>1150-1450lb-ft.</a:t>
                </a:r>
              </a:p>
            </p:txBody>
          </p:sp>
          <p:pic>
            <p:nvPicPr>
              <p:cNvPr id="109" name="Picture 108">
                <a:extLst>
                  <a:ext uri="{FF2B5EF4-FFF2-40B4-BE49-F238E27FC236}">
                    <a16:creationId xmlns:a16="http://schemas.microsoft.com/office/drawing/2014/main" id="{BE2357AA-E577-FC4B-BB15-DB96883947B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32976" y="1351599"/>
                <a:ext cx="409923" cy="414043"/>
              </a:xfrm>
              <a:prstGeom prst="rect">
                <a:avLst/>
              </a:prstGeom>
              <a:effectLst/>
            </p:spPr>
          </p:pic>
        </p:grpSp>
        <p:pic>
          <p:nvPicPr>
            <p:cNvPr id="107" name="Picture 106"/>
            <p:cNvPicPr>
              <a:picLocks noChangeAspect="1"/>
            </p:cNvPicPr>
            <p:nvPr/>
          </p:nvPicPr>
          <p:blipFill rotWithShape="1">
            <a:blip r:embed="rId18"/>
            <a:srcRect l="18151" t="2197" r="4039" b="5136"/>
            <a:stretch/>
          </p:blipFill>
          <p:spPr>
            <a:xfrm>
              <a:off x="10565778" y="2102192"/>
              <a:ext cx="1191292" cy="1313571"/>
            </a:xfrm>
            <a:prstGeom prst="rect">
              <a:avLst/>
            </a:prstGeom>
          </p:spPr>
        </p:pic>
      </p:grpSp>
      <p:pic>
        <p:nvPicPr>
          <p:cNvPr id="110" name="Picture 10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8876" y="4236669"/>
            <a:ext cx="744254" cy="340589"/>
          </a:xfrm>
          <a:prstGeom prst="rect">
            <a:avLst/>
          </a:prstGeom>
        </p:spPr>
      </p:pic>
      <p:pic>
        <p:nvPicPr>
          <p:cNvPr id="111" name="Picture 1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4583" y="4763393"/>
            <a:ext cx="758547" cy="385574"/>
          </a:xfrm>
          <a:prstGeom prst="rect">
            <a:avLst/>
          </a:prstGeom>
        </p:spPr>
      </p:pic>
      <p:pic>
        <p:nvPicPr>
          <p:cNvPr id="112" name="Picture 11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4583" y="5295774"/>
            <a:ext cx="758547" cy="409944"/>
          </a:xfrm>
          <a:prstGeom prst="rect">
            <a:avLst/>
          </a:prstGeom>
        </p:spPr>
      </p:pic>
      <p:pic>
        <p:nvPicPr>
          <p:cNvPr id="113" name="Picture 11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5699" y="3725367"/>
            <a:ext cx="747431" cy="320754"/>
          </a:xfrm>
          <a:prstGeom prst="rect">
            <a:avLst/>
          </a:prstGeom>
        </p:spPr>
      </p:pic>
      <p:pic>
        <p:nvPicPr>
          <p:cNvPr id="114"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5517" y="3631316"/>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8623" y="4131066"/>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 descr="Green Check Mark Icon Animation Stock Footage Video (100% Royalty-free)  1052593979 | Shutterstock"/>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6022" y="4721230"/>
            <a:ext cx="909919" cy="50797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7" descr="Wiktionary"/>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79229" y="4310980"/>
            <a:ext cx="218320" cy="20467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p:cNvSpPr txBox="1"/>
          <p:nvPr/>
        </p:nvSpPr>
        <p:spPr>
          <a:xfrm>
            <a:off x="895909" y="5822496"/>
            <a:ext cx="72845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*Available with straight trucks only, tractors with exceptions</a:t>
            </a:r>
          </a:p>
        </p:txBody>
      </p:sp>
    </p:spTree>
    <p:extLst>
      <p:ext uri="{BB962C8B-B14F-4D97-AF65-F5344CB8AC3E}">
        <p14:creationId xmlns:p14="http://schemas.microsoft.com/office/powerpoint/2010/main" val="2873660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Detroit DD13 Gen 5</a:t>
            </a:r>
          </a:p>
        </p:txBody>
      </p:sp>
      <p:sp>
        <p:nvSpPr>
          <p:cNvPr id="38" name="TextBox 37"/>
          <p:cNvSpPr txBox="1"/>
          <p:nvPr/>
        </p:nvSpPr>
        <p:spPr bwMode="auto">
          <a:xfrm>
            <a:off x="9249716" y="3718221"/>
            <a:ext cx="28839" cy="461425"/>
          </a:xfrm>
          <a:prstGeom prst="rect">
            <a:avLst/>
          </a:prstGeom>
          <a:noFill/>
          <a:ln w="9525">
            <a:noFill/>
            <a:miter lim="800000"/>
            <a:headEnd/>
            <a:tailEnd/>
          </a:ln>
        </p:spPr>
        <p:txBody>
          <a:bodyPr wrap="none" lIns="0" tIns="0" rIns="0" bIns="0" rtlCol="0" anchor="t" anchorCtr="0">
            <a:spAutoFit/>
          </a:bodyPr>
          <a:lstStyle/>
          <a:p>
            <a:pPr marL="0" marR="0" lvl="0" indent="0" algn="l" defTabSz="456971" rtl="0" eaLnBrk="1" fontAlgn="base" latinLnBrk="0" hangingPunct="1">
              <a:lnSpc>
                <a:spcPct val="100000"/>
              </a:lnSpc>
              <a:spcBef>
                <a:spcPct val="0"/>
              </a:spcBef>
              <a:spcAft>
                <a:spcPct val="0"/>
              </a:spcAft>
              <a:buClrTx/>
              <a:buSzTx/>
              <a:buFontTx/>
              <a:buNone/>
              <a:tabLst/>
              <a:defRPr/>
            </a:pPr>
            <a:endParaRPr kumimoji="0" lang="en-US" sz="999" b="0" i="0" u="none" strike="noStrike" kern="1200" cap="none" spc="0" normalizeH="0" baseline="0" noProof="0" dirty="0">
              <a:ln>
                <a:noFill/>
              </a:ln>
              <a:solidFill>
                <a:prstClr val="black"/>
              </a:solidFill>
              <a:effectLst/>
              <a:uLnTx/>
              <a:uFillTx/>
              <a:latin typeface="Calibri"/>
              <a:ea typeface="+mn-ea"/>
              <a:cs typeface="Daimler CS"/>
            </a:endParaRPr>
          </a:p>
          <a:p>
            <a:pPr marL="0" marR="0" lvl="0" indent="0" algn="l" defTabSz="456971" rtl="0" eaLnBrk="1" fontAlgn="base" latinLnBrk="0" hangingPunct="1">
              <a:lnSpc>
                <a:spcPct val="100000"/>
              </a:lnSpc>
              <a:spcBef>
                <a:spcPct val="0"/>
              </a:spcBef>
              <a:spcAft>
                <a:spcPct val="0"/>
              </a:spcAft>
              <a:buClrTx/>
              <a:buSzTx/>
              <a:buFontTx/>
              <a:buNone/>
              <a:tabLst/>
              <a:defRPr/>
            </a:pPr>
            <a:endParaRPr kumimoji="0" lang="en-US" sz="999" b="0" i="0" u="none" strike="noStrike" kern="1200" cap="none" spc="0" normalizeH="0" baseline="0" noProof="0" dirty="0">
              <a:ln>
                <a:noFill/>
              </a:ln>
              <a:solidFill>
                <a:prstClr val="black"/>
              </a:solidFill>
              <a:effectLst/>
              <a:uLnTx/>
              <a:uFillTx/>
              <a:latin typeface="Calibri"/>
              <a:ea typeface="+mn-ea"/>
              <a:cs typeface="Daimler CS"/>
            </a:endParaRPr>
          </a:p>
          <a:p>
            <a:pPr marL="0" marR="0" lvl="0" indent="0" algn="l" defTabSz="456971" rtl="0" eaLnBrk="1" fontAlgn="base" latinLnBrk="0" hangingPunct="1">
              <a:lnSpc>
                <a:spcPct val="100000"/>
              </a:lnSpc>
              <a:spcBef>
                <a:spcPct val="0"/>
              </a:spcBef>
              <a:spcAft>
                <a:spcPct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alibri"/>
                <a:ea typeface="+mn-ea"/>
                <a:cs typeface="Daimler CS"/>
              </a:rPr>
              <a:t> </a:t>
            </a:r>
          </a:p>
        </p:txBody>
      </p:sp>
      <p:sp>
        <p:nvSpPr>
          <p:cNvPr id="15" name="Text Placeholder 3"/>
          <p:cNvSpPr txBox="1">
            <a:spLocks/>
          </p:cNvSpPr>
          <p:nvPr/>
        </p:nvSpPr>
        <p:spPr>
          <a:xfrm>
            <a:off x="4072466" y="1536977"/>
            <a:ext cx="7469960" cy="4362487"/>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solidFill>
                  <a:schemeClr val="bg2"/>
                </a:solidFill>
              </a:defRPr>
            </a:lvl3pPr>
            <a:lvl4pPr marL="1600200" indent="-228600">
              <a:lnSpc>
                <a:spcPct val="90000"/>
              </a:lnSpc>
              <a:spcBef>
                <a:spcPts val="500"/>
              </a:spcBef>
              <a:buFont typeface="Arial" panose="020B0604020202020204" pitchFamily="34" charset="0"/>
              <a:buChar char="•"/>
              <a:defRPr>
                <a:solidFill>
                  <a:schemeClr val="bg2"/>
                </a:solidFill>
              </a:defRPr>
            </a:lvl4pPr>
            <a:lvl5pPr marL="2057400" indent="-228600">
              <a:lnSpc>
                <a:spcPct val="90000"/>
              </a:lnSpc>
              <a:spcBef>
                <a:spcPts val="500"/>
              </a:spcBef>
              <a:buFont typeface="Arial" panose="020B0604020202020204" pitchFamily="34" charset="0"/>
              <a:buChar char="•"/>
              <a:defRPr>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Franklin Gothic Book" panose="020B0503020102020204"/>
              </a:rPr>
              <a:t>New vocational ratings </a:t>
            </a:r>
            <a:r>
              <a:rPr kumimoji="0" lang="en-US" sz="1400" b="0" i="0" u="none" strike="noStrike" kern="1200" cap="none" spc="0" normalizeH="0" baseline="0" noProof="0" dirty="0">
                <a:ln>
                  <a:noFill/>
                </a:ln>
                <a:solidFill>
                  <a:srgbClr val="000000"/>
                </a:solidFill>
                <a:effectLst/>
                <a:uLnTx/>
                <a:uFillTx/>
                <a:latin typeface="Franklin Gothic Book" panose="020B0503020102020204"/>
              </a:rPr>
              <a:t>up to 525 HP and 1850 </a:t>
            </a:r>
            <a:r>
              <a:rPr kumimoji="0" lang="en-US" sz="1400" b="0" i="0" u="none" strike="noStrike" kern="1200" cap="none" spc="0" normalizeH="0" baseline="0" noProof="0" dirty="0" err="1">
                <a:ln>
                  <a:noFill/>
                </a:ln>
                <a:solidFill>
                  <a:srgbClr val="000000"/>
                </a:solidFill>
                <a:effectLst/>
                <a:uLnTx/>
                <a:uFillTx/>
                <a:latin typeface="Franklin Gothic Book" panose="020B0503020102020204"/>
              </a:rPr>
              <a:t>lb</a:t>
            </a:r>
            <a:r>
              <a:rPr kumimoji="0" lang="en-US" sz="1400" b="0" i="0" u="none" strike="noStrike" kern="1200" cap="none" spc="0" normalizeH="0" baseline="0" noProof="0" dirty="0">
                <a:ln>
                  <a:noFill/>
                </a:ln>
                <a:solidFill>
                  <a:srgbClr val="000000"/>
                </a:solidFill>
                <a:effectLst/>
                <a:uLnTx/>
                <a:uFillTx/>
                <a:latin typeface="Franklin Gothic Book" panose="020B0503020102020204"/>
              </a:rPr>
              <a:t>/</a:t>
            </a:r>
            <a:r>
              <a:rPr kumimoji="0" lang="en-US" sz="1400" b="0" i="0" u="none" strike="noStrike" kern="1200" cap="none" spc="0" normalizeH="0" baseline="0" noProof="0" dirty="0" err="1">
                <a:ln>
                  <a:noFill/>
                </a:ln>
                <a:solidFill>
                  <a:srgbClr val="000000"/>
                </a:solidFill>
                <a:effectLst/>
                <a:uLnTx/>
                <a:uFillTx/>
                <a:latin typeface="Franklin Gothic Book" panose="020B0503020102020204"/>
              </a:rPr>
              <a:t>ft</a:t>
            </a:r>
            <a:endParaRPr kumimoji="0" lang="en-US" sz="1400" b="0" i="0" u="none" strike="noStrike" kern="1200" cap="none" spc="0" normalizeH="0" baseline="0" noProof="0" dirty="0">
              <a:ln>
                <a:noFill/>
              </a:ln>
              <a:solidFill>
                <a:srgbClr val="000000"/>
              </a:solidFill>
              <a:effectLst/>
              <a:uLnTx/>
              <a:uFillTx/>
              <a:latin typeface="Franklin Gothic Book" panose="020B050302010202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Franklin Gothic Book" panose="020B0503020102020204"/>
              </a:rPr>
              <a:t>Updated swirl piston and head design </a:t>
            </a:r>
            <a:r>
              <a:rPr kumimoji="0" lang="en-US" sz="1400" b="0" i="0" u="none" strike="noStrike" kern="1200" cap="none" spc="0" normalizeH="0" baseline="0" noProof="0" dirty="0">
                <a:ln>
                  <a:noFill/>
                </a:ln>
                <a:solidFill>
                  <a:srgbClr val="000000"/>
                </a:solidFill>
                <a:effectLst/>
                <a:uLnTx/>
                <a:uFillTx/>
                <a:latin typeface="Franklin Gothic Book" panose="020B0503020102020204"/>
              </a:rPr>
              <a:t>coupled with an increased compression ratio saves fuel</a:t>
            </a:r>
          </a:p>
          <a:p>
            <a:pPr>
              <a:defRPr/>
            </a:pPr>
            <a:r>
              <a:rPr lang="en-US" sz="1400" b="1" dirty="0">
                <a:solidFill>
                  <a:srgbClr val="000000"/>
                </a:solidFill>
              </a:rPr>
              <a:t>Asymmetric Injection </a:t>
            </a:r>
            <a:r>
              <a:rPr lang="en-US" sz="1400" dirty="0">
                <a:solidFill>
                  <a:srgbClr val="000000"/>
                </a:solidFill>
              </a:rPr>
              <a:t>- biases fueling to increase temperatures going into the </a:t>
            </a:r>
            <a:r>
              <a:rPr lang="en-US" sz="1400" dirty="0" err="1">
                <a:solidFill>
                  <a:srgbClr val="000000"/>
                </a:solidFill>
              </a:rPr>
              <a:t>aftertreatment</a:t>
            </a:r>
            <a:r>
              <a:rPr lang="en-US" sz="1400" dirty="0">
                <a:solidFill>
                  <a:srgbClr val="000000"/>
                </a:solidFill>
              </a:rPr>
              <a:t> system</a:t>
            </a:r>
          </a:p>
          <a:p>
            <a:pPr>
              <a:defRPr/>
            </a:pPr>
            <a:r>
              <a:rPr lang="en-US" sz="1400" b="1" dirty="0">
                <a:solidFill>
                  <a:srgbClr val="000000"/>
                </a:solidFill>
              </a:rPr>
              <a:t>Engine Brake Strategy </a:t>
            </a:r>
            <a:r>
              <a:rPr lang="en-US" sz="1400" dirty="0">
                <a:solidFill>
                  <a:srgbClr val="000000"/>
                </a:solidFill>
              </a:rPr>
              <a:t>- </a:t>
            </a:r>
            <a:r>
              <a:rPr lang="en-US" sz="1400" dirty="0"/>
              <a:t>increase downstream temperatures and contribute to improved ATS performance</a:t>
            </a:r>
            <a:endParaRPr lang="en-US" sz="1400" dirty="0">
              <a:solidFill>
                <a:srgbClr val="000000"/>
              </a:solidFill>
            </a:endParaRPr>
          </a:p>
          <a:p>
            <a:pPr>
              <a:defRPr/>
            </a:pPr>
            <a:r>
              <a:rPr lang="en-US" sz="1400" b="1" dirty="0" err="1">
                <a:solidFill>
                  <a:srgbClr val="000000"/>
                </a:solidFill>
              </a:rPr>
              <a:t>ThermoCoasting</a:t>
            </a:r>
            <a:r>
              <a:rPr lang="en-US" sz="1400" dirty="0">
                <a:solidFill>
                  <a:srgbClr val="000000"/>
                </a:solidFill>
              </a:rPr>
              <a:t> –reduces temperature drops associated w/ coasting resulting in more completed driving regens, reducing parked regens</a:t>
            </a:r>
          </a:p>
          <a:p>
            <a:pPr>
              <a:defRPr/>
            </a:pPr>
            <a:r>
              <a:rPr lang="en-US" sz="1400" b="1" dirty="0">
                <a:solidFill>
                  <a:srgbClr val="000000"/>
                </a:solidFill>
              </a:rPr>
              <a:t>Thermal Control Valve </a:t>
            </a:r>
            <a:r>
              <a:rPr lang="en-US" sz="1400" dirty="0">
                <a:solidFill>
                  <a:srgbClr val="000000"/>
                </a:solidFill>
              </a:rPr>
              <a:t>– maintains high exhaust temperatures in low or no load situations, ensuring </a:t>
            </a:r>
            <a:r>
              <a:rPr lang="en-US" sz="1400" dirty="0" err="1">
                <a:solidFill>
                  <a:srgbClr val="000000"/>
                </a:solidFill>
              </a:rPr>
              <a:t>aftertreatment</a:t>
            </a:r>
            <a:r>
              <a:rPr lang="en-US" sz="1400" dirty="0">
                <a:solidFill>
                  <a:srgbClr val="000000"/>
                </a:solidFill>
              </a:rPr>
              <a:t> performance in nearly all operating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Franklin Gothic Book" panose="020B0503020102020204"/>
              </a:rPr>
              <a:t>All new </a:t>
            </a:r>
            <a:r>
              <a:rPr kumimoji="0" lang="en-US" sz="1400" b="1" i="0" u="none" strike="noStrike" kern="1200" cap="none" spc="0" normalizeH="0" baseline="0" noProof="0" dirty="0" err="1">
                <a:ln>
                  <a:noFill/>
                </a:ln>
                <a:solidFill>
                  <a:srgbClr val="000000"/>
                </a:solidFill>
                <a:effectLst/>
                <a:uLnTx/>
                <a:uFillTx/>
                <a:latin typeface="Franklin Gothic Book" panose="020B0503020102020204"/>
              </a:rPr>
              <a:t>aftertreatment</a:t>
            </a:r>
            <a:endParaRPr kumimoji="0" lang="en-US" sz="1400" b="1" i="0" u="none" strike="noStrike" kern="1200" cap="none" spc="0" normalizeH="0" baseline="0" noProof="0" dirty="0">
              <a:ln>
                <a:noFill/>
              </a:ln>
              <a:solidFill>
                <a:srgbClr val="000000"/>
              </a:solidFill>
              <a:effectLst/>
              <a:uLnTx/>
              <a:uFillTx/>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rPr>
              <a:t>60+ lbs. Weight Reduction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rPr>
              <a:t>Smaller Dimensions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rPr>
              <a:t>Increased NOx Conversion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rPr>
              <a:t>1 DPF vs 2 from GHG17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rPr>
              <a:t>Increased DPF Maintenance Intervals</a:t>
            </a:r>
          </a:p>
          <a:p>
            <a:pPr>
              <a:spcBef>
                <a:spcPts val="500"/>
              </a:spcBef>
              <a:defRPr/>
            </a:pPr>
            <a:r>
              <a:rPr lang="en-US" sz="1400" dirty="0">
                <a:solidFill>
                  <a:srgbClr val="000000"/>
                </a:solidFill>
                <a:latin typeface="Franklin Gothic Book" panose="020B0503020102020204"/>
              </a:rPr>
              <a:t>It All Adds Up - New system Significantly Reduces the need for Parker Regens</a:t>
            </a:r>
            <a:endParaRPr kumimoji="0" lang="en-US" sz="1400" b="0" i="0" u="none" strike="noStrike" kern="1200" cap="none" spc="0" normalizeH="0" baseline="0" noProof="0" dirty="0">
              <a:ln>
                <a:noFill/>
              </a:ln>
              <a:solidFill>
                <a:srgbClr val="000000"/>
              </a:solidFill>
              <a:effectLst/>
              <a:uLnTx/>
              <a:uFillTx/>
              <a:latin typeface="Franklin Gothic Book" panose="020B0503020102020204"/>
            </a:endParaRPr>
          </a:p>
        </p:txBody>
      </p:sp>
      <p:pic>
        <p:nvPicPr>
          <p:cNvPr id="16" name="Picture 15"/>
          <p:cNvPicPr>
            <a:picLocks noChangeAspect="1"/>
          </p:cNvPicPr>
          <p:nvPr/>
        </p:nvPicPr>
        <p:blipFill>
          <a:blip r:embed="rId6"/>
          <a:stretch>
            <a:fillRect/>
          </a:stretch>
        </p:blipFill>
        <p:spPr>
          <a:xfrm>
            <a:off x="649574" y="1690688"/>
            <a:ext cx="2541870" cy="2541870"/>
          </a:xfrm>
          <a:prstGeom prst="rect">
            <a:avLst/>
          </a:prstGeom>
        </p:spPr>
      </p:pic>
      <p:pic>
        <p:nvPicPr>
          <p:cNvPr id="20" name="Picture 19"/>
          <p:cNvPicPr>
            <a:picLocks noChangeAspect="1"/>
          </p:cNvPicPr>
          <p:nvPr/>
        </p:nvPicPr>
        <p:blipFill rotWithShape="1">
          <a:blip r:embed="rId7"/>
          <a:srcRect l="10514" t="30722" r="16674"/>
          <a:stretch/>
        </p:blipFill>
        <p:spPr>
          <a:xfrm>
            <a:off x="598574" y="4171005"/>
            <a:ext cx="2592870" cy="1889511"/>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8"/>
          <a:stretch>
            <a:fillRect/>
          </a:stretch>
        </p:blipFill>
        <p:spPr>
          <a:xfrm>
            <a:off x="509989" y="1354277"/>
            <a:ext cx="2821040" cy="507460"/>
          </a:xfrm>
          <a:prstGeom prst="rect">
            <a:avLst/>
          </a:prstGeom>
        </p:spPr>
      </p:pic>
      <p:sp>
        <p:nvSpPr>
          <p:cNvPr id="11" name="Footer Placeholder 4"/>
          <p:cNvSpPr>
            <a:spLocks noGrp="1"/>
          </p:cNvSpPr>
          <p:nvPr>
            <p:ph type="ftr" sz="quarter" idx="11"/>
          </p:nvPr>
        </p:nvSpPr>
        <p:spPr>
          <a:xfrm>
            <a:off x="6096000" y="6356350"/>
            <a:ext cx="4114800" cy="365125"/>
          </a:xfrm>
        </p:spPr>
        <p:txBody>
          <a:bodyPr/>
          <a:lstStyle/>
          <a:p>
            <a:pPr algn="l"/>
            <a:r>
              <a:rPr lang="en-US" dirty="0"/>
              <a:t>What’s Plus                                                                </a:t>
            </a:r>
            <a:r>
              <a:rPr lang="en-US" sz="2800" b="1" i="1" dirty="0"/>
              <a:t>Powertrain</a:t>
            </a:r>
            <a:endParaRPr lang="en-US" sz="2800" dirty="0"/>
          </a:p>
        </p:txBody>
      </p:sp>
      <p:sp>
        <p:nvSpPr>
          <p:cNvPr id="12" name="Slide Number Placeholder 5"/>
          <p:cNvSpPr>
            <a:spLocks noGrp="1"/>
          </p:cNvSpPr>
          <p:nvPr>
            <p:ph type="sldNum" sz="quarter" idx="12"/>
          </p:nvPr>
        </p:nvSpPr>
        <p:spPr>
          <a:xfrm>
            <a:off x="9962146" y="6356350"/>
            <a:ext cx="1391653" cy="365125"/>
          </a:xfrm>
        </p:spPr>
        <p:txBody>
          <a:bodyPr/>
          <a:lstStyle/>
          <a:p>
            <a:fld id="{311EF24B-8AB9-4F81-BFA8-1FEA9FBB4F46}" type="slidenum">
              <a:rPr lang="en-US" smtClean="0"/>
              <a:pPr/>
              <a:t>28</a:t>
            </a:fld>
            <a:endParaRPr lang="en-US" dirty="0"/>
          </a:p>
        </p:txBody>
      </p:sp>
      <p:sp>
        <p:nvSpPr>
          <p:cNvPr id="13" name="TextBox 12"/>
          <p:cNvSpPr txBox="1"/>
          <p:nvPr/>
        </p:nvSpPr>
        <p:spPr>
          <a:xfrm>
            <a:off x="3188675" y="6356350"/>
            <a:ext cx="2880845" cy="369332"/>
          </a:xfrm>
          <a:prstGeom prst="rect">
            <a:avLst/>
          </a:prstGeom>
          <a:noFill/>
        </p:spPr>
        <p:txBody>
          <a:bodyPr wrap="square" rtlCol="0">
            <a:spAutoFit/>
          </a:bodyPr>
          <a:lstStyle/>
          <a:p>
            <a:r>
              <a:rPr lang="en-US" dirty="0"/>
              <a:t>Mod: 101</a:t>
            </a:r>
          </a:p>
        </p:txBody>
      </p:sp>
    </p:spTree>
    <p:extLst>
      <p:ext uri="{BB962C8B-B14F-4D97-AF65-F5344CB8AC3E}">
        <p14:creationId xmlns:p14="http://schemas.microsoft.com/office/powerpoint/2010/main" val="3269221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lIns="91440" tIns="45720" rIns="91440" bIns="45720" rtlCol="0" anchor="ctr">
            <a:normAutofit/>
          </a:bodyPr>
          <a:lstStyle/>
          <a:p>
            <a:r>
              <a:rPr lang="en-US" dirty="0">
                <a:solidFill>
                  <a:srgbClr val="F47503"/>
                </a:solidFill>
              </a:rPr>
              <a:t>Transmission Availability</a:t>
            </a:r>
          </a:p>
        </p:txBody>
      </p:sp>
      <p:sp>
        <p:nvSpPr>
          <p:cNvPr id="12" name="Slide Number Placeholder 5"/>
          <p:cNvSpPr>
            <a:spLocks noGrp="1"/>
          </p:cNvSpPr>
          <p:nvPr>
            <p:ph type="sldNum" sz="quarter" idx="12"/>
          </p:nvPr>
        </p:nvSpPr>
        <p:spPr>
          <a:xfrm>
            <a:off x="8610600" y="6378652"/>
            <a:ext cx="2743200" cy="365125"/>
          </a:xfrm>
        </p:spPr>
        <p:txBody>
          <a:bodyPr/>
          <a:lstStyle/>
          <a:p>
            <a:fld id="{311EF24B-8AB9-4F81-BFA8-1FEA9FBB4F46}" type="slidenum">
              <a:rPr lang="en-US" smtClean="0"/>
              <a:pPr/>
              <a:t>29</a:t>
            </a:fld>
            <a:endParaRPr lang="en-US" dirty="0"/>
          </a:p>
        </p:txBody>
      </p:sp>
      <p:sp>
        <p:nvSpPr>
          <p:cNvPr id="17" name="Footer Placeholder 4"/>
          <p:cNvSpPr>
            <a:spLocks noGrp="1"/>
          </p:cNvSpPr>
          <p:nvPr>
            <p:ph type="ftr" sz="quarter" idx="11"/>
          </p:nvPr>
        </p:nvSpPr>
        <p:spPr>
          <a:xfrm>
            <a:off x="6096000" y="6356350"/>
            <a:ext cx="4114800" cy="365125"/>
          </a:xfrm>
        </p:spPr>
        <p:txBody>
          <a:bodyPr/>
          <a:lstStyle/>
          <a:p>
            <a:pPr algn="l"/>
            <a:r>
              <a:rPr lang="en-US" dirty="0"/>
              <a:t>What’s Plus                                                                </a:t>
            </a:r>
            <a:r>
              <a:rPr lang="en-US" sz="2800" b="1" i="1" dirty="0"/>
              <a:t>Powertrain</a:t>
            </a:r>
            <a:endParaRPr lang="en-US" sz="2800" dirty="0"/>
          </a:p>
        </p:txBody>
      </p:sp>
      <p:grpSp>
        <p:nvGrpSpPr>
          <p:cNvPr id="49" name="Group 48"/>
          <p:cNvGrpSpPr/>
          <p:nvPr/>
        </p:nvGrpSpPr>
        <p:grpSpPr>
          <a:xfrm>
            <a:off x="1968977" y="2252268"/>
            <a:ext cx="775050" cy="536430"/>
            <a:chOff x="227840" y="4436403"/>
            <a:chExt cx="775050" cy="536430"/>
          </a:xfrm>
        </p:grpSpPr>
        <p:sp>
          <p:nvSpPr>
            <p:cNvPr id="50" name="Explosion 2 49"/>
            <p:cNvSpPr/>
            <p:nvPr/>
          </p:nvSpPr>
          <p:spPr>
            <a:xfrm>
              <a:off x="227840" y="4436403"/>
              <a:ext cx="775050" cy="536430"/>
            </a:xfrm>
            <a:prstGeom prst="irregularSeal2">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272842" y="4541051"/>
              <a:ext cx="651140" cy="369332"/>
            </a:xfrm>
            <a:prstGeom prst="rect">
              <a:avLst/>
            </a:prstGeom>
            <a:noFill/>
          </p:spPr>
          <p:txBody>
            <a:bodyPr wrap="none" rtlCol="0">
              <a:spAutoFit/>
            </a:bodyPr>
            <a:lstStyle/>
            <a:p>
              <a:r>
                <a:rPr lang="en-US" dirty="0"/>
                <a:t>NEW</a:t>
              </a:r>
            </a:p>
          </p:txBody>
        </p:sp>
      </p:grpSp>
      <p:sp>
        <p:nvSpPr>
          <p:cNvPr id="53" name="TextBox 52"/>
          <p:cNvSpPr txBox="1"/>
          <p:nvPr/>
        </p:nvSpPr>
        <p:spPr>
          <a:xfrm>
            <a:off x="3188675" y="6356350"/>
            <a:ext cx="2880845" cy="369332"/>
          </a:xfrm>
          <a:prstGeom prst="rect">
            <a:avLst/>
          </a:prstGeom>
          <a:noFill/>
        </p:spPr>
        <p:txBody>
          <a:bodyPr wrap="square" rtlCol="0">
            <a:spAutoFit/>
          </a:bodyPr>
          <a:lstStyle/>
          <a:p>
            <a:r>
              <a:rPr lang="en-US" dirty="0"/>
              <a:t>Mod: 342</a:t>
            </a:r>
          </a:p>
        </p:txBody>
      </p:sp>
      <p:pic>
        <p:nvPicPr>
          <p:cNvPr id="54" name="Picture 53"/>
          <p:cNvPicPr>
            <a:picLocks noChangeAspect="1"/>
          </p:cNvPicPr>
          <p:nvPr/>
        </p:nvPicPr>
        <p:blipFill>
          <a:blip r:embed="rId6"/>
          <a:stretch>
            <a:fillRect/>
          </a:stretch>
        </p:blipFill>
        <p:spPr>
          <a:xfrm>
            <a:off x="198995" y="1584353"/>
            <a:ext cx="2522917" cy="403924"/>
          </a:xfrm>
          <a:prstGeom prst="rect">
            <a:avLst/>
          </a:prstGeom>
        </p:spPr>
      </p:pic>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l="1996" t="21781" r="21327" b="20554"/>
          <a:stretch/>
        </p:blipFill>
        <p:spPr>
          <a:xfrm>
            <a:off x="570215" y="2146872"/>
            <a:ext cx="1475587" cy="1109714"/>
          </a:xfrm>
          <a:prstGeom prst="rect">
            <a:avLst/>
          </a:prstGeom>
        </p:spPr>
      </p:pic>
      <p:pic>
        <p:nvPicPr>
          <p:cNvPr id="56" name="Picture 55"/>
          <p:cNvPicPr>
            <a:picLocks noChangeAspect="1"/>
          </p:cNvPicPr>
          <p:nvPr/>
        </p:nvPicPr>
        <p:blipFill>
          <a:blip r:embed="rId8"/>
          <a:stretch>
            <a:fillRect/>
          </a:stretch>
        </p:blipFill>
        <p:spPr>
          <a:xfrm>
            <a:off x="4861892" y="1520560"/>
            <a:ext cx="1924570" cy="489862"/>
          </a:xfrm>
          <a:prstGeom prst="rect">
            <a:avLst/>
          </a:prstGeom>
        </p:spPr>
      </p:pic>
      <p:pic>
        <p:nvPicPr>
          <p:cNvPr id="57" name="Picture 56"/>
          <p:cNvPicPr>
            <a:picLocks noChangeAspect="1"/>
          </p:cNvPicPr>
          <p:nvPr/>
        </p:nvPicPr>
        <p:blipFill>
          <a:blip r:embed="rId9"/>
          <a:stretch>
            <a:fillRect/>
          </a:stretch>
        </p:blipFill>
        <p:spPr>
          <a:xfrm>
            <a:off x="5340238" y="1975958"/>
            <a:ext cx="1603101" cy="1340959"/>
          </a:xfrm>
          <a:prstGeom prst="rect">
            <a:avLst/>
          </a:prstGeom>
        </p:spPr>
      </p:pic>
      <p:pic>
        <p:nvPicPr>
          <p:cNvPr id="58" name="Picture 57"/>
          <p:cNvPicPr>
            <a:picLocks noChangeAspect="1"/>
          </p:cNvPicPr>
          <p:nvPr/>
        </p:nvPicPr>
        <p:blipFill>
          <a:blip r:embed="rId10"/>
          <a:stretch>
            <a:fillRect/>
          </a:stretch>
        </p:blipFill>
        <p:spPr>
          <a:xfrm>
            <a:off x="10454999" y="1479650"/>
            <a:ext cx="1475606" cy="456962"/>
          </a:xfrm>
          <a:prstGeom prst="rect">
            <a:avLst/>
          </a:prstGeom>
        </p:spPr>
      </p:pic>
      <p:pic>
        <p:nvPicPr>
          <p:cNvPr id="59" name="Picture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7775" y="2089810"/>
            <a:ext cx="1891722" cy="1064620"/>
          </a:xfrm>
          <a:prstGeom prst="rect">
            <a:avLst/>
          </a:prstGeom>
        </p:spPr>
      </p:pic>
      <p:graphicFrame>
        <p:nvGraphicFramePr>
          <p:cNvPr id="60" name="Table 59"/>
          <p:cNvGraphicFramePr>
            <a:graphicFrameLocks noGrp="1"/>
          </p:cNvGraphicFramePr>
          <p:nvPr>
            <p:extLst>
              <p:ext uri="{D42A27DB-BD31-4B8C-83A1-F6EECF244321}">
                <p14:modId xmlns:p14="http://schemas.microsoft.com/office/powerpoint/2010/main" val="829455575"/>
              </p:ext>
            </p:extLst>
          </p:nvPr>
        </p:nvGraphicFramePr>
        <p:xfrm>
          <a:off x="1049645" y="3316917"/>
          <a:ext cx="10712299" cy="2714592"/>
        </p:xfrm>
        <a:graphic>
          <a:graphicData uri="http://schemas.openxmlformats.org/drawingml/2006/table">
            <a:tbl>
              <a:tblPr firstRow="1" bandRow="1">
                <a:tableStyleId>{8A107856-5554-42FB-B03E-39F5DBC370BA}</a:tableStyleId>
              </a:tblPr>
              <a:tblGrid>
                <a:gridCol w="457956">
                  <a:extLst>
                    <a:ext uri="{9D8B030D-6E8A-4147-A177-3AD203B41FA5}">
                      <a16:colId xmlns:a16="http://schemas.microsoft.com/office/drawing/2014/main" val="3178007292"/>
                    </a:ext>
                  </a:extLst>
                </a:gridCol>
                <a:gridCol w="447869">
                  <a:extLst>
                    <a:ext uri="{9D8B030D-6E8A-4147-A177-3AD203B41FA5}">
                      <a16:colId xmlns:a16="http://schemas.microsoft.com/office/drawing/2014/main" val="3414931619"/>
                    </a:ext>
                  </a:extLst>
                </a:gridCol>
                <a:gridCol w="447869">
                  <a:extLst>
                    <a:ext uri="{9D8B030D-6E8A-4147-A177-3AD203B41FA5}">
                      <a16:colId xmlns:a16="http://schemas.microsoft.com/office/drawing/2014/main" val="235261723"/>
                    </a:ext>
                  </a:extLst>
                </a:gridCol>
                <a:gridCol w="501536">
                  <a:extLst>
                    <a:ext uri="{9D8B030D-6E8A-4147-A177-3AD203B41FA5}">
                      <a16:colId xmlns:a16="http://schemas.microsoft.com/office/drawing/2014/main" val="3771814458"/>
                    </a:ext>
                  </a:extLst>
                </a:gridCol>
                <a:gridCol w="486275">
                  <a:extLst>
                    <a:ext uri="{9D8B030D-6E8A-4147-A177-3AD203B41FA5}">
                      <a16:colId xmlns:a16="http://schemas.microsoft.com/office/drawing/2014/main" val="4168518315"/>
                    </a:ext>
                  </a:extLst>
                </a:gridCol>
                <a:gridCol w="533079">
                  <a:extLst>
                    <a:ext uri="{9D8B030D-6E8A-4147-A177-3AD203B41FA5}">
                      <a16:colId xmlns:a16="http://schemas.microsoft.com/office/drawing/2014/main" val="3613999336"/>
                    </a:ext>
                  </a:extLst>
                </a:gridCol>
                <a:gridCol w="660008">
                  <a:extLst>
                    <a:ext uri="{9D8B030D-6E8A-4147-A177-3AD203B41FA5}">
                      <a16:colId xmlns:a16="http://schemas.microsoft.com/office/drawing/2014/main" val="3798765614"/>
                    </a:ext>
                  </a:extLst>
                </a:gridCol>
                <a:gridCol w="521109">
                  <a:extLst>
                    <a:ext uri="{9D8B030D-6E8A-4147-A177-3AD203B41FA5}">
                      <a16:colId xmlns:a16="http://schemas.microsoft.com/office/drawing/2014/main" val="599128101"/>
                    </a:ext>
                  </a:extLst>
                </a:gridCol>
                <a:gridCol w="481781">
                  <a:extLst>
                    <a:ext uri="{9D8B030D-6E8A-4147-A177-3AD203B41FA5}">
                      <a16:colId xmlns:a16="http://schemas.microsoft.com/office/drawing/2014/main" val="1033748059"/>
                    </a:ext>
                  </a:extLst>
                </a:gridCol>
                <a:gridCol w="678426">
                  <a:extLst>
                    <a:ext uri="{9D8B030D-6E8A-4147-A177-3AD203B41FA5}">
                      <a16:colId xmlns:a16="http://schemas.microsoft.com/office/drawing/2014/main" val="3204798223"/>
                    </a:ext>
                  </a:extLst>
                </a:gridCol>
                <a:gridCol w="501445">
                  <a:extLst>
                    <a:ext uri="{9D8B030D-6E8A-4147-A177-3AD203B41FA5}">
                      <a16:colId xmlns:a16="http://schemas.microsoft.com/office/drawing/2014/main" val="4105737734"/>
                    </a:ext>
                  </a:extLst>
                </a:gridCol>
                <a:gridCol w="511277">
                  <a:extLst>
                    <a:ext uri="{9D8B030D-6E8A-4147-A177-3AD203B41FA5}">
                      <a16:colId xmlns:a16="http://schemas.microsoft.com/office/drawing/2014/main" val="4112862987"/>
                    </a:ext>
                  </a:extLst>
                </a:gridCol>
                <a:gridCol w="483266">
                  <a:extLst>
                    <a:ext uri="{9D8B030D-6E8A-4147-A177-3AD203B41FA5}">
                      <a16:colId xmlns:a16="http://schemas.microsoft.com/office/drawing/2014/main" val="4028088811"/>
                    </a:ext>
                  </a:extLst>
                </a:gridCol>
                <a:gridCol w="509793">
                  <a:extLst>
                    <a:ext uri="{9D8B030D-6E8A-4147-A177-3AD203B41FA5}">
                      <a16:colId xmlns:a16="http://schemas.microsoft.com/office/drawing/2014/main" val="1540233415"/>
                    </a:ext>
                  </a:extLst>
                </a:gridCol>
                <a:gridCol w="453177">
                  <a:extLst>
                    <a:ext uri="{9D8B030D-6E8A-4147-A177-3AD203B41FA5}">
                      <a16:colId xmlns:a16="http://schemas.microsoft.com/office/drawing/2014/main" val="873900720"/>
                    </a:ext>
                  </a:extLst>
                </a:gridCol>
                <a:gridCol w="498751">
                  <a:extLst>
                    <a:ext uri="{9D8B030D-6E8A-4147-A177-3AD203B41FA5}">
                      <a16:colId xmlns:a16="http://schemas.microsoft.com/office/drawing/2014/main" val="3472443317"/>
                    </a:ext>
                  </a:extLst>
                </a:gridCol>
                <a:gridCol w="513183">
                  <a:extLst>
                    <a:ext uri="{9D8B030D-6E8A-4147-A177-3AD203B41FA5}">
                      <a16:colId xmlns:a16="http://schemas.microsoft.com/office/drawing/2014/main" val="690601556"/>
                    </a:ext>
                  </a:extLst>
                </a:gridCol>
                <a:gridCol w="485192">
                  <a:extLst>
                    <a:ext uri="{9D8B030D-6E8A-4147-A177-3AD203B41FA5}">
                      <a16:colId xmlns:a16="http://schemas.microsoft.com/office/drawing/2014/main" val="4116334912"/>
                    </a:ext>
                  </a:extLst>
                </a:gridCol>
                <a:gridCol w="485192">
                  <a:extLst>
                    <a:ext uri="{9D8B030D-6E8A-4147-A177-3AD203B41FA5}">
                      <a16:colId xmlns:a16="http://schemas.microsoft.com/office/drawing/2014/main" val="27563502"/>
                    </a:ext>
                  </a:extLst>
                </a:gridCol>
                <a:gridCol w="419878">
                  <a:extLst>
                    <a:ext uri="{9D8B030D-6E8A-4147-A177-3AD203B41FA5}">
                      <a16:colId xmlns:a16="http://schemas.microsoft.com/office/drawing/2014/main" val="2715394157"/>
                    </a:ext>
                  </a:extLst>
                </a:gridCol>
                <a:gridCol w="635237">
                  <a:extLst>
                    <a:ext uri="{9D8B030D-6E8A-4147-A177-3AD203B41FA5}">
                      <a16:colId xmlns:a16="http://schemas.microsoft.com/office/drawing/2014/main" val="692806024"/>
                    </a:ext>
                  </a:extLst>
                </a:gridCol>
              </a:tblGrid>
              <a:tr h="601759">
                <a:tc>
                  <a:txBody>
                    <a:bodyPr/>
                    <a:lstStyle/>
                    <a:p>
                      <a:pPr algn="ctr"/>
                      <a:r>
                        <a:rPr lang="en-US" sz="900" dirty="0"/>
                        <a:t>DT12</a:t>
                      </a:r>
                      <a:r>
                        <a:rPr lang="en-US" sz="900" baseline="0" dirty="0"/>
                        <a:t> -</a:t>
                      </a:r>
                      <a:r>
                        <a:rPr lang="en-US" sz="900" dirty="0"/>
                        <a:t>OHE</a:t>
                      </a:r>
                      <a:endParaRPr lang="en-US" sz="900" dirty="0">
                        <a:latin typeface="Corporate S"/>
                      </a:endParaRPr>
                    </a:p>
                  </a:txBody>
                  <a:tcPr marL="91392" marR="91392" marT="45696" marB="45696"/>
                </a:tc>
                <a:tc>
                  <a:txBody>
                    <a:bodyPr/>
                    <a:lstStyle/>
                    <a:p>
                      <a:pPr algn="ctr"/>
                      <a:r>
                        <a:rPr lang="en-US" sz="900" dirty="0"/>
                        <a:t>DT12-DHE</a:t>
                      </a:r>
                      <a:endParaRPr lang="en-US" sz="900" dirty="0">
                        <a:latin typeface="Corporate S"/>
                      </a:endParaRPr>
                    </a:p>
                  </a:txBody>
                  <a:tcPr marL="91392" marR="91392" marT="45696" marB="45696"/>
                </a:tc>
                <a:tc>
                  <a:txBody>
                    <a:bodyPr/>
                    <a:lstStyle/>
                    <a:p>
                      <a:pPr algn="ctr"/>
                      <a:r>
                        <a:rPr lang="en-US" sz="900" dirty="0"/>
                        <a:t>DT12-V</a:t>
                      </a:r>
                      <a:endParaRPr lang="en-US" sz="900" dirty="0">
                        <a:latin typeface="Corporate S"/>
                      </a:endParaRPr>
                    </a:p>
                  </a:txBody>
                  <a:tcPr marL="91392" marR="91392" marT="45696" marB="45696"/>
                </a:tc>
                <a:tc>
                  <a:txBody>
                    <a:bodyPr/>
                    <a:lstStyle/>
                    <a:p>
                      <a:pPr algn="ctr"/>
                      <a:r>
                        <a:rPr lang="en-US" sz="900" dirty="0"/>
                        <a:t>1000 HS/ RDS</a:t>
                      </a:r>
                      <a:endParaRPr lang="en-US" sz="900" dirty="0">
                        <a:latin typeface="Corporate S"/>
                      </a:endParaRPr>
                    </a:p>
                  </a:txBody>
                  <a:tcPr marL="91392" marR="91392" marT="45696" marB="45696"/>
                </a:tc>
                <a:tc>
                  <a:txBody>
                    <a:bodyPr/>
                    <a:lstStyle/>
                    <a:p>
                      <a:pPr algn="ctr"/>
                      <a:r>
                        <a:rPr lang="en-US" sz="900" dirty="0"/>
                        <a:t>2100 HS/ RDS</a:t>
                      </a:r>
                      <a:endParaRPr lang="en-US" sz="900" dirty="0">
                        <a:latin typeface="Corporate S"/>
                      </a:endParaRPr>
                    </a:p>
                  </a:txBody>
                  <a:tcPr marL="91392" marR="91392" marT="45696" marB="45696"/>
                </a:tc>
                <a:tc>
                  <a:txBody>
                    <a:bodyPr/>
                    <a:lstStyle/>
                    <a:p>
                      <a:pPr algn="ctr"/>
                      <a:r>
                        <a:rPr lang="en-US" sz="900" dirty="0"/>
                        <a:t>2200 HS/</a:t>
                      </a:r>
                      <a:r>
                        <a:rPr lang="en-US" sz="900" baseline="0" dirty="0"/>
                        <a:t> PTS</a:t>
                      </a:r>
                      <a:endParaRPr lang="en-US" sz="900" dirty="0">
                        <a:latin typeface="Corporate S"/>
                      </a:endParaRPr>
                    </a:p>
                  </a:txBody>
                  <a:tcPr marL="91392" marR="91392" marT="45696" marB="4569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2500 HS</a:t>
                      </a:r>
                      <a:endParaRPr lang="en-US" sz="900" dirty="0">
                        <a:latin typeface="Corporate S"/>
                      </a:endParaRPr>
                    </a:p>
                  </a:txBody>
                  <a:tcPr marL="91392" marR="91392" marT="45696" marB="45696"/>
                </a:tc>
                <a:tc>
                  <a:txBody>
                    <a:bodyPr/>
                    <a:lstStyle/>
                    <a:p>
                      <a:pPr algn="ctr"/>
                      <a:r>
                        <a:rPr lang="en-US" sz="900" dirty="0"/>
                        <a:t>2500 RDS</a:t>
                      </a:r>
                      <a:endParaRPr lang="en-US" sz="900" dirty="0">
                        <a:latin typeface="Corporate S"/>
                      </a:endParaRPr>
                    </a:p>
                  </a:txBody>
                  <a:tcPr marL="91392" marR="91392" marT="45696" marB="45696"/>
                </a:tc>
                <a:tc>
                  <a:txBody>
                    <a:bodyPr/>
                    <a:lstStyle/>
                    <a:p>
                      <a:pPr algn="ctr"/>
                      <a:r>
                        <a:rPr lang="en-US" sz="900" dirty="0"/>
                        <a:t>3000 HS</a:t>
                      </a:r>
                      <a:endParaRPr lang="en-US" sz="900" dirty="0">
                        <a:latin typeface="Corporate S"/>
                      </a:endParaRPr>
                    </a:p>
                  </a:txBody>
                  <a:tcPr marL="91392" marR="91392" marT="45696" marB="45696"/>
                </a:tc>
                <a:tc>
                  <a:txBody>
                    <a:bodyPr/>
                    <a:lstStyle/>
                    <a:p>
                      <a:pPr algn="ctr"/>
                      <a:r>
                        <a:rPr lang="en-US" sz="900" dirty="0"/>
                        <a:t>3000 RDS</a:t>
                      </a:r>
                      <a:endParaRPr lang="en-US" sz="900" dirty="0">
                        <a:latin typeface="Corporate S"/>
                      </a:endParaRPr>
                    </a:p>
                  </a:txBody>
                  <a:tcPr marL="91392" marR="91392" marT="45696" marB="45696"/>
                </a:tc>
                <a:tc>
                  <a:txBody>
                    <a:bodyPr/>
                    <a:lstStyle/>
                    <a:p>
                      <a:pPr algn="ctr"/>
                      <a:r>
                        <a:rPr lang="en-US" sz="900" dirty="0"/>
                        <a:t>3000 EVS</a:t>
                      </a:r>
                      <a:endParaRPr lang="en-US" sz="900" dirty="0">
                        <a:latin typeface="Corporate S"/>
                      </a:endParaRPr>
                    </a:p>
                  </a:txBody>
                  <a:tcPr marL="91392" marR="91392" marT="45696" marB="45696"/>
                </a:tc>
                <a:tc>
                  <a:txBody>
                    <a:bodyPr/>
                    <a:lstStyle/>
                    <a:p>
                      <a:pPr algn="ctr"/>
                      <a:r>
                        <a:rPr lang="en-US" sz="900" dirty="0"/>
                        <a:t>3500 EVS</a:t>
                      </a:r>
                      <a:endParaRPr lang="en-US" sz="900" dirty="0">
                        <a:latin typeface="Corporate S"/>
                      </a:endParaRPr>
                    </a:p>
                  </a:txBody>
                  <a:tcPr marL="91392" marR="91392" marT="45696" marB="45696"/>
                </a:tc>
                <a:tc>
                  <a:txBody>
                    <a:bodyPr/>
                    <a:lstStyle/>
                    <a:p>
                      <a:pPr algn="ctr"/>
                      <a:r>
                        <a:rPr lang="en-US" sz="900" dirty="0"/>
                        <a:t>3500 RDS</a:t>
                      </a:r>
                      <a:endParaRPr lang="en-US" sz="900" dirty="0">
                        <a:latin typeface="Corporate S"/>
                      </a:endParaRPr>
                    </a:p>
                  </a:txBody>
                  <a:tcPr marL="91392" marR="91392" marT="45696" marB="45696"/>
                </a:tc>
                <a:tc>
                  <a:txBody>
                    <a:bodyPr/>
                    <a:lstStyle/>
                    <a:p>
                      <a:pPr algn="ctr"/>
                      <a:r>
                        <a:rPr lang="en-US" sz="900" dirty="0"/>
                        <a:t>4000 HS</a:t>
                      </a:r>
                      <a:endParaRPr lang="en-US" sz="900" dirty="0">
                        <a:latin typeface="Corporate S"/>
                      </a:endParaRPr>
                    </a:p>
                  </a:txBody>
                  <a:tcPr marL="91392" marR="91392" marT="45696" marB="45696"/>
                </a:tc>
                <a:tc>
                  <a:txBody>
                    <a:bodyPr/>
                    <a:lstStyle/>
                    <a:p>
                      <a:pPr algn="ctr"/>
                      <a:r>
                        <a:rPr lang="en-US" sz="900" dirty="0"/>
                        <a:t>4000 RDS</a:t>
                      </a:r>
                      <a:endParaRPr lang="en-US" sz="900" dirty="0">
                        <a:latin typeface="Corporate S"/>
                      </a:endParaRPr>
                    </a:p>
                  </a:txBody>
                  <a:tcPr marL="91392" marR="91392" marT="45696" marB="45696"/>
                </a:tc>
                <a:tc>
                  <a:txBody>
                    <a:bodyPr/>
                    <a:lstStyle/>
                    <a:p>
                      <a:pPr algn="ctr"/>
                      <a:r>
                        <a:rPr lang="en-US" sz="900" dirty="0"/>
                        <a:t>4000 EVS</a:t>
                      </a:r>
                      <a:endParaRPr lang="en-US" sz="900" dirty="0">
                        <a:latin typeface="Corporate S"/>
                      </a:endParaRPr>
                    </a:p>
                  </a:txBody>
                  <a:tcPr marL="91392" marR="91392" marT="45696" marB="45696"/>
                </a:tc>
                <a:tc>
                  <a:txBody>
                    <a:bodyPr/>
                    <a:lstStyle/>
                    <a:p>
                      <a:pPr algn="ctr"/>
                      <a:r>
                        <a:rPr lang="en-US" sz="900" dirty="0"/>
                        <a:t>4500 RDS</a:t>
                      </a:r>
                      <a:endParaRPr lang="en-US" sz="900" dirty="0">
                        <a:latin typeface="Corporate S"/>
                      </a:endParaRPr>
                    </a:p>
                  </a:txBody>
                  <a:tcPr marL="91392" marR="91392" marT="45696" marB="45696"/>
                </a:tc>
                <a:tc>
                  <a:txBody>
                    <a:bodyPr/>
                    <a:lstStyle/>
                    <a:p>
                      <a:pPr algn="ctr"/>
                      <a:r>
                        <a:rPr lang="en-US" sz="900" dirty="0"/>
                        <a:t>4500 EVS</a:t>
                      </a:r>
                      <a:endParaRPr lang="en-US" sz="900" dirty="0">
                        <a:latin typeface="Corporate S"/>
                      </a:endParaRPr>
                    </a:p>
                  </a:txBody>
                  <a:tcPr marL="91392" marR="91392" marT="45696" marB="45696"/>
                </a:tc>
                <a:tc>
                  <a:txBody>
                    <a:bodyPr/>
                    <a:lstStyle/>
                    <a:p>
                      <a:pPr algn="ctr"/>
                      <a:r>
                        <a:rPr lang="en-US" sz="900" dirty="0"/>
                        <a:t>4700 RDS</a:t>
                      </a:r>
                      <a:endParaRPr lang="en-US" sz="900" dirty="0">
                        <a:latin typeface="Corporate S"/>
                      </a:endParaRPr>
                    </a:p>
                  </a:txBody>
                  <a:tcPr marL="91392" marR="91392" marT="45696" marB="45696"/>
                </a:tc>
                <a:tc>
                  <a:txBody>
                    <a:bodyPr/>
                    <a:lstStyle/>
                    <a:p>
                      <a:pPr algn="ctr"/>
                      <a:r>
                        <a:rPr lang="en-US" sz="900" dirty="0"/>
                        <a:t>Man</a:t>
                      </a:r>
                      <a:endParaRPr lang="en-US" sz="900" dirty="0">
                        <a:latin typeface="Corporate S"/>
                      </a:endParaRPr>
                    </a:p>
                  </a:txBody>
                  <a:tcPr marL="91392" marR="91392" marT="45696" marB="45696"/>
                </a:tc>
                <a:tc>
                  <a:txBody>
                    <a:bodyPr/>
                    <a:lstStyle/>
                    <a:p>
                      <a:pPr algn="ctr"/>
                      <a:r>
                        <a:rPr lang="en-US" sz="900" dirty="0" err="1"/>
                        <a:t>Endurant</a:t>
                      </a:r>
                      <a:endParaRPr lang="en-US" sz="900" dirty="0">
                        <a:latin typeface="Corporate S"/>
                      </a:endParaRPr>
                    </a:p>
                  </a:txBody>
                  <a:tcPr marL="91392" marR="91392" marT="45696" marB="45696"/>
                </a:tc>
                <a:extLst>
                  <a:ext uri="{0D108BD9-81ED-4DB2-BD59-A6C34878D82A}">
                    <a16:rowId xmlns:a16="http://schemas.microsoft.com/office/drawing/2014/main" val="4258944016"/>
                  </a:ext>
                </a:extLst>
              </a:tr>
              <a:tr h="521402">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l"/>
                      <a:r>
                        <a:rPr kumimoji="0" lang="en-US" sz="900" u="none" strike="noStrike" kern="1200" cap="none" spc="0" normalizeH="0" baseline="0" noProof="0" dirty="0">
                          <a:ln>
                            <a:noFill/>
                          </a:ln>
                          <a:effectLst/>
                          <a:uLnTx/>
                          <a:uFillTx/>
                        </a:rPr>
                        <a:t>Standard</a:t>
                      </a:r>
                      <a:endParaRPr lang="en-US" sz="900" dirty="0">
                        <a:latin typeface="CorporateS-Bold"/>
                      </a:endParaRPr>
                    </a:p>
                  </a:txBody>
                  <a:tcPr marL="91392" marR="91392" marT="45696" marB="45696"/>
                </a:tc>
                <a:tc>
                  <a:txBody>
                    <a:bodyPr/>
                    <a:lstStyle/>
                    <a:p>
                      <a:pPr algn="ctr"/>
                      <a:endParaRPr lang="en-US" sz="900" dirty="0">
                        <a:latin typeface="CorporateS-Bold"/>
                      </a:endParaRPr>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900" b="1" dirty="0">
                        <a:latin typeface="Corporate S"/>
                      </a:endParaRPr>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extLst>
                  <a:ext uri="{0D108BD9-81ED-4DB2-BD59-A6C34878D82A}">
                    <a16:rowId xmlns:a16="http://schemas.microsoft.com/office/drawing/2014/main" val="3061455047"/>
                  </a:ext>
                </a:extLst>
              </a:tr>
              <a:tr h="597655">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Standard</a:t>
                      </a:r>
                      <a:endParaRPr kumimoji="0" lang="en-US" sz="900" b="1" i="0" u="none" strike="noStrike" kern="1200" cap="none" spc="0" normalizeH="0" baseline="0" noProof="0" dirty="0">
                        <a:ln>
                          <a:noFill/>
                        </a:ln>
                        <a:solidFill>
                          <a:srgbClr val="000000"/>
                        </a:solidFill>
                        <a:effectLst/>
                        <a:uLnTx/>
                        <a:uFillTx/>
                        <a:latin typeface="Corporate S"/>
                        <a:ea typeface="+mn-ea"/>
                        <a:cs typeface="+mn-cs"/>
                      </a:endParaRPr>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b="0" dirty="0">
                        <a:latin typeface="Corporate S"/>
                      </a:endParaRPr>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extLst>
                  <a:ext uri="{0D108BD9-81ED-4DB2-BD59-A6C34878D82A}">
                    <a16:rowId xmlns:a16="http://schemas.microsoft.com/office/drawing/2014/main" val="2393115566"/>
                  </a:ext>
                </a:extLst>
              </a:tr>
              <a:tr h="532323">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l"/>
                      <a:r>
                        <a:rPr kumimoji="0" lang="en-US" sz="900" u="none" strike="noStrike" kern="1200" cap="none" spc="0" normalizeH="0" baseline="0" noProof="0" dirty="0">
                          <a:ln>
                            <a:noFill/>
                          </a:ln>
                          <a:effectLst/>
                          <a:uLnTx/>
                          <a:uFillTx/>
                        </a:rPr>
                        <a:t>Standard</a:t>
                      </a: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900" b="1" dirty="0">
                        <a:latin typeface="Corporate S"/>
                      </a:endParaRPr>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extLst>
                  <a:ext uri="{0D108BD9-81ED-4DB2-BD59-A6C34878D82A}">
                    <a16:rowId xmlns:a16="http://schemas.microsoft.com/office/drawing/2014/main" val="1948584445"/>
                  </a:ext>
                </a:extLst>
              </a:tr>
              <a:tr h="461453">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l"/>
                      <a:r>
                        <a:rPr kumimoji="0" lang="en-US" sz="900" u="none" strike="noStrike" kern="1200" cap="none" spc="0" normalizeH="0" baseline="0" noProof="0" dirty="0">
                          <a:ln>
                            <a:noFill/>
                          </a:ln>
                          <a:effectLst/>
                          <a:uLnTx/>
                          <a:uFillTx/>
                        </a:rPr>
                        <a:t>Standard</a:t>
                      </a: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tc>
                  <a:txBody>
                    <a:bodyPr/>
                    <a:lstStyle/>
                    <a:p>
                      <a:pPr algn="ctr"/>
                      <a:endParaRPr lang="en-US" sz="1800" dirty="0"/>
                    </a:p>
                  </a:txBody>
                  <a:tcPr marL="91392" marR="91392" marT="45696" marB="45696"/>
                </a:tc>
                <a:extLst>
                  <a:ext uri="{0D108BD9-81ED-4DB2-BD59-A6C34878D82A}">
                    <a16:rowId xmlns:a16="http://schemas.microsoft.com/office/drawing/2014/main" val="3123651834"/>
                  </a:ext>
                </a:extLst>
              </a:tr>
            </a:tbl>
          </a:graphicData>
        </a:graphic>
      </p:graphicFrame>
      <p:pic>
        <p:nvPicPr>
          <p:cNvPr id="61"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7911" y="5670020"/>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5251" y="4066048"/>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751" y="4611082"/>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5124" y="4608511"/>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8229" y="4618343"/>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5703" y="5682057"/>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5007" y="5691864"/>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4310" y="4074821"/>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0533" y="4070033"/>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2353" y="4070004"/>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7691" y="4074821"/>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0626" y="4066048"/>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8787" y="4067776"/>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4125" y="4072820"/>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4388" y="4067776"/>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23525" y="4055272"/>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8156" y="4673462"/>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5117" y="4667903"/>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0626" y="4683274"/>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7188" y="4666079"/>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5317" y="4660582"/>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6160" y="4675004"/>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8804" y="4672337"/>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129" y="4664658"/>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62878" y="4660582"/>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96218" y="4675004"/>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2353" y="5219678"/>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5117" y="5219678"/>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7656" y="5219678"/>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0906" y="5239330"/>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23525" y="5219678"/>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5162" y="5254892"/>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0626" y="5703643"/>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1486" y="5707674"/>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6818" y="5695801"/>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35966" y="5696822"/>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72768" y="5679852"/>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23523" y="5703643"/>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2588" y="5692012"/>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7920" y="5708235"/>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22634" y="5688153"/>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Green Check Mark Icon Animation Stock Footage Video (100% Royalty-free)  1052593979 | Shutterstock"/>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1884" y="5687595"/>
            <a:ext cx="565570" cy="33570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5413" y="4612017"/>
            <a:ext cx="744254" cy="340589"/>
          </a:xfrm>
          <a:prstGeom prst="rect">
            <a:avLst/>
          </a:prstGeom>
        </p:spPr>
      </p:pic>
      <p:pic>
        <p:nvPicPr>
          <p:cNvPr id="106" name="Picture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8266" y="5118526"/>
            <a:ext cx="758547" cy="385574"/>
          </a:xfrm>
          <a:prstGeom prst="rect">
            <a:avLst/>
          </a:prstGeom>
        </p:spPr>
      </p:pic>
      <p:pic>
        <p:nvPicPr>
          <p:cNvPr id="107" name="Picture 10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4306" y="5621565"/>
            <a:ext cx="758547" cy="409944"/>
          </a:xfrm>
          <a:prstGeom prst="rect">
            <a:avLst/>
          </a:prstGeom>
        </p:spPr>
      </p:pic>
      <p:pic>
        <p:nvPicPr>
          <p:cNvPr id="108" name="Picture 10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5881" y="4056763"/>
            <a:ext cx="758952" cy="325698"/>
          </a:xfrm>
          <a:prstGeom prst="rect">
            <a:avLst/>
          </a:prstGeom>
        </p:spPr>
      </p:pic>
    </p:spTree>
    <p:extLst>
      <p:ext uri="{BB962C8B-B14F-4D97-AF65-F5344CB8AC3E}">
        <p14:creationId xmlns:p14="http://schemas.microsoft.com/office/powerpoint/2010/main" val="59060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Why Plus</a:t>
            </a:r>
          </a:p>
        </p:txBody>
      </p:sp>
      <p:sp>
        <p:nvSpPr>
          <p:cNvPr id="6" name="Slide Number Placeholder 5"/>
          <p:cNvSpPr>
            <a:spLocks noGrp="1"/>
          </p:cNvSpPr>
          <p:nvPr>
            <p:ph type="sldNum" sz="quarter" idx="12"/>
          </p:nvPr>
        </p:nvSpPr>
        <p:spPr/>
        <p:txBody>
          <a:bodyPr/>
          <a:lstStyle/>
          <a:p>
            <a:fld id="{311EF24B-8AB9-4F81-BFA8-1FEA9FBB4F46}" type="slidenum">
              <a:rPr lang="en-US" smtClean="0"/>
              <a:pPr/>
              <a:t>3</a:t>
            </a:fld>
            <a:endParaRPr lang="en-US" dirty="0"/>
          </a:p>
        </p:txBody>
      </p:sp>
      <p:sp>
        <p:nvSpPr>
          <p:cNvPr id="7" name="Title 1"/>
          <p:cNvSpPr txBox="1">
            <a:spLocks/>
          </p:cNvSpPr>
          <p:nvPr/>
        </p:nvSpPr>
        <p:spPr>
          <a:xfrm>
            <a:off x="5791359" y="1199804"/>
            <a:ext cx="6400642" cy="1395797"/>
          </a:xfrm>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marL="0" marR="0" lvl="0" indent="0" algn="l" defTabSz="1088415"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de-DE" sz="1799" b="1" i="0" u="sng" strike="noStrike" kern="1200" cap="none" spc="0" normalizeH="0" baseline="0" noProof="0" dirty="0">
                <a:ln>
                  <a:noFill/>
                </a:ln>
                <a:solidFill>
                  <a:prstClr val="black"/>
                </a:solidFill>
                <a:effectLst/>
                <a:uLnTx/>
                <a:uFillTx/>
                <a:latin typeface="CorpoS"/>
                <a:ea typeface="+mj-ea"/>
                <a:cs typeface="+mj-cs"/>
              </a:rPr>
              <a:t>Enhancements:</a:t>
            </a:r>
          </a:p>
          <a:p>
            <a:pPr marL="285607" marR="0" lvl="0" indent="-285607" algn="l" defTabSz="108841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de-DE" sz="1799" b="1" i="0" u="none" strike="noStrike" kern="1200" cap="none" spc="0" normalizeH="0" baseline="0" noProof="0" dirty="0">
                <a:ln>
                  <a:noFill/>
                </a:ln>
                <a:solidFill>
                  <a:prstClr val="black"/>
                </a:solidFill>
                <a:effectLst/>
                <a:uLnTx/>
                <a:uFillTx/>
                <a:latin typeface="CorpoS"/>
                <a:ea typeface="+mj-ea"/>
                <a:cs typeface="+mj-cs"/>
              </a:rPr>
              <a:t>Driver Comfort</a:t>
            </a:r>
            <a:r>
              <a:rPr kumimoji="0" lang="en-US" altLang="de-DE" sz="1799" b="0" i="0" u="none" strike="noStrike" kern="1200" cap="none" spc="0" normalizeH="0" baseline="0" noProof="0" dirty="0">
                <a:ln>
                  <a:noFill/>
                </a:ln>
                <a:solidFill>
                  <a:prstClr val="black"/>
                </a:solidFill>
                <a:effectLst/>
                <a:uLnTx/>
                <a:uFillTx/>
                <a:latin typeface="CorpoS"/>
                <a:ea typeface="+mj-ea"/>
                <a:cs typeface="+mj-cs"/>
              </a:rPr>
              <a:t> – New Interiors, Dash, Door Panels, Overhead Consoles, Seats, Materials, Fit &amp; Finish, Improved Insulation</a:t>
            </a:r>
            <a:endParaRPr kumimoji="0" lang="en-US" altLang="de-DE" sz="1799" b="0" i="0" u="none" strike="noStrike" kern="1200" cap="none" spc="0" normalizeH="0" baseline="0" noProof="0" dirty="0">
              <a:ln>
                <a:noFill/>
              </a:ln>
              <a:solidFill>
                <a:srgbClr val="FF0000"/>
              </a:solidFill>
              <a:effectLst/>
              <a:uLnTx/>
              <a:uFillTx/>
              <a:latin typeface="CorpoS"/>
              <a:ea typeface="+mj-ea"/>
              <a:cs typeface="+mj-cs"/>
            </a:endParaRPr>
          </a:p>
          <a:p>
            <a:pPr marL="285607" marR="0" lvl="0" indent="-285607" algn="l" defTabSz="108841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de-DE" sz="1799" b="1" i="0" u="none" strike="noStrike" kern="1200" cap="none" spc="0" normalizeH="0" baseline="0" noProof="0" dirty="0">
                <a:ln>
                  <a:noFill/>
                </a:ln>
                <a:solidFill>
                  <a:prstClr val="black"/>
                </a:solidFill>
                <a:effectLst/>
                <a:uLnTx/>
                <a:uFillTx/>
                <a:latin typeface="CorpoS"/>
                <a:ea typeface="+mj-ea"/>
                <a:cs typeface="+mj-cs"/>
              </a:rPr>
              <a:t>Driver Experience </a:t>
            </a:r>
            <a:r>
              <a:rPr kumimoji="0" lang="en-US" altLang="de-DE" sz="1799" b="0" i="0" u="none" strike="noStrike" kern="1200" cap="none" spc="0" normalizeH="0" baseline="0" noProof="0" dirty="0">
                <a:ln>
                  <a:noFill/>
                </a:ln>
                <a:solidFill>
                  <a:prstClr val="black"/>
                </a:solidFill>
                <a:effectLst/>
                <a:uLnTx/>
                <a:uFillTx/>
                <a:latin typeface="CorpoS"/>
                <a:ea typeface="+mj-ea"/>
                <a:cs typeface="+mj-cs"/>
              </a:rPr>
              <a:t>– Common 5” LCD Driver Display, new Steering Wheel, Column Stalks, Shifter and Engine Brake. Improved Ergonomics, and Increased Storage</a:t>
            </a:r>
          </a:p>
          <a:p>
            <a:pPr marL="285607" marR="0" lvl="0" indent="-285607" algn="l" defTabSz="108841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99" b="1" i="0" u="none" strike="noStrike" kern="1200" cap="none" spc="0" normalizeH="0" baseline="0" noProof="0" dirty="0">
                <a:ln>
                  <a:noFill/>
                </a:ln>
                <a:solidFill>
                  <a:prstClr val="black"/>
                </a:solidFill>
                <a:effectLst/>
                <a:uLnTx/>
                <a:uFillTx/>
                <a:latin typeface="CorpoS"/>
                <a:ea typeface="+mj-ea"/>
                <a:cs typeface="+mj-cs"/>
              </a:rPr>
              <a:t>Safety</a:t>
            </a:r>
            <a:r>
              <a:rPr kumimoji="0" lang="en-US" sz="1799" b="0" i="0" u="none" strike="noStrike" kern="1200" cap="none" spc="0" normalizeH="0" baseline="0" noProof="0" dirty="0">
                <a:ln>
                  <a:noFill/>
                </a:ln>
                <a:solidFill>
                  <a:prstClr val="black"/>
                </a:solidFill>
                <a:effectLst/>
                <a:uLnTx/>
                <a:uFillTx/>
                <a:latin typeface="CorpoS"/>
                <a:ea typeface="+mj-ea"/>
                <a:cs typeface="+mj-cs"/>
              </a:rPr>
              <a:t> – Introduces Detroit Assurance Active Safety Suite</a:t>
            </a:r>
          </a:p>
          <a:p>
            <a:pPr marL="285607" marR="0" lvl="0" indent="-285607" algn="l" defTabSz="108841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de-DE" sz="1799" b="1" i="0" u="none" strike="noStrike" kern="1200" cap="none" spc="0" normalizeH="0" baseline="0" noProof="0" dirty="0">
                <a:ln>
                  <a:noFill/>
                </a:ln>
                <a:solidFill>
                  <a:prstClr val="black"/>
                </a:solidFill>
                <a:effectLst/>
                <a:uLnTx/>
                <a:uFillTx/>
                <a:latin typeface="CorpoS"/>
                <a:ea typeface="+mj-ea"/>
                <a:cs typeface="+mj-cs"/>
              </a:rPr>
              <a:t>Drivetrain</a:t>
            </a:r>
            <a:r>
              <a:rPr kumimoji="0" lang="en-US" altLang="de-DE" sz="1799" b="0" i="0" u="none" strike="noStrike" kern="1200" cap="none" spc="0" normalizeH="0" baseline="0" noProof="0" dirty="0">
                <a:ln>
                  <a:noFill/>
                </a:ln>
                <a:solidFill>
                  <a:prstClr val="black"/>
                </a:solidFill>
                <a:effectLst/>
                <a:uLnTx/>
                <a:uFillTx/>
                <a:latin typeface="CorpoS"/>
                <a:ea typeface="+mj-ea"/>
                <a:cs typeface="+mj-cs"/>
              </a:rPr>
              <a:t> – DD13 Gen 5 &amp; DT12 (M2 112 &amp; 114SD)</a:t>
            </a:r>
          </a:p>
          <a:p>
            <a:pPr marL="285607" marR="0" lvl="0" indent="-285607" algn="l" defTabSz="108841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de-DE" sz="1799" b="1" i="0" u="none" strike="noStrike" kern="1200" cap="none" spc="0" normalizeH="0" baseline="0" noProof="0" dirty="0">
                <a:ln>
                  <a:noFill/>
                </a:ln>
                <a:solidFill>
                  <a:prstClr val="black"/>
                </a:solidFill>
                <a:effectLst/>
                <a:uLnTx/>
                <a:uFillTx/>
                <a:latin typeface="CorpoS"/>
                <a:ea typeface="+mj-ea"/>
                <a:cs typeface="+mj-cs"/>
              </a:rPr>
              <a:t>Upfit</a:t>
            </a:r>
            <a:r>
              <a:rPr kumimoji="0" lang="en-US" altLang="de-DE" sz="1799" b="0" i="0" u="none" strike="noStrike" kern="1200" cap="none" spc="0" normalizeH="0" baseline="0" noProof="0" dirty="0">
                <a:ln>
                  <a:noFill/>
                </a:ln>
                <a:solidFill>
                  <a:prstClr val="black"/>
                </a:solidFill>
                <a:effectLst/>
                <a:uLnTx/>
                <a:uFillTx/>
                <a:latin typeface="CorpoS"/>
                <a:ea typeface="+mj-ea"/>
                <a:cs typeface="+mj-cs"/>
              </a:rPr>
              <a:t> – QuickFit™ integration, expandable XMCs, and CHEC Tool</a:t>
            </a:r>
          </a:p>
        </p:txBody>
      </p:sp>
      <p:sp>
        <p:nvSpPr>
          <p:cNvPr id="8" name="TextBox 7"/>
          <p:cNvSpPr txBox="1"/>
          <p:nvPr/>
        </p:nvSpPr>
        <p:spPr bwMode="auto">
          <a:xfrm>
            <a:off x="162476" y="213490"/>
            <a:ext cx="10499971" cy="609398"/>
          </a:xfrm>
          <a:prstGeom prst="rect">
            <a:avLst/>
          </a:prstGeom>
          <a:noFill/>
          <a:ln w="9525">
            <a:noFill/>
            <a:miter lim="800000"/>
            <a:headEnd/>
            <a:tailEnd/>
          </a:ln>
        </p:spPr>
        <p:txBody>
          <a:bodyPr wrap="square" lIns="0" tIns="0" rIns="0" bIns="0" rtlCol="0" anchor="ctr" anchorCtr="0">
            <a:spAutoFit/>
          </a:bodyPr>
          <a:lstStyle/>
          <a:p>
            <a:pPr marL="0" marR="0" lvl="0" indent="0" fontAlgn="base">
              <a:lnSpc>
                <a:spcPct val="90000"/>
              </a:lnSpc>
              <a:spcBef>
                <a:spcPct val="0"/>
              </a:spcBef>
              <a:spcAft>
                <a:spcPct val="0"/>
              </a:spcAft>
              <a:buClrTx/>
              <a:buSzTx/>
              <a:tabLst/>
              <a:defRPr/>
            </a:pPr>
            <a:r>
              <a:rPr lang="en-US" sz="4400" dirty="0">
                <a:solidFill>
                  <a:srgbClr val="F47503"/>
                </a:solidFill>
                <a:latin typeface="+mj-lt"/>
                <a:ea typeface="+mj-ea"/>
                <a:cs typeface="+mj-cs"/>
              </a:rPr>
              <a:t> Customer Feedback</a:t>
            </a:r>
          </a:p>
        </p:txBody>
      </p:sp>
      <p:grpSp>
        <p:nvGrpSpPr>
          <p:cNvPr id="10" name="Group 9"/>
          <p:cNvGrpSpPr/>
          <p:nvPr/>
        </p:nvGrpSpPr>
        <p:grpSpPr>
          <a:xfrm>
            <a:off x="2196392" y="3294294"/>
            <a:ext cx="1398416" cy="1398416"/>
            <a:chOff x="2277878" y="1959589"/>
            <a:chExt cx="1398416" cy="1398416"/>
          </a:xfrm>
          <a:scene3d>
            <a:camera prst="orthographicFront">
              <a:rot lat="0" lon="0" rev="0"/>
            </a:camera>
            <a:lightRig rig="contrasting" dir="t">
              <a:rot lat="0" lon="0" rev="1200000"/>
            </a:lightRig>
          </a:scene3d>
        </p:grpSpPr>
        <p:sp>
          <p:nvSpPr>
            <p:cNvPr id="47" name="Oval 46"/>
            <p:cNvSpPr/>
            <p:nvPr/>
          </p:nvSpPr>
          <p:spPr>
            <a:xfrm>
              <a:off x="2277878" y="1959589"/>
              <a:ext cx="1398416" cy="1398416"/>
            </a:xfrm>
            <a:prstGeom prst="ellipse">
              <a:avLst/>
            </a:prstGeom>
            <a:solidFill>
              <a:srgbClr val="33CC33"/>
            </a:solidFill>
            <a:ln>
              <a:noFill/>
            </a:ln>
            <a:effectLst>
              <a:outerShdw blurRad="40000" dist="20000" dir="5400000" rotWithShape="0">
                <a:srgbClr val="000000">
                  <a:alpha val="38000"/>
                </a:srgbClr>
              </a:outerShdw>
            </a:effectLst>
            <a:sp3d contourW="19050" prstMaterial="metal">
              <a:bevelT w="88900" h="203200"/>
              <a:bevelB w="165100" h="254000"/>
            </a:sp3d>
          </p:spPr>
          <p:txBody>
            <a:bodyPr/>
            <a:lstStyle/>
            <a:p>
              <a:endParaRPr lang="en-US"/>
            </a:p>
          </p:txBody>
        </p:sp>
        <p:sp>
          <p:nvSpPr>
            <p:cNvPr id="48" name="Oval 4"/>
            <p:cNvSpPr txBox="1"/>
            <p:nvPr/>
          </p:nvSpPr>
          <p:spPr>
            <a:xfrm>
              <a:off x="2482671" y="2164382"/>
              <a:ext cx="988830" cy="988830"/>
            </a:xfrm>
            <a:prstGeom prst="rect">
              <a:avLst/>
            </a:prstGeom>
            <a:noFill/>
            <a:ln>
              <a:noFill/>
            </a:ln>
            <a:effectLst/>
            <a:sp3d/>
          </p:spPr>
          <p:txBody>
            <a:bodyPr spcFirstLastPara="0" vert="horz" wrap="square" lIns="46990" tIns="46990" rIns="46990" bIns="46990" numCol="1" spcCol="1270" anchor="ctr" anchorCtr="0">
              <a:noAutofit/>
            </a:bodyPr>
            <a:lstStyle/>
            <a:p>
              <a:pPr marL="0" marR="0" lvl="0" indent="0" algn="ctr" defTabSz="1644650" eaLnBrk="1" fontAlgn="auto" latinLnBrk="0" hangingPunct="1">
                <a:lnSpc>
                  <a:spcPct val="90000"/>
                </a:lnSpc>
                <a:spcBef>
                  <a:spcPct val="0"/>
                </a:spcBef>
                <a:spcAft>
                  <a:spcPct val="35000"/>
                </a:spcAft>
                <a:buClrTx/>
                <a:buSzTx/>
                <a:buFontTx/>
                <a:buNone/>
                <a:tabLst/>
                <a:defRPr/>
              </a:pPr>
              <a:r>
                <a:rPr kumimoji="0" lang="en-US" sz="3700" b="1" i="0" u="none" strike="noStrike" kern="1200" cap="none" spc="0" normalizeH="0" baseline="0" noProof="0" dirty="0">
                  <a:ln>
                    <a:noFill/>
                  </a:ln>
                  <a:solidFill>
                    <a:sysClr val="window" lastClr="FFFFFF"/>
                  </a:solidFill>
                  <a:effectLst/>
                  <a:uLnTx/>
                  <a:uFillTx/>
                  <a:latin typeface="CorpoS"/>
                  <a:ea typeface="+mn-ea"/>
                  <a:cs typeface="+mn-cs"/>
                </a:rPr>
                <a:t>Plus</a:t>
              </a:r>
            </a:p>
          </p:txBody>
        </p:sp>
      </p:grpSp>
      <p:grpSp>
        <p:nvGrpSpPr>
          <p:cNvPr id="11" name="Group 10"/>
          <p:cNvGrpSpPr/>
          <p:nvPr/>
        </p:nvGrpSpPr>
        <p:grpSpPr>
          <a:xfrm>
            <a:off x="2657869" y="2875691"/>
            <a:ext cx="475461" cy="295812"/>
            <a:chOff x="2739355" y="1540986"/>
            <a:chExt cx="475461" cy="295812"/>
          </a:xfrm>
          <a:scene3d>
            <a:camera prst="orthographicFront">
              <a:rot lat="0" lon="0" rev="0"/>
            </a:camera>
            <a:lightRig rig="contrasting" dir="t">
              <a:rot lat="0" lon="0" rev="1200000"/>
            </a:lightRig>
          </a:scene3d>
        </p:grpSpPr>
        <p:sp>
          <p:nvSpPr>
            <p:cNvPr id="45" name="Right Arrow 44"/>
            <p:cNvSpPr/>
            <p:nvPr/>
          </p:nvSpPr>
          <p:spPr>
            <a:xfrm rot="16200000">
              <a:off x="2829180" y="1451161"/>
              <a:ext cx="295812" cy="475461"/>
            </a:xfrm>
            <a:prstGeom prst="rightArrow">
              <a:avLst>
                <a:gd name="adj1" fmla="val 60000"/>
                <a:gd name="adj2" fmla="val 50000"/>
              </a:avLst>
            </a:prstGeom>
            <a:solidFill>
              <a:srgbClr val="33CC33"/>
            </a:solidFill>
            <a:ln>
              <a:noFill/>
            </a:ln>
            <a:effectLst/>
            <a:sp3d z="-182000" contourW="19050" prstMaterial="metal">
              <a:bevelT w="88900" h="203200"/>
              <a:bevelB w="165100" h="254000"/>
            </a:sp3d>
          </p:spPr>
          <p:txBody>
            <a:bodyPr/>
            <a:lstStyle/>
            <a:p>
              <a:endParaRPr lang="en-US"/>
            </a:p>
          </p:txBody>
        </p:sp>
        <p:sp>
          <p:nvSpPr>
            <p:cNvPr id="46" name="Right Arrow 6"/>
            <p:cNvSpPr txBox="1"/>
            <p:nvPr/>
          </p:nvSpPr>
          <p:spPr>
            <a:xfrm rot="16200000">
              <a:off x="2873552" y="1590625"/>
              <a:ext cx="207068" cy="285277"/>
            </a:xfrm>
            <a:prstGeom prst="rect">
              <a:avLst/>
            </a:prstGeom>
            <a:noFill/>
            <a:ln>
              <a:noFill/>
            </a:ln>
            <a:effectLst/>
            <a:sp3d z="-182000"/>
          </p:spPr>
          <p:txBody>
            <a:bodyPr spcFirstLastPara="0" vert="horz" wrap="square" lIns="0" tIns="0" rIns="0" bIns="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endParaRPr kumimoji="0" lang="en-US" sz="2100" b="0" i="0" u="none" strike="noStrike" kern="1200" cap="none" spc="0" normalizeH="0" baseline="0" noProof="0">
                <a:ln>
                  <a:noFill/>
                </a:ln>
                <a:solidFill>
                  <a:sysClr val="window" lastClr="FFFFFF"/>
                </a:solidFill>
                <a:effectLst/>
                <a:uLnTx/>
                <a:uFillTx/>
                <a:latin typeface="CorpoS"/>
                <a:ea typeface="+mn-ea"/>
                <a:cs typeface="+mn-cs"/>
              </a:endParaRPr>
            </a:p>
          </p:txBody>
        </p:sp>
      </p:grpSp>
      <p:grpSp>
        <p:nvGrpSpPr>
          <p:cNvPr id="12" name="Group 11"/>
          <p:cNvGrpSpPr/>
          <p:nvPr/>
        </p:nvGrpSpPr>
        <p:grpSpPr>
          <a:xfrm>
            <a:off x="2196392" y="1337740"/>
            <a:ext cx="1398416" cy="1398416"/>
            <a:chOff x="2277878" y="3035"/>
            <a:chExt cx="1398416" cy="1398416"/>
          </a:xfrm>
          <a:scene3d>
            <a:camera prst="orthographicFront">
              <a:rot lat="0" lon="0" rev="0"/>
            </a:camera>
            <a:lightRig rig="contrasting" dir="t">
              <a:rot lat="0" lon="0" rev="1200000"/>
            </a:lightRig>
          </a:scene3d>
        </p:grpSpPr>
        <p:sp>
          <p:nvSpPr>
            <p:cNvPr id="43" name="Oval 42"/>
            <p:cNvSpPr/>
            <p:nvPr/>
          </p:nvSpPr>
          <p:spPr>
            <a:xfrm>
              <a:off x="2277878" y="3035"/>
              <a:ext cx="1398416" cy="1398416"/>
            </a:xfrm>
            <a:prstGeom prst="ellipse">
              <a:avLst/>
            </a:prstGeom>
            <a:solidFill>
              <a:srgbClr val="00677F">
                <a:hueOff val="0"/>
                <a:satOff val="0"/>
                <a:lumOff val="0"/>
                <a:alphaOff val="0"/>
              </a:srgbClr>
            </a:solidFill>
            <a:ln>
              <a:noFill/>
            </a:ln>
            <a:effectLst>
              <a:outerShdw blurRad="40000" dist="23000" dir="5400000" rotWithShape="0">
                <a:srgbClr val="000000">
                  <a:alpha val="35000"/>
                </a:srgbClr>
              </a:outerShdw>
            </a:effectLst>
            <a:sp3d contourW="19050" prstMaterial="metal">
              <a:bevelT w="88900" h="203200"/>
              <a:bevelB w="165100" h="254000"/>
            </a:sp3d>
          </p:spPr>
          <p:txBody>
            <a:bodyPr/>
            <a:lstStyle/>
            <a:p>
              <a:endParaRPr lang="en-US"/>
            </a:p>
          </p:txBody>
        </p:sp>
        <p:sp>
          <p:nvSpPr>
            <p:cNvPr id="44" name="Oval 8"/>
            <p:cNvSpPr txBox="1"/>
            <p:nvPr/>
          </p:nvSpPr>
          <p:spPr>
            <a:xfrm>
              <a:off x="2482671" y="207828"/>
              <a:ext cx="988830" cy="988830"/>
            </a:xfrm>
            <a:prstGeom prst="rect">
              <a:avLst/>
            </a:prstGeom>
            <a:noFill/>
            <a:ln>
              <a:noFill/>
            </a:ln>
            <a:effectLst/>
            <a:sp3d/>
          </p:spPr>
          <p:txBody>
            <a:bodyPr spcFirstLastPara="0" vert="horz" wrap="square" lIns="25400" tIns="25400" rIns="25400"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ysClr val="window" lastClr="FFFFFF"/>
                  </a:solidFill>
                  <a:effectLst/>
                  <a:uLnTx/>
                  <a:uFillTx/>
                  <a:latin typeface="CorpoS"/>
                  <a:ea typeface="+mn-ea"/>
                  <a:cs typeface="+mn-cs"/>
                </a:rPr>
                <a:t>Driver Comfort</a:t>
              </a:r>
            </a:p>
          </p:txBody>
        </p:sp>
      </p:grpSp>
      <p:grpSp>
        <p:nvGrpSpPr>
          <p:cNvPr id="13" name="Group 12"/>
          <p:cNvGrpSpPr/>
          <p:nvPr/>
        </p:nvGrpSpPr>
        <p:grpSpPr>
          <a:xfrm>
            <a:off x="3587656" y="3270819"/>
            <a:ext cx="295812" cy="475461"/>
            <a:chOff x="3669142" y="1936114"/>
            <a:chExt cx="295812" cy="475461"/>
          </a:xfrm>
          <a:scene3d>
            <a:camera prst="orthographicFront">
              <a:rot lat="0" lon="0" rev="0"/>
            </a:camera>
            <a:lightRig rig="contrasting" dir="t">
              <a:rot lat="0" lon="0" rev="1200000"/>
            </a:lightRig>
          </a:scene3d>
        </p:grpSpPr>
        <p:sp>
          <p:nvSpPr>
            <p:cNvPr id="41" name="Right Arrow 40"/>
            <p:cNvSpPr/>
            <p:nvPr/>
          </p:nvSpPr>
          <p:spPr>
            <a:xfrm rot="19800000">
              <a:off x="3669142" y="1936114"/>
              <a:ext cx="295812" cy="475461"/>
            </a:xfrm>
            <a:prstGeom prst="rightArrow">
              <a:avLst>
                <a:gd name="adj1" fmla="val 60000"/>
                <a:gd name="adj2" fmla="val 50000"/>
              </a:avLst>
            </a:prstGeom>
            <a:solidFill>
              <a:srgbClr val="33CC33"/>
            </a:solidFill>
            <a:ln>
              <a:noFill/>
            </a:ln>
            <a:effectLst/>
            <a:sp3d z="-182000" contourW="19050" prstMaterial="metal">
              <a:bevelT w="88900" h="203200"/>
              <a:bevelB w="165100" h="254000"/>
            </a:sp3d>
          </p:spPr>
          <p:txBody>
            <a:bodyPr/>
            <a:lstStyle/>
            <a:p>
              <a:endParaRPr lang="en-US"/>
            </a:p>
          </p:txBody>
        </p:sp>
        <p:sp>
          <p:nvSpPr>
            <p:cNvPr id="42" name="Right Arrow 10"/>
            <p:cNvSpPr txBox="1"/>
            <p:nvPr/>
          </p:nvSpPr>
          <p:spPr>
            <a:xfrm rot="19800000">
              <a:off x="3675087" y="2053392"/>
              <a:ext cx="207068" cy="285277"/>
            </a:xfrm>
            <a:prstGeom prst="rect">
              <a:avLst/>
            </a:prstGeom>
            <a:noFill/>
            <a:ln>
              <a:noFill/>
            </a:ln>
            <a:effectLst/>
            <a:sp3d z="-182000"/>
          </p:spPr>
          <p:txBody>
            <a:bodyPr spcFirstLastPara="0" vert="horz" wrap="square" lIns="0" tIns="0" rIns="0" bIns="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endParaRPr kumimoji="0" lang="en-US" sz="2100" b="0" i="0" u="none" strike="noStrike" kern="1200" cap="none" spc="0" normalizeH="0" baseline="0" noProof="0">
                <a:ln>
                  <a:noFill/>
                </a:ln>
                <a:solidFill>
                  <a:sysClr val="window" lastClr="FFFFFF"/>
                </a:solidFill>
                <a:effectLst/>
                <a:uLnTx/>
                <a:uFillTx/>
                <a:latin typeface="CorpoS"/>
                <a:ea typeface="+mn-ea"/>
                <a:cs typeface="+mn-cs"/>
              </a:endParaRPr>
            </a:p>
          </p:txBody>
        </p:sp>
      </p:grpSp>
      <p:grpSp>
        <p:nvGrpSpPr>
          <p:cNvPr id="14" name="Group 13"/>
          <p:cNvGrpSpPr/>
          <p:nvPr/>
        </p:nvGrpSpPr>
        <p:grpSpPr>
          <a:xfrm>
            <a:off x="3890817" y="2316017"/>
            <a:ext cx="1398416" cy="1398416"/>
            <a:chOff x="3972303" y="981312"/>
            <a:chExt cx="1398416" cy="1398416"/>
          </a:xfrm>
          <a:scene3d>
            <a:camera prst="orthographicFront">
              <a:rot lat="0" lon="0" rev="0"/>
            </a:camera>
            <a:lightRig rig="contrasting" dir="t">
              <a:rot lat="0" lon="0" rev="1200000"/>
            </a:lightRig>
          </a:scene3d>
        </p:grpSpPr>
        <p:sp>
          <p:nvSpPr>
            <p:cNvPr id="39" name="Oval 38"/>
            <p:cNvSpPr/>
            <p:nvPr/>
          </p:nvSpPr>
          <p:spPr>
            <a:xfrm>
              <a:off x="3972303" y="981312"/>
              <a:ext cx="1398416" cy="1398416"/>
            </a:xfrm>
            <a:prstGeom prst="ellipse">
              <a:avLst/>
            </a:prstGeom>
            <a:solidFill>
              <a:srgbClr val="00677F">
                <a:hueOff val="-13624"/>
                <a:satOff val="0"/>
                <a:lumOff val="784"/>
                <a:alphaOff val="0"/>
              </a:srgbClr>
            </a:solidFill>
            <a:ln>
              <a:noFill/>
            </a:ln>
            <a:effectLst>
              <a:outerShdw blurRad="40000" dist="23000" dir="5400000" rotWithShape="0">
                <a:srgbClr val="000000">
                  <a:alpha val="35000"/>
                </a:srgbClr>
              </a:outerShdw>
            </a:effectLst>
            <a:sp3d contourW="19050" prstMaterial="metal">
              <a:bevelT w="88900" h="203200"/>
              <a:bevelB w="165100" h="254000"/>
            </a:sp3d>
          </p:spPr>
          <p:txBody>
            <a:bodyPr/>
            <a:lstStyle/>
            <a:p>
              <a:endParaRPr lang="en-US"/>
            </a:p>
          </p:txBody>
        </p:sp>
        <p:sp>
          <p:nvSpPr>
            <p:cNvPr id="40" name="Oval 12"/>
            <p:cNvSpPr txBox="1"/>
            <p:nvPr/>
          </p:nvSpPr>
          <p:spPr>
            <a:xfrm>
              <a:off x="4177096" y="1186105"/>
              <a:ext cx="988830" cy="988830"/>
            </a:xfrm>
            <a:prstGeom prst="rect">
              <a:avLst/>
            </a:prstGeom>
            <a:noFill/>
            <a:ln>
              <a:noFill/>
            </a:ln>
            <a:effectLst/>
            <a:sp3d/>
          </p:spPr>
          <p:txBody>
            <a:bodyPr spcFirstLastPara="0" vert="horz" wrap="square" lIns="21590" tIns="21590" rIns="21590" bIns="21590" numCol="1" spcCol="1270" anchor="ctr" anchorCtr="0">
              <a:noAutofit/>
            </a:bodyPr>
            <a:lstStyle/>
            <a:p>
              <a:pPr marL="0" marR="0" lvl="0" indent="0" algn="ctr" defTabSz="733425" eaLnBrk="1" fontAlgn="auto" latinLnBrk="0" hangingPunct="1">
                <a:lnSpc>
                  <a:spcPct val="90000"/>
                </a:lnSpc>
                <a:spcBef>
                  <a:spcPct val="0"/>
                </a:spcBef>
                <a:spcAft>
                  <a:spcPct val="35000"/>
                </a:spcAft>
                <a:buClrTx/>
                <a:buSzTx/>
                <a:buFontTx/>
                <a:buNone/>
                <a:tabLst/>
                <a:defRPr/>
              </a:pPr>
              <a:r>
                <a:rPr kumimoji="0" lang="en-US" sz="1650" b="0" i="0" u="none" strike="noStrike" kern="1200" cap="none" spc="0" normalizeH="0" baseline="0" noProof="0" dirty="0">
                  <a:ln>
                    <a:noFill/>
                  </a:ln>
                  <a:solidFill>
                    <a:sysClr val="window" lastClr="FFFFFF"/>
                  </a:solidFill>
                  <a:effectLst/>
                  <a:uLnTx/>
                  <a:uFillTx/>
                  <a:latin typeface="CorpoS"/>
                  <a:ea typeface="+mn-ea"/>
                  <a:cs typeface="+mn-cs"/>
                </a:rPr>
                <a:t>Driver Experience</a:t>
              </a:r>
            </a:p>
          </p:txBody>
        </p:sp>
      </p:grpSp>
      <p:grpSp>
        <p:nvGrpSpPr>
          <p:cNvPr id="15" name="Group 14"/>
          <p:cNvGrpSpPr/>
          <p:nvPr/>
        </p:nvGrpSpPr>
        <p:grpSpPr>
          <a:xfrm>
            <a:off x="3587656" y="4240724"/>
            <a:ext cx="295812" cy="475461"/>
            <a:chOff x="3669142" y="2906019"/>
            <a:chExt cx="295812" cy="475461"/>
          </a:xfrm>
          <a:scene3d>
            <a:camera prst="orthographicFront">
              <a:rot lat="0" lon="0" rev="0"/>
            </a:camera>
            <a:lightRig rig="contrasting" dir="t">
              <a:rot lat="0" lon="0" rev="1200000"/>
            </a:lightRig>
          </a:scene3d>
        </p:grpSpPr>
        <p:sp>
          <p:nvSpPr>
            <p:cNvPr id="37" name="Right Arrow 36"/>
            <p:cNvSpPr/>
            <p:nvPr/>
          </p:nvSpPr>
          <p:spPr>
            <a:xfrm rot="1800000">
              <a:off x="3669142" y="2906019"/>
              <a:ext cx="295812" cy="475461"/>
            </a:xfrm>
            <a:prstGeom prst="rightArrow">
              <a:avLst>
                <a:gd name="adj1" fmla="val 60000"/>
                <a:gd name="adj2" fmla="val 50000"/>
              </a:avLst>
            </a:prstGeom>
            <a:solidFill>
              <a:srgbClr val="33CC33"/>
            </a:solidFill>
            <a:ln>
              <a:noFill/>
            </a:ln>
            <a:effectLst/>
            <a:sp3d z="-182000" contourW="19050" prstMaterial="metal">
              <a:bevelT w="88900" h="203200"/>
              <a:bevelB w="165100" h="254000"/>
            </a:sp3d>
          </p:spPr>
          <p:txBody>
            <a:bodyPr/>
            <a:lstStyle/>
            <a:p>
              <a:endParaRPr lang="en-US"/>
            </a:p>
          </p:txBody>
        </p:sp>
        <p:sp>
          <p:nvSpPr>
            <p:cNvPr id="38" name="Right Arrow 14"/>
            <p:cNvSpPr txBox="1"/>
            <p:nvPr/>
          </p:nvSpPr>
          <p:spPr>
            <a:xfrm rot="1800000">
              <a:off x="3675087" y="2978925"/>
              <a:ext cx="207068" cy="285277"/>
            </a:xfrm>
            <a:prstGeom prst="rect">
              <a:avLst/>
            </a:prstGeom>
            <a:noFill/>
            <a:ln>
              <a:noFill/>
            </a:ln>
            <a:effectLst/>
            <a:sp3d z="-182000"/>
          </p:spPr>
          <p:txBody>
            <a:bodyPr spcFirstLastPara="0" vert="horz" wrap="square" lIns="0" tIns="0" rIns="0" bIns="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endParaRPr kumimoji="0" lang="en-US" sz="2100" b="0" i="0" u="none" strike="noStrike" kern="1200" cap="none" spc="0" normalizeH="0" baseline="0" noProof="0">
                <a:ln>
                  <a:noFill/>
                </a:ln>
                <a:solidFill>
                  <a:sysClr val="window" lastClr="FFFFFF"/>
                </a:solidFill>
                <a:effectLst/>
                <a:uLnTx/>
                <a:uFillTx/>
                <a:latin typeface="CorpoS"/>
                <a:ea typeface="+mn-ea"/>
                <a:cs typeface="+mn-cs"/>
              </a:endParaRPr>
            </a:p>
          </p:txBody>
        </p:sp>
      </p:grpSp>
      <p:grpSp>
        <p:nvGrpSpPr>
          <p:cNvPr id="16" name="Group 15"/>
          <p:cNvGrpSpPr/>
          <p:nvPr/>
        </p:nvGrpSpPr>
        <p:grpSpPr>
          <a:xfrm>
            <a:off x="3890817" y="4272570"/>
            <a:ext cx="1398416" cy="1398416"/>
            <a:chOff x="3972303" y="2937865"/>
            <a:chExt cx="1398416" cy="1398416"/>
          </a:xfrm>
          <a:scene3d>
            <a:camera prst="orthographicFront">
              <a:rot lat="0" lon="0" rev="0"/>
            </a:camera>
            <a:lightRig rig="contrasting" dir="t">
              <a:rot lat="0" lon="0" rev="1200000"/>
            </a:lightRig>
          </a:scene3d>
        </p:grpSpPr>
        <p:sp>
          <p:nvSpPr>
            <p:cNvPr id="35" name="Oval 34"/>
            <p:cNvSpPr/>
            <p:nvPr/>
          </p:nvSpPr>
          <p:spPr>
            <a:xfrm>
              <a:off x="3972303" y="2937865"/>
              <a:ext cx="1398416" cy="1398416"/>
            </a:xfrm>
            <a:prstGeom prst="ellipse">
              <a:avLst/>
            </a:prstGeom>
            <a:solidFill>
              <a:srgbClr val="00677F">
                <a:hueOff val="-27247"/>
                <a:satOff val="0"/>
                <a:lumOff val="1568"/>
                <a:alphaOff val="0"/>
              </a:srgbClr>
            </a:solidFill>
            <a:ln>
              <a:noFill/>
            </a:ln>
            <a:effectLst>
              <a:outerShdw blurRad="40000" dist="23000" dir="5400000" rotWithShape="0">
                <a:srgbClr val="000000">
                  <a:alpha val="35000"/>
                </a:srgbClr>
              </a:outerShdw>
            </a:effectLst>
            <a:sp3d contourW="19050" prstMaterial="metal">
              <a:bevelT w="88900" h="203200"/>
              <a:bevelB w="165100" h="254000"/>
            </a:sp3d>
          </p:spPr>
          <p:txBody>
            <a:bodyPr/>
            <a:lstStyle/>
            <a:p>
              <a:endParaRPr lang="en-US"/>
            </a:p>
          </p:txBody>
        </p:sp>
        <p:sp>
          <p:nvSpPr>
            <p:cNvPr id="36" name="Oval 16"/>
            <p:cNvSpPr txBox="1"/>
            <p:nvPr/>
          </p:nvSpPr>
          <p:spPr>
            <a:xfrm>
              <a:off x="4177096" y="3142658"/>
              <a:ext cx="988830" cy="988830"/>
            </a:xfrm>
            <a:prstGeom prst="rect">
              <a:avLst/>
            </a:prstGeom>
            <a:noFill/>
            <a:ln>
              <a:noFill/>
            </a:ln>
            <a:effectLst/>
            <a:sp3d/>
          </p:spPr>
          <p:txBody>
            <a:bodyPr spcFirstLastPara="0" vert="horz" wrap="square" lIns="25400" tIns="25400" rIns="25400"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ysClr val="window" lastClr="FFFFFF"/>
                  </a:solidFill>
                  <a:effectLst/>
                  <a:uLnTx/>
                  <a:uFillTx/>
                  <a:latin typeface="CorpoS"/>
                  <a:ea typeface="+mn-ea"/>
                  <a:cs typeface="+mn-cs"/>
                </a:rPr>
                <a:t>Safety</a:t>
              </a:r>
            </a:p>
          </p:txBody>
        </p:sp>
      </p:grpSp>
      <p:grpSp>
        <p:nvGrpSpPr>
          <p:cNvPr id="19" name="Group 18"/>
          <p:cNvGrpSpPr/>
          <p:nvPr/>
        </p:nvGrpSpPr>
        <p:grpSpPr>
          <a:xfrm>
            <a:off x="1907732" y="4240724"/>
            <a:ext cx="295812" cy="475461"/>
            <a:chOff x="1989218" y="2906019"/>
            <a:chExt cx="295812" cy="475461"/>
          </a:xfrm>
          <a:scene3d>
            <a:camera prst="orthographicFront">
              <a:rot lat="0" lon="0" rev="0"/>
            </a:camera>
            <a:lightRig rig="contrasting" dir="t">
              <a:rot lat="0" lon="0" rev="1200000"/>
            </a:lightRig>
          </a:scene3d>
        </p:grpSpPr>
        <p:sp>
          <p:nvSpPr>
            <p:cNvPr id="29" name="Right Arrow 28"/>
            <p:cNvSpPr/>
            <p:nvPr/>
          </p:nvSpPr>
          <p:spPr>
            <a:xfrm rot="9000000">
              <a:off x="1989218" y="2906019"/>
              <a:ext cx="295812" cy="475461"/>
            </a:xfrm>
            <a:prstGeom prst="rightArrow">
              <a:avLst>
                <a:gd name="adj1" fmla="val 60000"/>
                <a:gd name="adj2" fmla="val 50000"/>
              </a:avLst>
            </a:prstGeom>
            <a:solidFill>
              <a:srgbClr val="33CC33"/>
            </a:solidFill>
            <a:ln>
              <a:noFill/>
            </a:ln>
            <a:effectLst/>
            <a:sp3d z="-182000" contourW="19050" prstMaterial="metal">
              <a:bevelT w="88900" h="203200"/>
              <a:bevelB w="165100" h="254000"/>
            </a:sp3d>
          </p:spPr>
          <p:txBody>
            <a:bodyPr/>
            <a:lstStyle/>
            <a:p>
              <a:endParaRPr lang="en-US"/>
            </a:p>
          </p:txBody>
        </p:sp>
        <p:sp>
          <p:nvSpPr>
            <p:cNvPr id="30" name="Right Arrow 22"/>
            <p:cNvSpPr txBox="1"/>
            <p:nvPr/>
          </p:nvSpPr>
          <p:spPr>
            <a:xfrm rot="19800000">
              <a:off x="2072017" y="2978925"/>
              <a:ext cx="207068" cy="285277"/>
            </a:xfrm>
            <a:prstGeom prst="rect">
              <a:avLst/>
            </a:prstGeom>
            <a:noFill/>
            <a:ln>
              <a:noFill/>
            </a:ln>
            <a:effectLst/>
            <a:sp3d z="-182000"/>
          </p:spPr>
          <p:txBody>
            <a:bodyPr spcFirstLastPara="0" vert="horz" wrap="square" lIns="0" tIns="0" rIns="0" bIns="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endParaRPr kumimoji="0" lang="en-US" sz="2100" b="0" i="0" u="none" strike="noStrike" kern="1200" cap="none" spc="0" normalizeH="0" baseline="0" noProof="0">
                <a:ln>
                  <a:noFill/>
                </a:ln>
                <a:solidFill>
                  <a:sysClr val="window" lastClr="FFFFFF"/>
                </a:solidFill>
                <a:effectLst/>
                <a:uLnTx/>
                <a:uFillTx/>
                <a:latin typeface="CorpoS"/>
                <a:ea typeface="+mn-ea"/>
                <a:cs typeface="+mn-cs"/>
              </a:endParaRPr>
            </a:p>
          </p:txBody>
        </p:sp>
      </p:grpSp>
      <p:grpSp>
        <p:nvGrpSpPr>
          <p:cNvPr id="20" name="Group 19"/>
          <p:cNvGrpSpPr/>
          <p:nvPr/>
        </p:nvGrpSpPr>
        <p:grpSpPr>
          <a:xfrm>
            <a:off x="501967" y="4272570"/>
            <a:ext cx="1398416" cy="1398416"/>
            <a:chOff x="583453" y="2937865"/>
            <a:chExt cx="1398416" cy="1398416"/>
          </a:xfrm>
          <a:scene3d>
            <a:camera prst="orthographicFront">
              <a:rot lat="0" lon="0" rev="0"/>
            </a:camera>
            <a:lightRig rig="contrasting" dir="t">
              <a:rot lat="0" lon="0" rev="1200000"/>
            </a:lightRig>
          </a:scene3d>
        </p:grpSpPr>
        <p:sp>
          <p:nvSpPr>
            <p:cNvPr id="27" name="Oval 26"/>
            <p:cNvSpPr/>
            <p:nvPr/>
          </p:nvSpPr>
          <p:spPr>
            <a:xfrm>
              <a:off x="583453" y="2937865"/>
              <a:ext cx="1398416" cy="1398416"/>
            </a:xfrm>
            <a:prstGeom prst="ellipse">
              <a:avLst/>
            </a:prstGeom>
            <a:solidFill>
              <a:srgbClr val="00677F">
                <a:hueOff val="-54494"/>
                <a:satOff val="0"/>
                <a:lumOff val="3137"/>
                <a:alphaOff val="0"/>
              </a:srgbClr>
            </a:solidFill>
            <a:ln>
              <a:noFill/>
            </a:ln>
            <a:effectLst>
              <a:outerShdw blurRad="40000" dist="23000" dir="5400000" rotWithShape="0">
                <a:srgbClr val="000000">
                  <a:alpha val="35000"/>
                </a:srgbClr>
              </a:outerShdw>
            </a:effectLst>
            <a:sp3d contourW="19050" prstMaterial="metal">
              <a:bevelT w="88900" h="203200"/>
              <a:bevelB w="165100" h="254000"/>
            </a:sp3d>
          </p:spPr>
          <p:txBody>
            <a:bodyPr/>
            <a:lstStyle/>
            <a:p>
              <a:endParaRPr lang="en-US"/>
            </a:p>
          </p:txBody>
        </p:sp>
        <p:sp>
          <p:nvSpPr>
            <p:cNvPr id="28" name="Oval 24"/>
            <p:cNvSpPr txBox="1"/>
            <p:nvPr/>
          </p:nvSpPr>
          <p:spPr>
            <a:xfrm>
              <a:off x="788246" y="3142658"/>
              <a:ext cx="988830" cy="988830"/>
            </a:xfrm>
            <a:prstGeom prst="rect">
              <a:avLst/>
            </a:prstGeom>
            <a:noFill/>
            <a:ln>
              <a:noFill/>
            </a:ln>
            <a:effectLst/>
            <a:sp3d/>
          </p:spPr>
          <p:txBody>
            <a:bodyPr spcFirstLastPara="0" vert="horz" wrap="square" lIns="22860" tIns="22860" rIns="22860" bIns="2286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ysClr val="window" lastClr="FFFFFF"/>
                  </a:solidFill>
                  <a:effectLst/>
                  <a:uLnTx/>
                  <a:uFillTx/>
                  <a:latin typeface="CorpoS"/>
                  <a:ea typeface="+mn-ea"/>
                  <a:cs typeface="+mn-cs"/>
                </a:rPr>
                <a:t>Drivetrain</a:t>
              </a:r>
            </a:p>
          </p:txBody>
        </p:sp>
      </p:grpSp>
      <p:grpSp>
        <p:nvGrpSpPr>
          <p:cNvPr id="21" name="Group 20"/>
          <p:cNvGrpSpPr/>
          <p:nvPr/>
        </p:nvGrpSpPr>
        <p:grpSpPr>
          <a:xfrm>
            <a:off x="1907732" y="3270819"/>
            <a:ext cx="295812" cy="475461"/>
            <a:chOff x="1989218" y="1936114"/>
            <a:chExt cx="295812" cy="475461"/>
          </a:xfrm>
          <a:scene3d>
            <a:camera prst="orthographicFront">
              <a:rot lat="0" lon="0" rev="0"/>
            </a:camera>
            <a:lightRig rig="contrasting" dir="t">
              <a:rot lat="0" lon="0" rev="1200000"/>
            </a:lightRig>
          </a:scene3d>
        </p:grpSpPr>
        <p:sp>
          <p:nvSpPr>
            <p:cNvPr id="25" name="Right Arrow 24"/>
            <p:cNvSpPr/>
            <p:nvPr/>
          </p:nvSpPr>
          <p:spPr>
            <a:xfrm rot="12600000">
              <a:off x="1989218" y="1936114"/>
              <a:ext cx="295812" cy="475461"/>
            </a:xfrm>
            <a:prstGeom prst="rightArrow">
              <a:avLst>
                <a:gd name="adj1" fmla="val 60000"/>
                <a:gd name="adj2" fmla="val 50000"/>
              </a:avLst>
            </a:prstGeom>
            <a:solidFill>
              <a:srgbClr val="33CC33"/>
            </a:solidFill>
            <a:ln>
              <a:noFill/>
            </a:ln>
            <a:effectLst/>
            <a:sp3d z="-182000" contourW="19050" prstMaterial="metal">
              <a:bevelT w="88900" h="203200"/>
              <a:bevelB w="165100" h="254000"/>
            </a:sp3d>
          </p:spPr>
          <p:txBody>
            <a:bodyPr/>
            <a:lstStyle/>
            <a:p>
              <a:endParaRPr lang="en-US"/>
            </a:p>
          </p:txBody>
        </p:sp>
        <p:sp>
          <p:nvSpPr>
            <p:cNvPr id="26" name="Right Arrow 26"/>
            <p:cNvSpPr txBox="1"/>
            <p:nvPr/>
          </p:nvSpPr>
          <p:spPr>
            <a:xfrm rot="23400000">
              <a:off x="2072017" y="2053392"/>
              <a:ext cx="207068" cy="285277"/>
            </a:xfrm>
            <a:prstGeom prst="rect">
              <a:avLst/>
            </a:prstGeom>
            <a:noFill/>
            <a:ln>
              <a:noFill/>
            </a:ln>
            <a:effectLst/>
            <a:sp3d z="-182000"/>
          </p:spPr>
          <p:txBody>
            <a:bodyPr spcFirstLastPara="0" vert="horz" wrap="square" lIns="0" tIns="0" rIns="0" bIns="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endParaRPr kumimoji="0" lang="en-US" sz="2100" b="0" i="0" u="none" strike="noStrike" kern="1200" cap="none" spc="0" normalizeH="0" baseline="0" noProof="0">
                <a:ln>
                  <a:noFill/>
                </a:ln>
                <a:solidFill>
                  <a:sysClr val="window" lastClr="FFFFFF"/>
                </a:solidFill>
                <a:effectLst/>
                <a:uLnTx/>
                <a:uFillTx/>
                <a:latin typeface="CorpoS"/>
                <a:ea typeface="+mn-ea"/>
                <a:cs typeface="+mn-cs"/>
              </a:endParaRPr>
            </a:p>
          </p:txBody>
        </p:sp>
      </p:grpSp>
      <p:grpSp>
        <p:nvGrpSpPr>
          <p:cNvPr id="22" name="Group 21"/>
          <p:cNvGrpSpPr/>
          <p:nvPr/>
        </p:nvGrpSpPr>
        <p:grpSpPr>
          <a:xfrm>
            <a:off x="501967" y="2316017"/>
            <a:ext cx="1398416" cy="1398416"/>
            <a:chOff x="583453" y="981312"/>
            <a:chExt cx="1398416" cy="1398416"/>
          </a:xfrm>
          <a:scene3d>
            <a:camera prst="orthographicFront">
              <a:rot lat="0" lon="0" rev="0"/>
            </a:camera>
            <a:lightRig rig="contrasting" dir="t">
              <a:rot lat="0" lon="0" rev="1200000"/>
            </a:lightRig>
          </a:scene3d>
        </p:grpSpPr>
        <p:sp>
          <p:nvSpPr>
            <p:cNvPr id="23" name="Oval 22"/>
            <p:cNvSpPr/>
            <p:nvPr/>
          </p:nvSpPr>
          <p:spPr>
            <a:xfrm>
              <a:off x="583453" y="981312"/>
              <a:ext cx="1398416" cy="1398416"/>
            </a:xfrm>
            <a:prstGeom prst="ellipse">
              <a:avLst/>
            </a:prstGeom>
            <a:solidFill>
              <a:srgbClr val="00677F">
                <a:hueOff val="-68118"/>
                <a:satOff val="0"/>
                <a:lumOff val="3921"/>
                <a:alphaOff val="0"/>
              </a:srgbClr>
            </a:solidFill>
            <a:ln>
              <a:noFill/>
            </a:ln>
            <a:effectLst>
              <a:outerShdw blurRad="40000" dist="23000" dir="5400000" rotWithShape="0">
                <a:srgbClr val="000000">
                  <a:alpha val="35000"/>
                </a:srgbClr>
              </a:outerShdw>
            </a:effectLst>
            <a:sp3d contourW="19050" prstMaterial="metal">
              <a:bevelT w="88900" h="203200"/>
              <a:bevelB w="165100" h="254000"/>
            </a:sp3d>
          </p:spPr>
          <p:txBody>
            <a:bodyPr/>
            <a:lstStyle/>
            <a:p>
              <a:endParaRPr lang="en-US"/>
            </a:p>
          </p:txBody>
        </p:sp>
        <p:sp>
          <p:nvSpPr>
            <p:cNvPr id="24" name="Oval 28"/>
            <p:cNvSpPr txBox="1"/>
            <p:nvPr/>
          </p:nvSpPr>
          <p:spPr>
            <a:xfrm>
              <a:off x="788246" y="1186105"/>
              <a:ext cx="988830" cy="988830"/>
            </a:xfrm>
            <a:prstGeom prst="rect">
              <a:avLst/>
            </a:prstGeom>
            <a:noFill/>
            <a:ln>
              <a:noFill/>
            </a:ln>
            <a:effectLst/>
            <a:sp3d/>
          </p:spPr>
          <p:txBody>
            <a:bodyPr spcFirstLastPara="0" vert="horz" wrap="square" lIns="25400" tIns="25400" rIns="25400"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ysClr val="window" lastClr="FFFFFF"/>
                  </a:solidFill>
                  <a:effectLst/>
                  <a:uLnTx/>
                  <a:uFillTx/>
                  <a:latin typeface="CorpoS"/>
                  <a:ea typeface="+mn-ea"/>
                  <a:cs typeface="+mn-cs"/>
                </a:rPr>
                <a:t>Upfit</a:t>
              </a:r>
            </a:p>
          </p:txBody>
        </p:sp>
      </p:grpSp>
    </p:spTree>
    <p:extLst>
      <p:ext uri="{BB962C8B-B14F-4D97-AF65-F5344CB8AC3E}">
        <p14:creationId xmlns:p14="http://schemas.microsoft.com/office/powerpoint/2010/main" val="4061456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lIns="91440" tIns="45720" rIns="91440" bIns="45720" rtlCol="0" anchor="ctr">
            <a:normAutofit/>
          </a:bodyPr>
          <a:lstStyle/>
          <a:p>
            <a:r>
              <a:rPr lang="en-US" dirty="0">
                <a:solidFill>
                  <a:srgbClr val="F47503"/>
                </a:solidFill>
              </a:rPr>
              <a:t>Detroit DT12-V</a:t>
            </a:r>
          </a:p>
        </p:txBody>
      </p:sp>
      <p:sp>
        <p:nvSpPr>
          <p:cNvPr id="6" name="Content Placeholder 5"/>
          <p:cNvSpPr>
            <a:spLocks noGrp="1"/>
          </p:cNvSpPr>
          <p:nvPr>
            <p:ph sz="half" idx="2"/>
          </p:nvPr>
        </p:nvSpPr>
        <p:spPr/>
        <p:txBody>
          <a:bodyPr/>
          <a:lstStyle/>
          <a:p>
            <a:endParaRPr lang="en-US"/>
          </a:p>
        </p:txBody>
      </p:sp>
      <p:sp>
        <p:nvSpPr>
          <p:cNvPr id="38" name="TextBox 37"/>
          <p:cNvSpPr txBox="1"/>
          <p:nvPr/>
        </p:nvSpPr>
        <p:spPr bwMode="auto">
          <a:xfrm>
            <a:off x="9249716" y="3718221"/>
            <a:ext cx="28839" cy="461425"/>
          </a:xfrm>
          <a:prstGeom prst="rect">
            <a:avLst/>
          </a:prstGeom>
          <a:noFill/>
          <a:ln w="9525">
            <a:noFill/>
            <a:miter lim="800000"/>
            <a:headEnd/>
            <a:tailEnd/>
          </a:ln>
        </p:spPr>
        <p:txBody>
          <a:bodyPr wrap="none" lIns="0" tIns="0" rIns="0" bIns="0" rtlCol="0" anchor="t" anchorCtr="0">
            <a:spAutoFit/>
          </a:bodyPr>
          <a:lstStyle/>
          <a:p>
            <a:pPr marL="0" marR="0" lvl="0" indent="0" algn="l" defTabSz="456971" rtl="0" eaLnBrk="1" fontAlgn="base" latinLnBrk="0" hangingPunct="1">
              <a:lnSpc>
                <a:spcPct val="100000"/>
              </a:lnSpc>
              <a:spcBef>
                <a:spcPct val="0"/>
              </a:spcBef>
              <a:spcAft>
                <a:spcPct val="0"/>
              </a:spcAft>
              <a:buClrTx/>
              <a:buSzTx/>
              <a:buFontTx/>
              <a:buNone/>
              <a:tabLst/>
              <a:defRPr/>
            </a:pPr>
            <a:endParaRPr kumimoji="0" lang="en-US" sz="999" b="0" i="0" u="none" strike="noStrike" kern="1200" cap="none" spc="0" normalizeH="0" baseline="0" noProof="0" dirty="0">
              <a:ln>
                <a:noFill/>
              </a:ln>
              <a:solidFill>
                <a:prstClr val="black"/>
              </a:solidFill>
              <a:effectLst/>
              <a:uLnTx/>
              <a:uFillTx/>
              <a:latin typeface="Calibri"/>
              <a:ea typeface="+mn-ea"/>
              <a:cs typeface="Daimler CS"/>
            </a:endParaRPr>
          </a:p>
          <a:p>
            <a:pPr marL="0" marR="0" lvl="0" indent="0" algn="l" defTabSz="456971" rtl="0" eaLnBrk="1" fontAlgn="base" latinLnBrk="0" hangingPunct="1">
              <a:lnSpc>
                <a:spcPct val="100000"/>
              </a:lnSpc>
              <a:spcBef>
                <a:spcPct val="0"/>
              </a:spcBef>
              <a:spcAft>
                <a:spcPct val="0"/>
              </a:spcAft>
              <a:buClrTx/>
              <a:buSzTx/>
              <a:buFontTx/>
              <a:buNone/>
              <a:tabLst/>
              <a:defRPr/>
            </a:pPr>
            <a:endParaRPr kumimoji="0" lang="en-US" sz="999" b="0" i="0" u="none" strike="noStrike" kern="1200" cap="none" spc="0" normalizeH="0" baseline="0" noProof="0" dirty="0">
              <a:ln>
                <a:noFill/>
              </a:ln>
              <a:solidFill>
                <a:prstClr val="black"/>
              </a:solidFill>
              <a:effectLst/>
              <a:uLnTx/>
              <a:uFillTx/>
              <a:latin typeface="Calibri"/>
              <a:ea typeface="+mn-ea"/>
              <a:cs typeface="Daimler CS"/>
            </a:endParaRPr>
          </a:p>
          <a:p>
            <a:pPr marL="0" marR="0" lvl="0" indent="0" algn="l" defTabSz="456971" rtl="0" eaLnBrk="1" fontAlgn="base" latinLnBrk="0" hangingPunct="1">
              <a:lnSpc>
                <a:spcPct val="100000"/>
              </a:lnSpc>
              <a:spcBef>
                <a:spcPct val="0"/>
              </a:spcBef>
              <a:spcAft>
                <a:spcPct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alibri"/>
                <a:ea typeface="+mn-ea"/>
                <a:cs typeface="Daimler CS"/>
              </a:rPr>
              <a:t> </a:t>
            </a:r>
          </a:p>
        </p:txBody>
      </p:sp>
      <p:sp>
        <p:nvSpPr>
          <p:cNvPr id="9" name="Text Placeholder 3"/>
          <p:cNvSpPr txBox="1">
            <a:spLocks/>
          </p:cNvSpPr>
          <p:nvPr/>
        </p:nvSpPr>
        <p:spPr>
          <a:xfrm>
            <a:off x="5100054" y="890382"/>
            <a:ext cx="6253746" cy="393968"/>
          </a:xfrm>
          <a:prstGeom prst="rect">
            <a:avLst/>
          </a:prstGeom>
          <a:noFill/>
        </p:spPr>
        <p:txBody>
          <a:bodyPr vert="horz"/>
          <a:lstStyle>
            <a:lvl1pPr marL="0" indent="0" algn="l" defTabSz="457200" rtl="0" eaLnBrk="1" latinLnBrk="0" hangingPunct="1">
              <a:spcBef>
                <a:spcPct val="20000"/>
              </a:spcBef>
              <a:buFont typeface="Arial"/>
              <a:buNone/>
              <a:defRPr sz="1800" kern="1200">
                <a:solidFill>
                  <a:schemeClr val="tx1"/>
                </a:solidFill>
                <a:latin typeface="CorporateS-Regular"/>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6743" rtl="0" eaLnBrk="1" fontAlgn="auto" latinLnBrk="0" hangingPunct="1">
              <a:lnSpc>
                <a:spcPct val="100000"/>
              </a:lnSpc>
              <a:spcBef>
                <a:spcPct val="20000"/>
              </a:spcBef>
              <a:spcAft>
                <a:spcPts val="0"/>
              </a:spcAft>
              <a:buClrTx/>
              <a:buSzTx/>
              <a:buFont typeface="Arial"/>
              <a:buNone/>
              <a:tabLst/>
              <a:defRPr/>
            </a:pPr>
            <a:r>
              <a:rPr kumimoji="0" lang="en-US" sz="1798" b="1" i="0" u="none" strike="noStrike" kern="1200" cap="none" spc="0" normalizeH="0" baseline="0" noProof="0" dirty="0">
                <a:ln>
                  <a:noFill/>
                </a:ln>
                <a:solidFill>
                  <a:srgbClr val="000000"/>
                </a:solidFill>
                <a:effectLst/>
                <a:uLnTx/>
                <a:uFillTx/>
                <a:latin typeface="Franklin Gothic Medium" panose="020B0603020102020204"/>
                <a:ea typeface="+mn-ea"/>
                <a:cs typeface="+mn-cs"/>
              </a:rPr>
              <a:t>Engineered for </a:t>
            </a:r>
            <a:r>
              <a:rPr kumimoji="0" lang="en-US" sz="1798" b="1" i="0" u="none" strike="noStrike" kern="1200" cap="none" spc="0" normalizeH="0" baseline="0" noProof="0" dirty="0" err="1">
                <a:ln>
                  <a:noFill/>
                </a:ln>
                <a:solidFill>
                  <a:srgbClr val="000000"/>
                </a:solidFill>
                <a:effectLst/>
                <a:uLnTx/>
                <a:uFillTx/>
                <a:latin typeface="Franklin Gothic Medium" panose="020B0603020102020204"/>
                <a:ea typeface="+mn-ea"/>
                <a:cs typeface="+mn-cs"/>
              </a:rPr>
              <a:t>Upfit</a:t>
            </a:r>
            <a:r>
              <a:rPr kumimoji="0" lang="en-US" sz="1798" b="1" i="0" u="none" strike="noStrike" kern="1200" cap="none" spc="0" normalizeH="0" baseline="0" noProof="0" dirty="0">
                <a:ln>
                  <a:noFill/>
                </a:ln>
                <a:solidFill>
                  <a:srgbClr val="000000"/>
                </a:solidFill>
                <a:effectLst/>
                <a:uLnTx/>
                <a:uFillTx/>
                <a:latin typeface="Franklin Gothic Medium" panose="020B0603020102020204"/>
                <a:ea typeface="+mn-ea"/>
                <a:cs typeface="+mn-cs"/>
              </a:rPr>
              <a:t> and Productivity. Period. </a:t>
            </a:r>
          </a:p>
        </p:txBody>
      </p:sp>
      <p:sp>
        <p:nvSpPr>
          <p:cNvPr id="14" name="Text Placeholder 3"/>
          <p:cNvSpPr txBox="1">
            <a:spLocks/>
          </p:cNvSpPr>
          <p:nvPr/>
        </p:nvSpPr>
        <p:spPr>
          <a:xfrm>
            <a:off x="5100054" y="1255112"/>
            <a:ext cx="6645975" cy="4875100"/>
          </a:xfrm>
          <a:prstGeom prst="rect">
            <a:avLst/>
          </a:prstGeom>
          <a:solidFill>
            <a:schemeClr val="bg1"/>
          </a:solidFill>
        </p:spPr>
        <p:txBody>
          <a:bodyPr vert="horz"/>
          <a:lstStyle>
            <a:lvl1pPr marL="0" indent="0" algn="l" defTabSz="457200" rtl="0" eaLnBrk="1" latinLnBrk="0" hangingPunct="1">
              <a:spcBef>
                <a:spcPct val="20000"/>
              </a:spcBef>
              <a:buFont typeface="Arial"/>
              <a:buNone/>
              <a:defRPr sz="1800" kern="1200">
                <a:solidFill>
                  <a:schemeClr val="tx1"/>
                </a:solidFill>
                <a:latin typeface="CorporateS-Regular"/>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45324" marR="0" lvl="0"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598" b="0" i="0" u="none" strike="noStrike" kern="1200" cap="none" spc="0" normalizeH="0" baseline="0" noProof="0" dirty="0">
                <a:ln>
                  <a:noFill/>
                </a:ln>
                <a:solidFill>
                  <a:srgbClr val="000000"/>
                </a:solidFill>
                <a:effectLst/>
                <a:uLnTx/>
                <a:uFillTx/>
                <a:latin typeface="Franklin Gothic Medium" panose="020B0603020102020204"/>
                <a:ea typeface="+mn-ea"/>
                <a:cs typeface="+mn-cs"/>
              </a:rPr>
              <a:t>Over $100 million in global investment to specifically engineer for the needs of vocational customers</a:t>
            </a:r>
          </a:p>
          <a:p>
            <a:pPr marL="445324" marR="0" lvl="0"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598" b="0" i="0" u="none" strike="noStrike" kern="1200" cap="none" spc="0" normalizeH="0" baseline="0" noProof="0" dirty="0">
              <a:ln>
                <a:noFill/>
              </a:ln>
              <a:solidFill>
                <a:srgbClr val="000000"/>
              </a:solidFill>
              <a:effectLst/>
              <a:uLnTx/>
              <a:uFillTx/>
              <a:latin typeface="Franklin Gothic Medium" panose="020B0603020102020204"/>
              <a:ea typeface="+mn-ea"/>
              <a:cs typeface="+mn-cs"/>
            </a:endParaRPr>
          </a:p>
          <a:p>
            <a:pPr marL="445324" marR="0" lvl="0"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598" b="0" i="0" u="none" strike="noStrike" kern="1200" cap="none" spc="0" normalizeH="0" baseline="0" noProof="0" dirty="0">
                <a:ln>
                  <a:noFill/>
                </a:ln>
                <a:solidFill>
                  <a:srgbClr val="000000"/>
                </a:solidFill>
                <a:effectLst/>
                <a:uLnTx/>
                <a:uFillTx/>
                <a:latin typeface="Franklin Gothic Medium" panose="020B0603020102020204"/>
                <a:ea typeface="+mn-ea"/>
                <a:cs typeface="+mn-cs"/>
              </a:rPr>
              <a:t>Existing features adapted to meet vocational customer needs: Hill Start Aid, Creep mode, Auto Neutral, Descent Control, Kick- Down mode, and more</a:t>
            </a:r>
          </a:p>
          <a:p>
            <a:pPr marL="445324" marR="0" lvl="0"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598" b="0" i="0" u="none" strike="noStrike" kern="1200" cap="none" spc="0" normalizeH="0" baseline="0" noProof="0" dirty="0">
              <a:ln>
                <a:noFill/>
              </a:ln>
              <a:solidFill>
                <a:srgbClr val="000000"/>
              </a:solidFill>
              <a:effectLst/>
              <a:uLnTx/>
              <a:uFillTx/>
              <a:latin typeface="Franklin Gothic Medium" panose="020B0603020102020204"/>
              <a:ea typeface="+mn-ea"/>
              <a:cs typeface="+mn-cs"/>
            </a:endParaRPr>
          </a:p>
          <a:p>
            <a:pPr marL="445324" marR="0" lvl="0"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598" b="0" i="0" u="none" strike="noStrike" kern="1200" cap="none" spc="0" normalizeH="0" baseline="0" noProof="0" dirty="0">
                <a:ln>
                  <a:noFill/>
                </a:ln>
                <a:solidFill>
                  <a:srgbClr val="000000"/>
                </a:solidFill>
                <a:effectLst/>
                <a:uLnTx/>
                <a:uFillTx/>
                <a:latin typeface="Franklin Gothic Medium" panose="020B0603020102020204"/>
                <a:ea typeface="+mn-ea"/>
                <a:cs typeface="+mn-cs"/>
              </a:rPr>
              <a:t>Revamped oil system reduces oil capacity for improved maintenance, and gets to operating temperature quicker to get working sooner</a:t>
            </a:r>
          </a:p>
          <a:p>
            <a:pPr marL="445324" marR="0" lvl="0"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598" b="0" i="0" u="none" strike="noStrike" kern="1200" cap="none" spc="0" normalizeH="0" baseline="0" noProof="0" dirty="0">
              <a:ln>
                <a:noFill/>
              </a:ln>
              <a:solidFill>
                <a:srgbClr val="000000"/>
              </a:solidFill>
              <a:effectLst/>
              <a:uLnTx/>
              <a:uFillTx/>
              <a:latin typeface="Franklin Gothic Medium" panose="020B0603020102020204"/>
              <a:ea typeface="+mn-ea"/>
              <a:cs typeface="+mn-cs"/>
            </a:endParaRPr>
          </a:p>
          <a:p>
            <a:pPr marL="445324" marR="0" lvl="0"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598" b="0" i="0" u="none" strike="noStrike" kern="1200" cap="none" spc="0" normalizeH="0" baseline="0" noProof="0" dirty="0">
                <a:ln>
                  <a:noFill/>
                </a:ln>
                <a:solidFill>
                  <a:srgbClr val="000000"/>
                </a:solidFill>
                <a:effectLst/>
                <a:uLnTx/>
                <a:uFillTx/>
                <a:latin typeface="Franklin Gothic Medium" panose="020B0603020102020204"/>
                <a:ea typeface="+mn-ea"/>
                <a:cs typeface="+mn-cs"/>
              </a:rPr>
              <a:t>Rear and bottom PTO with factory installed Chelsea and Muncie options for improved upfit</a:t>
            </a:r>
          </a:p>
          <a:p>
            <a:pPr marL="445324" marR="0" lvl="0"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598" b="0" i="0" u="none" strike="noStrike" kern="1200" cap="none" spc="0" normalizeH="0" baseline="0" noProof="0" dirty="0">
              <a:ln>
                <a:noFill/>
              </a:ln>
              <a:solidFill>
                <a:srgbClr val="000000"/>
              </a:solidFill>
              <a:effectLst/>
              <a:uLnTx/>
              <a:uFillTx/>
              <a:latin typeface="Franklin Gothic Medium" panose="020B0603020102020204"/>
              <a:ea typeface="+mn-ea"/>
              <a:cs typeface="+mn-cs"/>
            </a:endParaRPr>
          </a:p>
          <a:p>
            <a:pPr marL="445324" marR="0" lvl="0"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598" b="0" i="0" u="none" strike="noStrike" kern="1200" cap="none" spc="0" normalizeH="0" baseline="0" noProof="0" dirty="0">
                <a:ln>
                  <a:noFill/>
                </a:ln>
                <a:solidFill>
                  <a:srgbClr val="000000"/>
                </a:solidFill>
                <a:effectLst/>
                <a:uLnTx/>
                <a:uFillTx/>
                <a:latin typeface="Franklin Gothic Medium" panose="020B0603020102020204"/>
                <a:ea typeface="+mn-ea"/>
                <a:cs typeface="+mn-cs"/>
              </a:rPr>
              <a:t>3 new vocational features</a:t>
            </a:r>
          </a:p>
          <a:p>
            <a:pPr marL="1188274" marR="0" lvl="1"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Medium" panose="020B0603020102020204"/>
                <a:ea typeface="+mn-ea"/>
                <a:cs typeface="+mn-cs"/>
              </a:rPr>
              <a:t>Paving Mode for easy operation during road work</a:t>
            </a:r>
          </a:p>
          <a:p>
            <a:pPr marL="1188274" marR="0" lvl="1"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Medium" panose="020B0603020102020204"/>
                <a:ea typeface="+mn-ea"/>
                <a:cs typeface="+mn-cs"/>
              </a:rPr>
              <a:t>Rock-Free mode to get unstuck from difficult job sites</a:t>
            </a:r>
          </a:p>
          <a:p>
            <a:pPr marL="1188274" marR="0" lvl="1"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Medium" panose="020B0603020102020204"/>
                <a:ea typeface="+mn-ea"/>
                <a:cs typeface="+mn-cs"/>
              </a:rPr>
              <a:t>Off-Road mode to tackle rough terrain</a:t>
            </a:r>
            <a:endParaRPr kumimoji="0" lang="en-US" sz="600" b="0" i="0" u="none" strike="noStrike" kern="1200" cap="none" spc="0" normalizeH="0" baseline="0" noProof="0" dirty="0">
              <a:ln>
                <a:noFill/>
              </a:ln>
              <a:solidFill>
                <a:srgbClr val="000000"/>
              </a:solidFill>
              <a:effectLst/>
              <a:uLnTx/>
              <a:uFillTx/>
              <a:latin typeface="Franklin Gothic Medium" panose="020B0603020102020204"/>
              <a:ea typeface="+mn-ea"/>
              <a:cs typeface="+mn-cs"/>
            </a:endParaRPr>
          </a:p>
          <a:p>
            <a:pPr marL="445324" marR="0" lvl="0" indent="-285464" algn="l" defTabSz="456743"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598" b="0" i="0" u="none" strike="noStrike" kern="1200" cap="none" spc="0" normalizeH="0" baseline="0" noProof="0" dirty="0">
              <a:ln>
                <a:noFill/>
              </a:ln>
              <a:solidFill>
                <a:srgbClr val="000000"/>
              </a:solidFill>
              <a:effectLst/>
              <a:uLnTx/>
              <a:uFillTx/>
              <a:latin typeface="Franklin Gothic Medium" panose="020B0603020102020204"/>
              <a:ea typeface="+mn-ea"/>
              <a:cs typeface="+mn-cs"/>
            </a:endParaRPr>
          </a:p>
        </p:txBody>
      </p:sp>
      <p:pic>
        <p:nvPicPr>
          <p:cNvPr id="15" name="Picture 14"/>
          <p:cNvPicPr>
            <a:picLocks noChangeAspect="1"/>
          </p:cNvPicPr>
          <p:nvPr/>
        </p:nvPicPr>
        <p:blipFill>
          <a:blip r:embed="rId6"/>
          <a:stretch>
            <a:fillRect/>
          </a:stretch>
        </p:blipFill>
        <p:spPr>
          <a:xfrm>
            <a:off x="680615" y="1665353"/>
            <a:ext cx="4120941" cy="2152621"/>
          </a:xfrm>
          <a:prstGeom prst="rect">
            <a:avLst/>
          </a:prstGeom>
        </p:spPr>
      </p:pic>
      <p:graphicFrame>
        <p:nvGraphicFramePr>
          <p:cNvPr id="16" name="Table 15"/>
          <p:cNvGraphicFramePr>
            <a:graphicFrameLocks noGrp="1"/>
          </p:cNvGraphicFramePr>
          <p:nvPr/>
        </p:nvGraphicFramePr>
        <p:xfrm>
          <a:off x="774346" y="4266327"/>
          <a:ext cx="3933477" cy="1806291"/>
        </p:xfrm>
        <a:graphic>
          <a:graphicData uri="http://schemas.openxmlformats.org/drawingml/2006/table">
            <a:tbl>
              <a:tblPr firstRow="1" bandRow="1">
                <a:effectLst>
                  <a:outerShdw blurRad="50800" dist="38100" algn="l" rotWithShape="0">
                    <a:prstClr val="black">
                      <a:alpha val="40000"/>
                    </a:prstClr>
                  </a:outerShdw>
                </a:effectLst>
              </a:tblPr>
              <a:tblGrid>
                <a:gridCol w="1740213">
                  <a:extLst>
                    <a:ext uri="{9D8B030D-6E8A-4147-A177-3AD203B41FA5}">
                      <a16:colId xmlns:a16="http://schemas.microsoft.com/office/drawing/2014/main" val="20000"/>
                    </a:ext>
                  </a:extLst>
                </a:gridCol>
                <a:gridCol w="2193264">
                  <a:extLst>
                    <a:ext uri="{9D8B030D-6E8A-4147-A177-3AD203B41FA5}">
                      <a16:colId xmlns:a16="http://schemas.microsoft.com/office/drawing/2014/main" val="20004"/>
                    </a:ext>
                  </a:extLst>
                </a:gridCol>
              </a:tblGrid>
              <a:tr h="409105">
                <a:tc>
                  <a:txBody>
                    <a:bodyPr/>
                    <a:lstStyle>
                      <a:lvl1pPr marL="0" algn="l" defTabSz="914400" rtl="0" eaLnBrk="1" latinLnBrk="0" hangingPunct="1">
                        <a:defRPr sz="1800" kern="1200">
                          <a:solidFill>
                            <a:schemeClr val="dk1"/>
                          </a:solidFill>
                          <a:latin typeface="CorpoS"/>
                        </a:defRPr>
                      </a:lvl1pPr>
                      <a:lvl2pPr marL="457200" algn="l" defTabSz="914400" rtl="0" eaLnBrk="1" latinLnBrk="0" hangingPunct="1">
                        <a:defRPr sz="1800" kern="1200">
                          <a:solidFill>
                            <a:schemeClr val="dk1"/>
                          </a:solidFill>
                          <a:latin typeface="CorpoS"/>
                        </a:defRPr>
                      </a:lvl2pPr>
                      <a:lvl3pPr marL="914400" algn="l" defTabSz="914400" rtl="0" eaLnBrk="1" latinLnBrk="0" hangingPunct="1">
                        <a:defRPr sz="1800" kern="1200">
                          <a:solidFill>
                            <a:schemeClr val="dk1"/>
                          </a:solidFill>
                          <a:latin typeface="CorpoS"/>
                        </a:defRPr>
                      </a:lvl3pPr>
                      <a:lvl4pPr marL="1371600" algn="l" defTabSz="914400" rtl="0" eaLnBrk="1" latinLnBrk="0" hangingPunct="1">
                        <a:defRPr sz="1800" kern="1200">
                          <a:solidFill>
                            <a:schemeClr val="dk1"/>
                          </a:solidFill>
                          <a:latin typeface="CorpoS"/>
                        </a:defRPr>
                      </a:lvl4pPr>
                      <a:lvl5pPr marL="1828800" algn="l" defTabSz="914400" rtl="0" eaLnBrk="1" latinLnBrk="0" hangingPunct="1">
                        <a:defRPr sz="1800" kern="1200">
                          <a:solidFill>
                            <a:schemeClr val="dk1"/>
                          </a:solidFill>
                          <a:latin typeface="CorpoS"/>
                        </a:defRPr>
                      </a:lvl5pPr>
                      <a:lvl6pPr marL="2286000" algn="l" defTabSz="914400" rtl="0" eaLnBrk="1" latinLnBrk="0" hangingPunct="1">
                        <a:defRPr sz="1800" kern="1200">
                          <a:solidFill>
                            <a:schemeClr val="dk1"/>
                          </a:solidFill>
                          <a:latin typeface="CorpoS"/>
                        </a:defRPr>
                      </a:lvl6pPr>
                      <a:lvl7pPr marL="2743200" algn="l" defTabSz="914400" rtl="0" eaLnBrk="1" latinLnBrk="0" hangingPunct="1">
                        <a:defRPr sz="1800" kern="1200">
                          <a:solidFill>
                            <a:schemeClr val="dk1"/>
                          </a:solidFill>
                          <a:latin typeface="CorpoS"/>
                        </a:defRPr>
                      </a:lvl7pPr>
                      <a:lvl8pPr marL="3200400" algn="l" defTabSz="914400" rtl="0" eaLnBrk="1" latinLnBrk="0" hangingPunct="1">
                        <a:defRPr sz="1800" kern="1200">
                          <a:solidFill>
                            <a:schemeClr val="dk1"/>
                          </a:solidFill>
                          <a:latin typeface="CorpoS"/>
                        </a:defRPr>
                      </a:lvl8pPr>
                      <a:lvl9pPr marL="3657600" algn="l" defTabSz="914400" rtl="0" eaLnBrk="1" latinLnBrk="0" hangingPunct="1">
                        <a:defRPr sz="1800" kern="1200">
                          <a:solidFill>
                            <a:schemeClr val="dk1"/>
                          </a:solidFill>
                          <a:latin typeface="CorpoS"/>
                        </a:defRPr>
                      </a:lvl9pPr>
                    </a:lstStyle>
                    <a:p>
                      <a:pPr algn="ctr"/>
                      <a:r>
                        <a:rPr lang="en-US" sz="1600" b="1" dirty="0">
                          <a:latin typeface="+mj-lt"/>
                        </a:rPr>
                        <a:t>Speeds</a:t>
                      </a:r>
                    </a:p>
                  </a:txBody>
                  <a:tcPr marL="91296" marR="91296" marT="45648" marB="4564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4355">
                        <a:tint val="20000"/>
                      </a:srgbClr>
                    </a:solidFill>
                  </a:tcPr>
                </a:tc>
                <a:tc>
                  <a:txBody>
                    <a:bodyPr/>
                    <a:lstStyle>
                      <a:lvl1pPr marL="0" algn="l" defTabSz="914400" rtl="0" eaLnBrk="1" latinLnBrk="0" hangingPunct="1">
                        <a:defRPr sz="1800" kern="1200">
                          <a:solidFill>
                            <a:schemeClr val="dk1"/>
                          </a:solidFill>
                          <a:latin typeface="CorpoS"/>
                        </a:defRPr>
                      </a:lvl1pPr>
                      <a:lvl2pPr marL="457200" algn="l" defTabSz="914400" rtl="0" eaLnBrk="1" latinLnBrk="0" hangingPunct="1">
                        <a:defRPr sz="1800" kern="1200">
                          <a:solidFill>
                            <a:schemeClr val="dk1"/>
                          </a:solidFill>
                          <a:latin typeface="CorpoS"/>
                        </a:defRPr>
                      </a:lvl2pPr>
                      <a:lvl3pPr marL="914400" algn="l" defTabSz="914400" rtl="0" eaLnBrk="1" latinLnBrk="0" hangingPunct="1">
                        <a:defRPr sz="1800" kern="1200">
                          <a:solidFill>
                            <a:schemeClr val="dk1"/>
                          </a:solidFill>
                          <a:latin typeface="CorpoS"/>
                        </a:defRPr>
                      </a:lvl3pPr>
                      <a:lvl4pPr marL="1371600" algn="l" defTabSz="914400" rtl="0" eaLnBrk="1" latinLnBrk="0" hangingPunct="1">
                        <a:defRPr sz="1800" kern="1200">
                          <a:solidFill>
                            <a:schemeClr val="dk1"/>
                          </a:solidFill>
                          <a:latin typeface="CorpoS"/>
                        </a:defRPr>
                      </a:lvl4pPr>
                      <a:lvl5pPr marL="1828800" algn="l" defTabSz="914400" rtl="0" eaLnBrk="1" latinLnBrk="0" hangingPunct="1">
                        <a:defRPr sz="1800" kern="1200">
                          <a:solidFill>
                            <a:schemeClr val="dk1"/>
                          </a:solidFill>
                          <a:latin typeface="CorpoS"/>
                        </a:defRPr>
                      </a:lvl5pPr>
                      <a:lvl6pPr marL="2286000" algn="l" defTabSz="914400" rtl="0" eaLnBrk="1" latinLnBrk="0" hangingPunct="1">
                        <a:defRPr sz="1800" kern="1200">
                          <a:solidFill>
                            <a:schemeClr val="dk1"/>
                          </a:solidFill>
                          <a:latin typeface="CorpoS"/>
                        </a:defRPr>
                      </a:lvl6pPr>
                      <a:lvl7pPr marL="2743200" algn="l" defTabSz="914400" rtl="0" eaLnBrk="1" latinLnBrk="0" hangingPunct="1">
                        <a:defRPr sz="1800" kern="1200">
                          <a:solidFill>
                            <a:schemeClr val="dk1"/>
                          </a:solidFill>
                          <a:latin typeface="CorpoS"/>
                        </a:defRPr>
                      </a:lvl7pPr>
                      <a:lvl8pPr marL="3200400" algn="l" defTabSz="914400" rtl="0" eaLnBrk="1" latinLnBrk="0" hangingPunct="1">
                        <a:defRPr sz="1800" kern="1200">
                          <a:solidFill>
                            <a:schemeClr val="dk1"/>
                          </a:solidFill>
                          <a:latin typeface="CorpoS"/>
                        </a:defRPr>
                      </a:lvl8pPr>
                      <a:lvl9pPr marL="3657600" algn="l" defTabSz="914400" rtl="0" eaLnBrk="1" latinLnBrk="0" hangingPunct="1">
                        <a:defRPr sz="1800" kern="1200">
                          <a:solidFill>
                            <a:schemeClr val="dk1"/>
                          </a:solidFill>
                          <a:latin typeface="CorpoS"/>
                        </a:defRPr>
                      </a:lvl9pPr>
                    </a:lstStyle>
                    <a:p>
                      <a:pPr algn="ctr"/>
                      <a:r>
                        <a:rPr lang="en-US" sz="1600" dirty="0">
                          <a:latin typeface="+mj-lt"/>
                        </a:rPr>
                        <a:t>12 Forward / 4 Reverse</a:t>
                      </a:r>
                    </a:p>
                  </a:txBody>
                  <a:tcPr marL="91296" marR="91296" marT="45648" marB="4564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4355">
                        <a:tint val="20000"/>
                      </a:srgbClr>
                    </a:solidFill>
                  </a:tcPr>
                </a:tc>
                <a:extLst>
                  <a:ext uri="{0D108BD9-81ED-4DB2-BD59-A6C34878D82A}">
                    <a16:rowId xmlns:a16="http://schemas.microsoft.com/office/drawing/2014/main" val="10002"/>
                  </a:ext>
                </a:extLst>
              </a:tr>
              <a:tr h="409105">
                <a:tc>
                  <a:txBody>
                    <a:bodyPr/>
                    <a:lstStyle>
                      <a:lvl1pPr marL="0" algn="l" defTabSz="914400" rtl="0" eaLnBrk="1" latinLnBrk="0" hangingPunct="1">
                        <a:defRPr sz="1800" kern="1200">
                          <a:solidFill>
                            <a:schemeClr val="dk1"/>
                          </a:solidFill>
                          <a:latin typeface="CorpoS"/>
                        </a:defRPr>
                      </a:lvl1pPr>
                      <a:lvl2pPr marL="457200" algn="l" defTabSz="914400" rtl="0" eaLnBrk="1" latinLnBrk="0" hangingPunct="1">
                        <a:defRPr sz="1800" kern="1200">
                          <a:solidFill>
                            <a:schemeClr val="dk1"/>
                          </a:solidFill>
                          <a:latin typeface="CorpoS"/>
                        </a:defRPr>
                      </a:lvl2pPr>
                      <a:lvl3pPr marL="914400" algn="l" defTabSz="914400" rtl="0" eaLnBrk="1" latinLnBrk="0" hangingPunct="1">
                        <a:defRPr sz="1800" kern="1200">
                          <a:solidFill>
                            <a:schemeClr val="dk1"/>
                          </a:solidFill>
                          <a:latin typeface="CorpoS"/>
                        </a:defRPr>
                      </a:lvl3pPr>
                      <a:lvl4pPr marL="1371600" algn="l" defTabSz="914400" rtl="0" eaLnBrk="1" latinLnBrk="0" hangingPunct="1">
                        <a:defRPr sz="1800" kern="1200">
                          <a:solidFill>
                            <a:schemeClr val="dk1"/>
                          </a:solidFill>
                          <a:latin typeface="CorpoS"/>
                        </a:defRPr>
                      </a:lvl4pPr>
                      <a:lvl5pPr marL="1828800" algn="l" defTabSz="914400" rtl="0" eaLnBrk="1" latinLnBrk="0" hangingPunct="1">
                        <a:defRPr sz="1800" kern="1200">
                          <a:solidFill>
                            <a:schemeClr val="dk1"/>
                          </a:solidFill>
                          <a:latin typeface="CorpoS"/>
                        </a:defRPr>
                      </a:lvl5pPr>
                      <a:lvl6pPr marL="2286000" algn="l" defTabSz="914400" rtl="0" eaLnBrk="1" latinLnBrk="0" hangingPunct="1">
                        <a:defRPr sz="1800" kern="1200">
                          <a:solidFill>
                            <a:schemeClr val="dk1"/>
                          </a:solidFill>
                          <a:latin typeface="CorpoS"/>
                        </a:defRPr>
                      </a:lvl6pPr>
                      <a:lvl7pPr marL="2743200" algn="l" defTabSz="914400" rtl="0" eaLnBrk="1" latinLnBrk="0" hangingPunct="1">
                        <a:defRPr sz="1800" kern="1200">
                          <a:solidFill>
                            <a:schemeClr val="dk1"/>
                          </a:solidFill>
                          <a:latin typeface="CorpoS"/>
                        </a:defRPr>
                      </a:lvl7pPr>
                      <a:lvl8pPr marL="3200400" algn="l" defTabSz="914400" rtl="0" eaLnBrk="1" latinLnBrk="0" hangingPunct="1">
                        <a:defRPr sz="1800" kern="1200">
                          <a:solidFill>
                            <a:schemeClr val="dk1"/>
                          </a:solidFill>
                          <a:latin typeface="CorpoS"/>
                        </a:defRPr>
                      </a:lvl8pPr>
                      <a:lvl9pPr marL="3657600" algn="l" defTabSz="914400" rtl="0" eaLnBrk="1" latinLnBrk="0" hangingPunct="1">
                        <a:defRPr sz="1800" kern="1200">
                          <a:solidFill>
                            <a:schemeClr val="dk1"/>
                          </a:solidFill>
                          <a:latin typeface="CorpoS"/>
                        </a:defRPr>
                      </a:lvl9pPr>
                    </a:lstStyle>
                    <a:p>
                      <a:pPr algn="ctr"/>
                      <a:r>
                        <a:rPr lang="en-US" sz="1600" b="1" dirty="0">
                          <a:latin typeface="+mj-lt"/>
                        </a:rPr>
                        <a:t>Max</a:t>
                      </a:r>
                      <a:r>
                        <a:rPr lang="en-US" sz="1600" b="1" baseline="0" dirty="0">
                          <a:latin typeface="+mj-lt"/>
                        </a:rPr>
                        <a:t> </a:t>
                      </a:r>
                      <a:r>
                        <a:rPr lang="en-US" sz="1600" b="1" dirty="0">
                          <a:latin typeface="+mj-lt"/>
                        </a:rPr>
                        <a:t>Torque</a:t>
                      </a:r>
                    </a:p>
                  </a:txBody>
                  <a:tcPr marL="91296" marR="91296" marT="45648" marB="456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4355">
                        <a:tint val="40000"/>
                      </a:srgbClr>
                    </a:solidFill>
                  </a:tcPr>
                </a:tc>
                <a:tc>
                  <a:txBody>
                    <a:bodyPr/>
                    <a:lstStyle>
                      <a:lvl1pPr marL="0" algn="l" defTabSz="914400" rtl="0" eaLnBrk="1" latinLnBrk="0" hangingPunct="1">
                        <a:defRPr sz="1800" kern="1200">
                          <a:solidFill>
                            <a:schemeClr val="dk1"/>
                          </a:solidFill>
                          <a:latin typeface="CorpoS"/>
                        </a:defRPr>
                      </a:lvl1pPr>
                      <a:lvl2pPr marL="457200" algn="l" defTabSz="914400" rtl="0" eaLnBrk="1" latinLnBrk="0" hangingPunct="1">
                        <a:defRPr sz="1800" kern="1200">
                          <a:solidFill>
                            <a:schemeClr val="dk1"/>
                          </a:solidFill>
                          <a:latin typeface="CorpoS"/>
                        </a:defRPr>
                      </a:lvl2pPr>
                      <a:lvl3pPr marL="914400" algn="l" defTabSz="914400" rtl="0" eaLnBrk="1" latinLnBrk="0" hangingPunct="1">
                        <a:defRPr sz="1800" kern="1200">
                          <a:solidFill>
                            <a:schemeClr val="dk1"/>
                          </a:solidFill>
                          <a:latin typeface="CorpoS"/>
                        </a:defRPr>
                      </a:lvl3pPr>
                      <a:lvl4pPr marL="1371600" algn="l" defTabSz="914400" rtl="0" eaLnBrk="1" latinLnBrk="0" hangingPunct="1">
                        <a:defRPr sz="1800" kern="1200">
                          <a:solidFill>
                            <a:schemeClr val="dk1"/>
                          </a:solidFill>
                          <a:latin typeface="CorpoS"/>
                        </a:defRPr>
                      </a:lvl4pPr>
                      <a:lvl5pPr marL="1828800" algn="l" defTabSz="914400" rtl="0" eaLnBrk="1" latinLnBrk="0" hangingPunct="1">
                        <a:defRPr sz="1800" kern="1200">
                          <a:solidFill>
                            <a:schemeClr val="dk1"/>
                          </a:solidFill>
                          <a:latin typeface="CorpoS"/>
                        </a:defRPr>
                      </a:lvl5pPr>
                      <a:lvl6pPr marL="2286000" algn="l" defTabSz="914400" rtl="0" eaLnBrk="1" latinLnBrk="0" hangingPunct="1">
                        <a:defRPr sz="1800" kern="1200">
                          <a:solidFill>
                            <a:schemeClr val="dk1"/>
                          </a:solidFill>
                          <a:latin typeface="CorpoS"/>
                        </a:defRPr>
                      </a:lvl6pPr>
                      <a:lvl7pPr marL="2743200" algn="l" defTabSz="914400" rtl="0" eaLnBrk="1" latinLnBrk="0" hangingPunct="1">
                        <a:defRPr sz="1800" kern="1200">
                          <a:solidFill>
                            <a:schemeClr val="dk1"/>
                          </a:solidFill>
                          <a:latin typeface="CorpoS"/>
                        </a:defRPr>
                      </a:lvl7pPr>
                      <a:lvl8pPr marL="3200400" algn="l" defTabSz="914400" rtl="0" eaLnBrk="1" latinLnBrk="0" hangingPunct="1">
                        <a:defRPr sz="1800" kern="1200">
                          <a:solidFill>
                            <a:schemeClr val="dk1"/>
                          </a:solidFill>
                          <a:latin typeface="CorpoS"/>
                        </a:defRPr>
                      </a:lvl8pPr>
                      <a:lvl9pPr marL="3657600" algn="l" defTabSz="914400" rtl="0" eaLnBrk="1" latinLnBrk="0" hangingPunct="1">
                        <a:defRPr sz="1800" kern="1200">
                          <a:solidFill>
                            <a:schemeClr val="dk1"/>
                          </a:solidFill>
                          <a:latin typeface="CorpoS"/>
                        </a:defRPr>
                      </a:lvl9pPr>
                    </a:lstStyle>
                    <a:p>
                      <a:pPr algn="ctr"/>
                      <a:r>
                        <a:rPr lang="en-US" sz="1600" dirty="0">
                          <a:latin typeface="+mj-lt"/>
                        </a:rPr>
                        <a:t>2,250lb-ft</a:t>
                      </a:r>
                    </a:p>
                  </a:txBody>
                  <a:tcPr marL="91296" marR="91296" marT="45648" marB="4564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4355">
                        <a:tint val="40000"/>
                      </a:srgbClr>
                    </a:solidFill>
                  </a:tcPr>
                </a:tc>
                <a:extLst>
                  <a:ext uri="{0D108BD9-81ED-4DB2-BD59-A6C34878D82A}">
                    <a16:rowId xmlns:a16="http://schemas.microsoft.com/office/drawing/2014/main" val="10003"/>
                  </a:ext>
                </a:extLst>
              </a:tr>
              <a:tr h="409105">
                <a:tc>
                  <a:txBody>
                    <a:bodyPr/>
                    <a:lstStyle>
                      <a:lvl1pPr marL="0" algn="l" defTabSz="914400" rtl="0" eaLnBrk="1" latinLnBrk="0" hangingPunct="1">
                        <a:defRPr sz="1800" kern="1200">
                          <a:solidFill>
                            <a:schemeClr val="dk1"/>
                          </a:solidFill>
                          <a:latin typeface="CorpoS"/>
                        </a:defRPr>
                      </a:lvl1pPr>
                      <a:lvl2pPr marL="457200" algn="l" defTabSz="914400" rtl="0" eaLnBrk="1" latinLnBrk="0" hangingPunct="1">
                        <a:defRPr sz="1800" kern="1200">
                          <a:solidFill>
                            <a:schemeClr val="dk1"/>
                          </a:solidFill>
                          <a:latin typeface="CorpoS"/>
                        </a:defRPr>
                      </a:lvl2pPr>
                      <a:lvl3pPr marL="914400" algn="l" defTabSz="914400" rtl="0" eaLnBrk="1" latinLnBrk="0" hangingPunct="1">
                        <a:defRPr sz="1800" kern="1200">
                          <a:solidFill>
                            <a:schemeClr val="dk1"/>
                          </a:solidFill>
                          <a:latin typeface="CorpoS"/>
                        </a:defRPr>
                      </a:lvl3pPr>
                      <a:lvl4pPr marL="1371600" algn="l" defTabSz="914400" rtl="0" eaLnBrk="1" latinLnBrk="0" hangingPunct="1">
                        <a:defRPr sz="1800" kern="1200">
                          <a:solidFill>
                            <a:schemeClr val="dk1"/>
                          </a:solidFill>
                          <a:latin typeface="CorpoS"/>
                        </a:defRPr>
                      </a:lvl4pPr>
                      <a:lvl5pPr marL="1828800" algn="l" defTabSz="914400" rtl="0" eaLnBrk="1" latinLnBrk="0" hangingPunct="1">
                        <a:defRPr sz="1800" kern="1200">
                          <a:solidFill>
                            <a:schemeClr val="dk1"/>
                          </a:solidFill>
                          <a:latin typeface="CorpoS"/>
                        </a:defRPr>
                      </a:lvl5pPr>
                      <a:lvl6pPr marL="2286000" algn="l" defTabSz="914400" rtl="0" eaLnBrk="1" latinLnBrk="0" hangingPunct="1">
                        <a:defRPr sz="1800" kern="1200">
                          <a:solidFill>
                            <a:schemeClr val="dk1"/>
                          </a:solidFill>
                          <a:latin typeface="CorpoS"/>
                        </a:defRPr>
                      </a:lvl6pPr>
                      <a:lvl7pPr marL="2743200" algn="l" defTabSz="914400" rtl="0" eaLnBrk="1" latinLnBrk="0" hangingPunct="1">
                        <a:defRPr sz="1800" kern="1200">
                          <a:solidFill>
                            <a:schemeClr val="dk1"/>
                          </a:solidFill>
                          <a:latin typeface="CorpoS"/>
                        </a:defRPr>
                      </a:lvl7pPr>
                      <a:lvl8pPr marL="3200400" algn="l" defTabSz="914400" rtl="0" eaLnBrk="1" latinLnBrk="0" hangingPunct="1">
                        <a:defRPr sz="1800" kern="1200">
                          <a:solidFill>
                            <a:schemeClr val="dk1"/>
                          </a:solidFill>
                          <a:latin typeface="CorpoS"/>
                        </a:defRPr>
                      </a:lvl8pPr>
                      <a:lvl9pPr marL="3657600" algn="l" defTabSz="914400" rtl="0" eaLnBrk="1" latinLnBrk="0" hangingPunct="1">
                        <a:defRPr sz="1800" kern="1200">
                          <a:solidFill>
                            <a:schemeClr val="dk1"/>
                          </a:solidFill>
                          <a:latin typeface="CorpoS"/>
                        </a:defRPr>
                      </a:lvl9pPr>
                    </a:lstStyle>
                    <a:p>
                      <a:pPr algn="ctr"/>
                      <a:r>
                        <a:rPr lang="en-US" sz="1600" b="1" dirty="0">
                          <a:latin typeface="+mj-lt"/>
                        </a:rPr>
                        <a:t>GCW</a:t>
                      </a:r>
                      <a:r>
                        <a:rPr lang="en-US" sz="1600" b="1" baseline="0" dirty="0">
                          <a:latin typeface="+mj-lt"/>
                        </a:rPr>
                        <a:t> Rating</a:t>
                      </a:r>
                      <a:endParaRPr lang="en-US" sz="1600" b="1" dirty="0">
                        <a:latin typeface="+mj-lt"/>
                      </a:endParaRPr>
                    </a:p>
                  </a:txBody>
                  <a:tcPr marL="91296" marR="91296" marT="45648" marB="456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4355">
                        <a:tint val="20000"/>
                      </a:srgbClr>
                    </a:solidFill>
                  </a:tcPr>
                </a:tc>
                <a:tc>
                  <a:txBody>
                    <a:bodyPr/>
                    <a:lstStyle>
                      <a:lvl1pPr marL="0" algn="l" defTabSz="914400" rtl="0" eaLnBrk="1" latinLnBrk="0" hangingPunct="1">
                        <a:defRPr sz="1800" kern="1200">
                          <a:solidFill>
                            <a:schemeClr val="dk1"/>
                          </a:solidFill>
                          <a:latin typeface="CorpoS"/>
                        </a:defRPr>
                      </a:lvl1pPr>
                      <a:lvl2pPr marL="457200" algn="l" defTabSz="914400" rtl="0" eaLnBrk="1" latinLnBrk="0" hangingPunct="1">
                        <a:defRPr sz="1800" kern="1200">
                          <a:solidFill>
                            <a:schemeClr val="dk1"/>
                          </a:solidFill>
                          <a:latin typeface="CorpoS"/>
                        </a:defRPr>
                      </a:lvl2pPr>
                      <a:lvl3pPr marL="914400" algn="l" defTabSz="914400" rtl="0" eaLnBrk="1" latinLnBrk="0" hangingPunct="1">
                        <a:defRPr sz="1800" kern="1200">
                          <a:solidFill>
                            <a:schemeClr val="dk1"/>
                          </a:solidFill>
                          <a:latin typeface="CorpoS"/>
                        </a:defRPr>
                      </a:lvl3pPr>
                      <a:lvl4pPr marL="1371600" algn="l" defTabSz="914400" rtl="0" eaLnBrk="1" latinLnBrk="0" hangingPunct="1">
                        <a:defRPr sz="1800" kern="1200">
                          <a:solidFill>
                            <a:schemeClr val="dk1"/>
                          </a:solidFill>
                          <a:latin typeface="CorpoS"/>
                        </a:defRPr>
                      </a:lvl4pPr>
                      <a:lvl5pPr marL="1828800" algn="l" defTabSz="914400" rtl="0" eaLnBrk="1" latinLnBrk="0" hangingPunct="1">
                        <a:defRPr sz="1800" kern="1200">
                          <a:solidFill>
                            <a:schemeClr val="dk1"/>
                          </a:solidFill>
                          <a:latin typeface="CorpoS"/>
                        </a:defRPr>
                      </a:lvl5pPr>
                      <a:lvl6pPr marL="2286000" algn="l" defTabSz="914400" rtl="0" eaLnBrk="1" latinLnBrk="0" hangingPunct="1">
                        <a:defRPr sz="1800" kern="1200">
                          <a:solidFill>
                            <a:schemeClr val="dk1"/>
                          </a:solidFill>
                          <a:latin typeface="CorpoS"/>
                        </a:defRPr>
                      </a:lvl6pPr>
                      <a:lvl7pPr marL="2743200" algn="l" defTabSz="914400" rtl="0" eaLnBrk="1" latinLnBrk="0" hangingPunct="1">
                        <a:defRPr sz="1800" kern="1200">
                          <a:solidFill>
                            <a:schemeClr val="dk1"/>
                          </a:solidFill>
                          <a:latin typeface="CorpoS"/>
                        </a:defRPr>
                      </a:lvl7pPr>
                      <a:lvl8pPr marL="3200400" algn="l" defTabSz="914400" rtl="0" eaLnBrk="1" latinLnBrk="0" hangingPunct="1">
                        <a:defRPr sz="1800" kern="1200">
                          <a:solidFill>
                            <a:schemeClr val="dk1"/>
                          </a:solidFill>
                          <a:latin typeface="CorpoS"/>
                        </a:defRPr>
                      </a:lvl8pPr>
                      <a:lvl9pPr marL="3657600" algn="l" defTabSz="914400" rtl="0" eaLnBrk="1" latinLnBrk="0" hangingPunct="1">
                        <a:defRPr sz="1800" kern="1200">
                          <a:solidFill>
                            <a:schemeClr val="dk1"/>
                          </a:solidFill>
                          <a:latin typeface="CorpoS"/>
                        </a:defRPr>
                      </a:lvl9pPr>
                    </a:lstStyle>
                    <a:p>
                      <a:pPr algn="ctr"/>
                      <a:r>
                        <a:rPr lang="en-US" sz="1600" dirty="0">
                          <a:latin typeface="+mj-lt"/>
                        </a:rPr>
                        <a:t>160,000lbs</a:t>
                      </a:r>
                    </a:p>
                  </a:txBody>
                  <a:tcPr marL="91296" marR="91296" marT="45648" marB="4564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4355">
                        <a:tint val="20000"/>
                      </a:srgbClr>
                    </a:solidFill>
                  </a:tcPr>
                </a:tc>
                <a:extLst>
                  <a:ext uri="{0D108BD9-81ED-4DB2-BD59-A6C34878D82A}">
                    <a16:rowId xmlns:a16="http://schemas.microsoft.com/office/drawing/2014/main" val="10004"/>
                  </a:ext>
                </a:extLst>
              </a:tr>
              <a:tr h="409105">
                <a:tc>
                  <a:txBody>
                    <a:bodyPr/>
                    <a:lstStyle>
                      <a:lvl1pPr marL="0" algn="l" defTabSz="914400" rtl="0" eaLnBrk="1" latinLnBrk="0" hangingPunct="1">
                        <a:defRPr sz="1800" kern="1200">
                          <a:solidFill>
                            <a:schemeClr val="dk1"/>
                          </a:solidFill>
                          <a:latin typeface="CorpoS"/>
                        </a:defRPr>
                      </a:lvl1pPr>
                      <a:lvl2pPr marL="457200" algn="l" defTabSz="914400" rtl="0" eaLnBrk="1" latinLnBrk="0" hangingPunct="1">
                        <a:defRPr sz="1800" kern="1200">
                          <a:solidFill>
                            <a:schemeClr val="dk1"/>
                          </a:solidFill>
                          <a:latin typeface="CorpoS"/>
                        </a:defRPr>
                      </a:lvl2pPr>
                      <a:lvl3pPr marL="914400" algn="l" defTabSz="914400" rtl="0" eaLnBrk="1" latinLnBrk="0" hangingPunct="1">
                        <a:defRPr sz="1800" kern="1200">
                          <a:solidFill>
                            <a:schemeClr val="dk1"/>
                          </a:solidFill>
                          <a:latin typeface="CorpoS"/>
                        </a:defRPr>
                      </a:lvl3pPr>
                      <a:lvl4pPr marL="1371600" algn="l" defTabSz="914400" rtl="0" eaLnBrk="1" latinLnBrk="0" hangingPunct="1">
                        <a:defRPr sz="1800" kern="1200">
                          <a:solidFill>
                            <a:schemeClr val="dk1"/>
                          </a:solidFill>
                          <a:latin typeface="CorpoS"/>
                        </a:defRPr>
                      </a:lvl4pPr>
                      <a:lvl5pPr marL="1828800" algn="l" defTabSz="914400" rtl="0" eaLnBrk="1" latinLnBrk="0" hangingPunct="1">
                        <a:defRPr sz="1800" kern="1200">
                          <a:solidFill>
                            <a:schemeClr val="dk1"/>
                          </a:solidFill>
                          <a:latin typeface="CorpoS"/>
                        </a:defRPr>
                      </a:lvl5pPr>
                      <a:lvl6pPr marL="2286000" algn="l" defTabSz="914400" rtl="0" eaLnBrk="1" latinLnBrk="0" hangingPunct="1">
                        <a:defRPr sz="1800" kern="1200">
                          <a:solidFill>
                            <a:schemeClr val="dk1"/>
                          </a:solidFill>
                          <a:latin typeface="CorpoS"/>
                        </a:defRPr>
                      </a:lvl6pPr>
                      <a:lvl7pPr marL="2743200" algn="l" defTabSz="914400" rtl="0" eaLnBrk="1" latinLnBrk="0" hangingPunct="1">
                        <a:defRPr sz="1800" kern="1200">
                          <a:solidFill>
                            <a:schemeClr val="dk1"/>
                          </a:solidFill>
                          <a:latin typeface="CorpoS"/>
                        </a:defRPr>
                      </a:lvl7pPr>
                      <a:lvl8pPr marL="3200400" algn="l" defTabSz="914400" rtl="0" eaLnBrk="1" latinLnBrk="0" hangingPunct="1">
                        <a:defRPr sz="1800" kern="1200">
                          <a:solidFill>
                            <a:schemeClr val="dk1"/>
                          </a:solidFill>
                          <a:latin typeface="CorpoS"/>
                        </a:defRPr>
                      </a:lvl8pPr>
                      <a:lvl9pPr marL="3657600" algn="l" defTabSz="914400" rtl="0" eaLnBrk="1" latinLnBrk="0" hangingPunct="1">
                        <a:defRPr sz="1800" kern="1200">
                          <a:solidFill>
                            <a:schemeClr val="dk1"/>
                          </a:solidFill>
                          <a:latin typeface="CorpoS"/>
                        </a:defRPr>
                      </a:lvl9pPr>
                    </a:lstStyle>
                    <a:p>
                      <a:pPr algn="ctr"/>
                      <a:r>
                        <a:rPr lang="en-US" sz="1600" b="1" dirty="0">
                          <a:latin typeface="+mj-lt"/>
                        </a:rPr>
                        <a:t>PTO</a:t>
                      </a:r>
                    </a:p>
                  </a:txBody>
                  <a:tcPr marL="91296" marR="91296" marT="45648" marB="456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4355">
                        <a:tint val="40000"/>
                      </a:srgbClr>
                    </a:solidFill>
                  </a:tcPr>
                </a:tc>
                <a:tc>
                  <a:txBody>
                    <a:bodyPr/>
                    <a:lstStyle>
                      <a:lvl1pPr marL="0" algn="l" defTabSz="914400" rtl="0" eaLnBrk="1" latinLnBrk="0" hangingPunct="1">
                        <a:defRPr sz="1800" kern="1200">
                          <a:solidFill>
                            <a:schemeClr val="dk1"/>
                          </a:solidFill>
                          <a:latin typeface="CorpoS"/>
                        </a:defRPr>
                      </a:lvl1pPr>
                      <a:lvl2pPr marL="457200" algn="l" defTabSz="914400" rtl="0" eaLnBrk="1" latinLnBrk="0" hangingPunct="1">
                        <a:defRPr sz="1800" kern="1200">
                          <a:solidFill>
                            <a:schemeClr val="dk1"/>
                          </a:solidFill>
                          <a:latin typeface="CorpoS"/>
                        </a:defRPr>
                      </a:lvl2pPr>
                      <a:lvl3pPr marL="914400" algn="l" defTabSz="914400" rtl="0" eaLnBrk="1" latinLnBrk="0" hangingPunct="1">
                        <a:defRPr sz="1800" kern="1200">
                          <a:solidFill>
                            <a:schemeClr val="dk1"/>
                          </a:solidFill>
                          <a:latin typeface="CorpoS"/>
                        </a:defRPr>
                      </a:lvl3pPr>
                      <a:lvl4pPr marL="1371600" algn="l" defTabSz="914400" rtl="0" eaLnBrk="1" latinLnBrk="0" hangingPunct="1">
                        <a:defRPr sz="1800" kern="1200">
                          <a:solidFill>
                            <a:schemeClr val="dk1"/>
                          </a:solidFill>
                          <a:latin typeface="CorpoS"/>
                        </a:defRPr>
                      </a:lvl4pPr>
                      <a:lvl5pPr marL="1828800" algn="l" defTabSz="914400" rtl="0" eaLnBrk="1" latinLnBrk="0" hangingPunct="1">
                        <a:defRPr sz="1800" kern="1200">
                          <a:solidFill>
                            <a:schemeClr val="dk1"/>
                          </a:solidFill>
                          <a:latin typeface="CorpoS"/>
                        </a:defRPr>
                      </a:lvl5pPr>
                      <a:lvl6pPr marL="2286000" algn="l" defTabSz="914400" rtl="0" eaLnBrk="1" latinLnBrk="0" hangingPunct="1">
                        <a:defRPr sz="1800" kern="1200">
                          <a:solidFill>
                            <a:schemeClr val="dk1"/>
                          </a:solidFill>
                          <a:latin typeface="CorpoS"/>
                        </a:defRPr>
                      </a:lvl6pPr>
                      <a:lvl7pPr marL="2743200" algn="l" defTabSz="914400" rtl="0" eaLnBrk="1" latinLnBrk="0" hangingPunct="1">
                        <a:defRPr sz="1800" kern="1200">
                          <a:solidFill>
                            <a:schemeClr val="dk1"/>
                          </a:solidFill>
                          <a:latin typeface="CorpoS"/>
                        </a:defRPr>
                      </a:lvl7pPr>
                      <a:lvl8pPr marL="3200400" algn="l" defTabSz="914400" rtl="0" eaLnBrk="1" latinLnBrk="0" hangingPunct="1">
                        <a:defRPr sz="1800" kern="1200">
                          <a:solidFill>
                            <a:schemeClr val="dk1"/>
                          </a:solidFill>
                          <a:latin typeface="CorpoS"/>
                        </a:defRPr>
                      </a:lvl8pPr>
                      <a:lvl9pPr marL="3657600" algn="l" defTabSz="914400" rtl="0" eaLnBrk="1" latinLnBrk="0" hangingPunct="1">
                        <a:defRPr sz="1800" kern="1200">
                          <a:solidFill>
                            <a:schemeClr val="dk1"/>
                          </a:solidFill>
                          <a:latin typeface="CorpoS"/>
                        </a:defRPr>
                      </a:lvl9pPr>
                    </a:lstStyle>
                    <a:p>
                      <a:pPr marL="0" marR="0" lvl="0" indent="0" algn="ctr" defTabSz="1088959"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j-lt"/>
                          <a:ea typeface="+mn-ea"/>
                          <a:cs typeface="+mn-cs"/>
                        </a:rPr>
                        <a:t>Rear</a:t>
                      </a:r>
                      <a:r>
                        <a:rPr lang="en-US" sz="1600" kern="1200" baseline="0" dirty="0">
                          <a:solidFill>
                            <a:schemeClr val="dk1"/>
                          </a:solidFill>
                          <a:latin typeface="+mj-lt"/>
                          <a:ea typeface="+mn-ea"/>
                          <a:cs typeface="+mn-cs"/>
                        </a:rPr>
                        <a:t> &amp; </a:t>
                      </a:r>
                      <a:r>
                        <a:rPr lang="en-US" sz="1600" kern="1200" dirty="0">
                          <a:solidFill>
                            <a:schemeClr val="dk1"/>
                          </a:solidFill>
                          <a:latin typeface="+mj-lt"/>
                          <a:ea typeface="+mn-ea"/>
                          <a:cs typeface="+mn-cs"/>
                        </a:rPr>
                        <a:t>SAE</a:t>
                      </a:r>
                      <a:r>
                        <a:rPr lang="en-US" sz="1600" kern="1200" baseline="0" dirty="0">
                          <a:solidFill>
                            <a:schemeClr val="dk1"/>
                          </a:solidFill>
                          <a:latin typeface="+mj-lt"/>
                          <a:ea typeface="+mn-ea"/>
                          <a:cs typeface="+mn-cs"/>
                        </a:rPr>
                        <a:t> side</a:t>
                      </a:r>
                      <a:endParaRPr lang="en-US" sz="1600" kern="1200" dirty="0">
                        <a:solidFill>
                          <a:schemeClr val="dk1"/>
                        </a:solidFill>
                        <a:latin typeface="+mj-lt"/>
                        <a:ea typeface="+mn-ea"/>
                        <a:cs typeface="+mn-cs"/>
                      </a:endParaRPr>
                    </a:p>
                  </a:txBody>
                  <a:tcPr marL="91296" marR="91296" marT="45648" marB="4564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4355">
                        <a:tint val="40000"/>
                      </a:srgbClr>
                    </a:solidFill>
                  </a:tcPr>
                </a:tc>
                <a:extLst>
                  <a:ext uri="{0D108BD9-81ED-4DB2-BD59-A6C34878D82A}">
                    <a16:rowId xmlns:a16="http://schemas.microsoft.com/office/drawing/2014/main" val="10005"/>
                  </a:ext>
                </a:extLst>
              </a:tr>
            </a:tbl>
          </a:graphicData>
        </a:graphic>
      </p:graphicFrame>
      <p:sp>
        <p:nvSpPr>
          <p:cNvPr id="12" name="Slide Number Placeholder 5"/>
          <p:cNvSpPr>
            <a:spLocks noGrp="1"/>
          </p:cNvSpPr>
          <p:nvPr>
            <p:ph type="sldNum" sz="quarter" idx="12"/>
          </p:nvPr>
        </p:nvSpPr>
        <p:spPr>
          <a:xfrm>
            <a:off x="8610600" y="6378652"/>
            <a:ext cx="2743200" cy="365125"/>
          </a:xfrm>
        </p:spPr>
        <p:txBody>
          <a:bodyPr/>
          <a:lstStyle/>
          <a:p>
            <a:fld id="{311EF24B-8AB9-4F81-BFA8-1FEA9FBB4F46}" type="slidenum">
              <a:rPr lang="en-US" smtClean="0"/>
              <a:pPr/>
              <a:t>30</a:t>
            </a:fld>
            <a:endParaRPr lang="en-US" dirty="0"/>
          </a:p>
        </p:txBody>
      </p:sp>
      <p:sp>
        <p:nvSpPr>
          <p:cNvPr id="17" name="Footer Placeholder 4"/>
          <p:cNvSpPr>
            <a:spLocks noGrp="1"/>
          </p:cNvSpPr>
          <p:nvPr>
            <p:ph type="ftr" sz="quarter" idx="11"/>
          </p:nvPr>
        </p:nvSpPr>
        <p:spPr>
          <a:xfrm>
            <a:off x="6096000" y="6356350"/>
            <a:ext cx="4114800" cy="365125"/>
          </a:xfrm>
        </p:spPr>
        <p:txBody>
          <a:bodyPr/>
          <a:lstStyle/>
          <a:p>
            <a:pPr algn="l"/>
            <a:r>
              <a:rPr lang="en-US" dirty="0"/>
              <a:t>What’s Plus                                                                </a:t>
            </a:r>
            <a:r>
              <a:rPr lang="en-US" sz="2800" b="1" i="1" dirty="0"/>
              <a:t>Powertrain</a:t>
            </a:r>
            <a:endParaRPr lang="en-US" sz="2800" dirty="0"/>
          </a:p>
        </p:txBody>
      </p:sp>
      <p:sp>
        <p:nvSpPr>
          <p:cNvPr id="13" name="TextBox 12"/>
          <p:cNvSpPr txBox="1"/>
          <p:nvPr/>
        </p:nvSpPr>
        <p:spPr>
          <a:xfrm>
            <a:off x="3188675" y="6356350"/>
            <a:ext cx="2880845" cy="369332"/>
          </a:xfrm>
          <a:prstGeom prst="rect">
            <a:avLst/>
          </a:prstGeom>
          <a:noFill/>
        </p:spPr>
        <p:txBody>
          <a:bodyPr wrap="square" rtlCol="0">
            <a:spAutoFit/>
          </a:bodyPr>
          <a:lstStyle/>
          <a:p>
            <a:r>
              <a:rPr lang="en-US" dirty="0"/>
              <a:t>Mod: 342</a:t>
            </a:r>
          </a:p>
        </p:txBody>
      </p:sp>
    </p:spTree>
    <p:extLst>
      <p:ext uri="{BB962C8B-B14F-4D97-AF65-F5344CB8AC3E}">
        <p14:creationId xmlns:p14="http://schemas.microsoft.com/office/powerpoint/2010/main" val="3815840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7" name="Picture 6"/>
          <p:cNvPicPr>
            <a:picLocks noChangeAspect="1"/>
          </p:cNvPicPr>
          <p:nvPr/>
        </p:nvPicPr>
        <p:blipFill>
          <a:blip r:embed="rId3"/>
          <a:stretch>
            <a:fillRect/>
          </a:stretch>
        </p:blipFill>
        <p:spPr>
          <a:xfrm>
            <a:off x="5872765" y="0"/>
            <a:ext cx="6352527" cy="3341077"/>
          </a:xfrm>
          <a:prstGeom prst="rect">
            <a:avLst/>
          </a:prstGeom>
        </p:spPr>
      </p:pic>
      <p:pic>
        <p:nvPicPr>
          <p:cNvPr id="8" name="Picture 7"/>
          <p:cNvPicPr>
            <a:picLocks noChangeAspect="1"/>
          </p:cNvPicPr>
          <p:nvPr/>
        </p:nvPicPr>
        <p:blipFill rotWithShape="1">
          <a:blip r:embed="rId4"/>
          <a:srcRect b="15264"/>
          <a:stretch/>
        </p:blipFill>
        <p:spPr>
          <a:xfrm>
            <a:off x="0" y="0"/>
            <a:ext cx="5872766" cy="3341077"/>
          </a:xfrm>
          <a:prstGeom prst="rect">
            <a:avLst/>
          </a:prstGeom>
        </p:spPr>
      </p:pic>
      <p:sp>
        <p:nvSpPr>
          <p:cNvPr id="9" name="Title 1"/>
          <p:cNvSpPr>
            <a:spLocks noGrp="1"/>
          </p:cNvSpPr>
          <p:nvPr>
            <p:ph type="title"/>
          </p:nvPr>
        </p:nvSpPr>
        <p:spPr>
          <a:xfrm>
            <a:off x="838200" y="142642"/>
            <a:ext cx="10515600" cy="1325563"/>
          </a:xfrm>
          <a:solidFill>
            <a:srgbClr val="0070C0"/>
          </a:solidFill>
        </p:spPr>
        <p:txBody>
          <a:bodyPr vert="horz" lIns="91440" tIns="45720" rIns="91440" bIns="45720" rtlCol="0" anchor="ctr">
            <a:normAutofit fontScale="90000"/>
          </a:bodyPr>
          <a:lstStyle/>
          <a:p>
            <a:r>
              <a:rPr lang="en-US" sz="3600" dirty="0">
                <a:solidFill>
                  <a:schemeClr val="bg1"/>
                </a:solidFill>
              </a:rPr>
              <a:t>The most comprehensive and innovative suite of </a:t>
            </a:r>
            <a:r>
              <a:rPr lang="en-US" sz="3600" b="1" i="1" dirty="0">
                <a:solidFill>
                  <a:schemeClr val="bg1"/>
                </a:solidFill>
              </a:rPr>
              <a:t>Safety</a:t>
            </a:r>
            <a:r>
              <a:rPr lang="en-US" sz="3600" dirty="0">
                <a:solidFill>
                  <a:schemeClr val="bg1"/>
                </a:solidFill>
              </a:rPr>
              <a:t> and connectivity systems is now available with Freightliner’s vocational and medium-duty truck lineup</a:t>
            </a:r>
          </a:p>
        </p:txBody>
      </p:sp>
      <p:pic>
        <p:nvPicPr>
          <p:cNvPr id="11" name="Picture 10"/>
          <p:cNvPicPr>
            <a:picLocks noChangeAspect="1"/>
          </p:cNvPicPr>
          <p:nvPr/>
        </p:nvPicPr>
        <p:blipFill>
          <a:blip r:embed="rId5"/>
          <a:stretch>
            <a:fillRect/>
          </a:stretch>
        </p:blipFill>
        <p:spPr>
          <a:xfrm>
            <a:off x="-85792" y="3235349"/>
            <a:ext cx="7414185" cy="295444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7670" b="7961"/>
          <a:stretch/>
        </p:blipFill>
        <p:spPr>
          <a:xfrm>
            <a:off x="7295102" y="2007220"/>
            <a:ext cx="4957478" cy="4182569"/>
          </a:xfrm>
          <a:prstGeom prst="rect">
            <a:avLst/>
          </a:prstGeom>
        </p:spPr>
      </p:pic>
      <p:sp>
        <p:nvSpPr>
          <p:cNvPr id="10" name="Footer Placeholder 4"/>
          <p:cNvSpPr>
            <a:spLocks noGrp="1"/>
          </p:cNvSpPr>
          <p:nvPr>
            <p:ph type="ftr" sz="quarter" idx="11"/>
          </p:nvPr>
        </p:nvSpPr>
        <p:spPr>
          <a:xfrm>
            <a:off x="6096000" y="6356350"/>
            <a:ext cx="4114800" cy="365125"/>
          </a:xfrm>
        </p:spPr>
        <p:txBody>
          <a:bodyPr/>
          <a:lstStyle/>
          <a:p>
            <a:pPr algn="l"/>
            <a:r>
              <a:rPr lang="en-US" dirty="0"/>
              <a:t>What’s Plus                                                                </a:t>
            </a:r>
            <a:r>
              <a:rPr lang="en-US" sz="2800" b="1" i="1" dirty="0"/>
              <a:t>Safety</a:t>
            </a:r>
            <a:endParaRPr lang="en-US" sz="2800" dirty="0"/>
          </a:p>
        </p:txBody>
      </p:sp>
    </p:spTree>
    <p:extLst>
      <p:ext uri="{BB962C8B-B14F-4D97-AF65-F5344CB8AC3E}">
        <p14:creationId xmlns:p14="http://schemas.microsoft.com/office/powerpoint/2010/main" val="1263839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Footer Placeholder 4"/>
          <p:cNvSpPr>
            <a:spLocks noGrp="1"/>
          </p:cNvSpPr>
          <p:nvPr>
            <p:ph type="ftr" sz="quarter" idx="11"/>
          </p:nvPr>
        </p:nvSpPr>
        <p:spPr>
          <a:xfrm>
            <a:off x="6096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What’s Plus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Franklin Gothic Book" panose="020B0503020102020204"/>
                <a:ea typeface="+mn-ea"/>
                <a:cs typeface="+mn-cs"/>
              </a:rPr>
              <a:t>Safety</a:t>
            </a:r>
          </a:p>
        </p:txBody>
      </p:sp>
      <p:sp>
        <p:nvSpPr>
          <p:cNvPr id="7" name="Title 4"/>
          <p:cNvSpPr txBox="1">
            <a:spLocks/>
          </p:cNvSpPr>
          <p:nvPr/>
        </p:nvSpPr>
        <p:spPr>
          <a:xfrm>
            <a:off x="194733" y="53778"/>
            <a:ext cx="105332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47503"/>
                </a:solidFill>
                <a:latin typeface="+mj-lt"/>
                <a:ea typeface="+mj-ea"/>
                <a:cs typeface="+mj-cs"/>
              </a:defRPr>
            </a:lvl1pPr>
          </a:lstStyle>
          <a:p>
            <a:r>
              <a:rPr lang="en-US"/>
              <a:t>Detroit Connect</a:t>
            </a:r>
            <a:endParaRPr lang="en-US" dirty="0"/>
          </a:p>
        </p:txBody>
      </p:sp>
      <p:grpSp>
        <p:nvGrpSpPr>
          <p:cNvPr id="8" name="Group 7"/>
          <p:cNvGrpSpPr/>
          <p:nvPr/>
        </p:nvGrpSpPr>
        <p:grpSpPr>
          <a:xfrm>
            <a:off x="231654" y="1140521"/>
            <a:ext cx="5574936" cy="2286828"/>
            <a:chOff x="114112" y="2524059"/>
            <a:chExt cx="5392672" cy="2288019"/>
          </a:xfrm>
          <a:scene3d>
            <a:camera prst="orthographicFront"/>
            <a:lightRig rig="flat" dir="t"/>
          </a:scene3d>
        </p:grpSpPr>
        <p:sp>
          <p:nvSpPr>
            <p:cNvPr id="9" name="Rectangle 8"/>
            <p:cNvSpPr/>
            <p:nvPr/>
          </p:nvSpPr>
          <p:spPr>
            <a:xfrm>
              <a:off x="114112" y="2524059"/>
              <a:ext cx="5392672" cy="2288019"/>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0" name="Rectangle 9"/>
            <p:cNvSpPr/>
            <p:nvPr/>
          </p:nvSpPr>
          <p:spPr>
            <a:xfrm>
              <a:off x="114112" y="2524059"/>
              <a:ext cx="5392672" cy="228801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3776" tIns="83776" rIns="83776" bIns="83776" numCol="1" spcCol="1270" anchor="t" anchorCtr="0">
              <a:noAutofit/>
            </a:bodyPr>
            <a:lstStyle/>
            <a:p>
              <a:pPr marL="0" marR="0" lvl="0" indent="0" algn="ctr" defTabSz="977411" rtl="0" eaLnBrk="1" fontAlgn="auto" latinLnBrk="0" hangingPunct="1">
                <a:lnSpc>
                  <a:spcPct val="90000"/>
                </a:lnSpc>
                <a:spcBef>
                  <a:spcPct val="0"/>
                </a:spcBef>
                <a:spcAft>
                  <a:spcPct val="35000"/>
                </a:spcAft>
                <a:buClrTx/>
                <a:buSzTx/>
                <a:buFontTx/>
                <a:buNone/>
                <a:tabLst/>
                <a:defRPr/>
              </a:pPr>
              <a:r>
                <a:rPr kumimoji="0" lang="en-US" sz="2399" b="0" i="0" u="sng" strike="noStrike" kern="1200" cap="none" spc="0" normalizeH="0" baseline="0" noProof="0" dirty="0">
                  <a:ln>
                    <a:noFill/>
                  </a:ln>
                  <a:solidFill>
                    <a:prstClr val="black"/>
                  </a:solidFill>
                  <a:effectLst/>
                  <a:uLnTx/>
                  <a:uFillTx/>
                  <a:latin typeface="CorpoS"/>
                  <a:ea typeface="+mn-ea"/>
                  <a:cs typeface="+mn-cs"/>
                </a:rPr>
                <a:t>Telematics</a:t>
              </a:r>
            </a:p>
            <a:p>
              <a:pPr marL="0" marR="0" lvl="0" indent="0" algn="ctr" defTabSz="977411" rtl="0" eaLnBrk="1" fontAlgn="auto" latinLnBrk="0" hangingPunct="1">
                <a:lnSpc>
                  <a:spcPct val="90000"/>
                </a:lnSpc>
                <a:spcBef>
                  <a:spcPct val="0"/>
                </a:spcBef>
                <a:spcAft>
                  <a:spcPct val="35000"/>
                </a:spcAft>
                <a:buClrTx/>
                <a:buSzTx/>
                <a:buFontTx/>
                <a:buNone/>
                <a:tabLst/>
                <a:defRPr/>
              </a:pPr>
              <a:r>
                <a:rPr kumimoji="0" lang="en-US" altLang="zh-HK" sz="1800" b="0" i="0" u="none" strike="noStrike" kern="1200" cap="none" spc="0" normalizeH="0" baseline="0" noProof="0" dirty="0">
                  <a:ln>
                    <a:noFill/>
                  </a:ln>
                  <a:solidFill>
                    <a:prstClr val="black"/>
                  </a:solidFill>
                  <a:effectLst/>
                  <a:uLnTx/>
                  <a:uFillTx/>
                  <a:latin typeface="CorpoS"/>
                  <a:ea typeface="微軟正黑體" panose="020B0604030504040204" pitchFamily="34" charset="-120"/>
                  <a:cs typeface="+mn-cs"/>
                </a:rPr>
                <a:t>Integrated Telematics Service Provider</a:t>
              </a:r>
            </a:p>
            <a:p>
              <a:pPr marL="0" marR="0" lvl="0" indent="0" algn="ctr" defTabSz="977411" rtl="0" eaLnBrk="1" fontAlgn="auto" latinLnBrk="0" hangingPunct="1">
                <a:lnSpc>
                  <a:spcPct val="90000"/>
                </a:lnSpc>
                <a:spcBef>
                  <a:spcPct val="0"/>
                </a:spcBef>
                <a:spcAft>
                  <a:spcPct val="35000"/>
                </a:spcAft>
                <a:buClrTx/>
                <a:buSzTx/>
                <a:buFontTx/>
                <a:buNone/>
                <a:tabLst/>
                <a:defRPr/>
              </a:pPr>
              <a:r>
                <a:rPr kumimoji="0" lang="en-US" altLang="zh-HK" sz="1800" b="0" i="0" u="none" strike="noStrike" kern="1200" cap="none" spc="0" normalizeH="0" baseline="0" noProof="0" dirty="0">
                  <a:ln>
                    <a:noFill/>
                  </a:ln>
                  <a:solidFill>
                    <a:prstClr val="black"/>
                  </a:solidFill>
                  <a:effectLst/>
                  <a:uLnTx/>
                  <a:uFillTx/>
                  <a:latin typeface="CorpoS"/>
                  <a:ea typeface="微軟正黑體" panose="020B0604030504040204" pitchFamily="34" charset="-120"/>
                  <a:cs typeface="+mn-cs"/>
                </a:rPr>
                <a:t>Factory Integrated Solution</a:t>
              </a:r>
            </a:p>
            <a:p>
              <a:pPr marL="0" marR="0" lvl="0" indent="0" algn="ctr" defTabSz="977411" rtl="0" eaLnBrk="1" fontAlgn="auto" latinLnBrk="0" hangingPunct="1">
                <a:lnSpc>
                  <a:spcPct val="90000"/>
                </a:lnSpc>
                <a:spcBef>
                  <a:spcPct val="0"/>
                </a:spcBef>
                <a:spcAft>
                  <a:spcPct val="35000"/>
                </a:spcAft>
                <a:buClrTx/>
                <a:buSzTx/>
                <a:buFontTx/>
                <a:buNone/>
                <a:tabLst/>
                <a:defRPr/>
              </a:pPr>
              <a:r>
                <a:rPr kumimoji="0" lang="en-US" altLang="zh-HK" sz="1800" b="0" i="0" u="none" strike="noStrike" kern="1200" cap="none" spc="0" normalizeH="0" baseline="0" noProof="0" dirty="0">
                  <a:ln>
                    <a:noFill/>
                  </a:ln>
                  <a:solidFill>
                    <a:prstClr val="black"/>
                  </a:solidFill>
                  <a:effectLst/>
                  <a:uLnTx/>
                  <a:uFillTx/>
                  <a:latin typeface="CorpoS"/>
                  <a:ea typeface="微軟正黑體" panose="020B0604030504040204" pitchFamily="34" charset="-120"/>
                  <a:cs typeface="+mn-cs"/>
                </a:rPr>
                <a:t>Over the Air software and parameters</a:t>
              </a:r>
            </a:p>
            <a:p>
              <a:pPr marL="0" marR="0" lvl="0" indent="0" algn="ctr" defTabSz="977411" rtl="0" eaLnBrk="1" fontAlgn="auto" latinLnBrk="0" hangingPunct="1">
                <a:lnSpc>
                  <a:spcPct val="90000"/>
                </a:lnSpc>
                <a:spcBef>
                  <a:spcPct val="0"/>
                </a:spcBef>
                <a:spcAft>
                  <a:spcPct val="35000"/>
                </a:spcAft>
                <a:buClrTx/>
                <a:buSzTx/>
                <a:buFontTx/>
                <a:buNone/>
                <a:tabLst/>
                <a:defRPr/>
              </a:pPr>
              <a:endParaRPr kumimoji="0" lang="en-US" altLang="zh-HK" sz="2199" b="0" i="0" u="none" strike="noStrike" kern="1200" cap="none" spc="0" normalizeH="0" baseline="0" noProof="0" dirty="0">
                <a:ln>
                  <a:noFill/>
                </a:ln>
                <a:solidFill>
                  <a:prstClr val="black"/>
                </a:solidFill>
                <a:effectLst/>
                <a:uLnTx/>
                <a:uFillTx/>
                <a:latin typeface="CorpoS"/>
                <a:ea typeface="微軟正黑體" panose="020B0604030504040204" pitchFamily="34" charset="-120"/>
                <a:cs typeface="+mn-cs"/>
              </a:endParaRPr>
            </a:p>
            <a:p>
              <a:pPr marL="0" marR="0" lvl="0" indent="0" algn="ctr" defTabSz="977411" rtl="0" eaLnBrk="1" fontAlgn="auto" latinLnBrk="0" hangingPunct="1">
                <a:lnSpc>
                  <a:spcPct val="90000"/>
                </a:lnSpc>
                <a:spcBef>
                  <a:spcPct val="0"/>
                </a:spcBef>
                <a:spcAft>
                  <a:spcPct val="35000"/>
                </a:spcAft>
                <a:buClrTx/>
                <a:buSzTx/>
                <a:buFontTx/>
                <a:buNone/>
                <a:tabLst/>
                <a:defRPr/>
              </a:pPr>
              <a:endParaRPr kumimoji="0" lang="en-US" altLang="zh-HK" sz="2199" b="0" i="0" u="none" strike="noStrike" kern="1200" cap="none" spc="0" normalizeH="0" baseline="0" noProof="0" dirty="0">
                <a:ln>
                  <a:noFill/>
                </a:ln>
                <a:solidFill>
                  <a:prstClr val="black"/>
                </a:solidFill>
                <a:effectLst/>
                <a:uLnTx/>
                <a:uFillTx/>
                <a:latin typeface="CorpoS"/>
                <a:ea typeface="微軟正黑體" panose="020B0604030504040204" pitchFamily="34" charset="-120"/>
                <a:cs typeface="+mn-cs"/>
              </a:endParaRPr>
            </a:p>
            <a:p>
              <a:pPr marL="0" marR="0" lvl="0" indent="0" algn="ctr" defTabSz="977411" rtl="0" eaLnBrk="1" fontAlgn="auto" latinLnBrk="0" hangingPunct="1">
                <a:lnSpc>
                  <a:spcPct val="90000"/>
                </a:lnSpc>
                <a:spcBef>
                  <a:spcPct val="0"/>
                </a:spcBef>
                <a:spcAft>
                  <a:spcPct val="35000"/>
                </a:spcAft>
                <a:buClrTx/>
                <a:buSzTx/>
                <a:buFontTx/>
                <a:buNone/>
                <a:tabLst/>
                <a:defRPr/>
              </a:pPr>
              <a:endParaRPr kumimoji="0" lang="en-US" sz="2199" b="0" i="0" u="none" strike="noStrike" kern="1200" cap="none" spc="0" normalizeH="0" baseline="0" noProof="0" dirty="0">
                <a:ln>
                  <a:noFill/>
                </a:ln>
                <a:solidFill>
                  <a:prstClr val="black"/>
                </a:solidFill>
                <a:effectLst/>
                <a:uLnTx/>
                <a:uFillTx/>
                <a:latin typeface="CorpoS"/>
                <a:ea typeface="+mn-ea"/>
                <a:cs typeface="+mn-cs"/>
              </a:endParaRPr>
            </a:p>
          </p:txBody>
        </p:sp>
      </p:grpSp>
      <p:sp>
        <p:nvSpPr>
          <p:cNvPr id="12" name="Rectangle 11"/>
          <p:cNvSpPr/>
          <p:nvPr/>
        </p:nvSpPr>
        <p:spPr>
          <a:xfrm>
            <a:off x="194733" y="3448369"/>
            <a:ext cx="6098388" cy="286232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Detroit Connect Portal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Virtual Technician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Remote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Safety Event Analytics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Standard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813-1C8</a:t>
            </a: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Detroit Connect Platform Hardware    </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8D1-203  	3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Yrs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Detroit Connect Base Package with DD engines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panose="020F0502020204030204" pitchFamily="34" charset="0"/>
              </a:rPr>
              <a:t>8D1-303	3 </a:t>
            </a:r>
            <a:r>
              <a:rPr lang="en-US" dirty="0" err="1">
                <a:solidFill>
                  <a:srgbClr val="000000"/>
                </a:solidFill>
                <a:latin typeface="Calibri" panose="020F0502020204030204" pitchFamily="34" charset="0"/>
              </a:rPr>
              <a:t>Yrs</a:t>
            </a:r>
            <a:r>
              <a:rPr lang="en-US" dirty="0">
                <a:solidFill>
                  <a:srgbClr val="000000"/>
                </a:solidFill>
                <a:latin typeface="Calibri" panose="020F0502020204030204" pitchFamily="34" charset="0"/>
              </a:rPr>
              <a:t> Daimler Connect Base Package with Cummins</a:t>
            </a:r>
            <a:b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7670" b="7961"/>
          <a:stretch/>
        </p:blipFill>
        <p:spPr>
          <a:xfrm>
            <a:off x="6188629" y="1140521"/>
            <a:ext cx="5745392" cy="4847324"/>
          </a:xfrm>
          <a:prstGeom prst="rect">
            <a:avLst/>
          </a:prstGeom>
        </p:spPr>
      </p:pic>
      <p:sp>
        <p:nvSpPr>
          <p:cNvPr id="14" name="TextBox 13"/>
          <p:cNvSpPr txBox="1"/>
          <p:nvPr/>
        </p:nvSpPr>
        <p:spPr>
          <a:xfrm>
            <a:off x="3188675" y="6356350"/>
            <a:ext cx="2880845" cy="369332"/>
          </a:xfrm>
          <a:prstGeom prst="rect">
            <a:avLst/>
          </a:prstGeom>
          <a:noFill/>
        </p:spPr>
        <p:txBody>
          <a:bodyPr wrap="square" rtlCol="0">
            <a:spAutoFit/>
          </a:bodyPr>
          <a:lstStyle/>
          <a:p>
            <a:r>
              <a:rPr lang="en-US" dirty="0"/>
              <a:t>Mod: 813</a:t>
            </a:r>
          </a:p>
        </p:txBody>
      </p:sp>
    </p:spTree>
    <p:extLst>
      <p:ext uri="{BB962C8B-B14F-4D97-AF65-F5344CB8AC3E}">
        <p14:creationId xmlns:p14="http://schemas.microsoft.com/office/powerpoint/2010/main" val="691863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err="1"/>
              <a:t>IntelliPark</a:t>
            </a:r>
            <a:r>
              <a:rPr lang="en-US" dirty="0"/>
              <a:t> </a:t>
            </a:r>
          </a:p>
        </p:txBody>
      </p:sp>
      <p:sp>
        <p:nvSpPr>
          <p:cNvPr id="3" name="Content Placeholder 2"/>
          <p:cNvSpPr>
            <a:spLocks noGrp="1"/>
          </p:cNvSpPr>
          <p:nvPr>
            <p:ph sz="half" idx="1"/>
          </p:nvPr>
        </p:nvSpPr>
        <p:spPr>
          <a:xfrm>
            <a:off x="4846525" y="1182545"/>
            <a:ext cx="7240381" cy="4490838"/>
          </a:xfrm>
        </p:spPr>
        <p:txBody>
          <a:bodyPr>
            <a:noAutofit/>
          </a:bodyPr>
          <a:lstStyle/>
          <a:p>
            <a:pPr marL="525688" lvl="1" indent="-342900" defTabSz="1088415" fontAlgn="base">
              <a:spcBef>
                <a:spcPct val="0"/>
              </a:spcBef>
              <a:spcAft>
                <a:spcPts val="400"/>
              </a:spcAft>
              <a:defRPr/>
            </a:pPr>
            <a:r>
              <a:rPr lang="en-US" dirty="0"/>
              <a:t>Helps prevent rollaway incidents by automatically setting the spring brakes.</a:t>
            </a:r>
          </a:p>
          <a:p>
            <a:pPr marL="525688" lvl="1" indent="-342900" defTabSz="1088415" fontAlgn="base">
              <a:spcBef>
                <a:spcPct val="0"/>
              </a:spcBef>
              <a:spcAft>
                <a:spcPts val="400"/>
              </a:spcAft>
              <a:defRPr/>
            </a:pPr>
            <a:r>
              <a:rPr lang="en-US" dirty="0"/>
              <a:t>Driver-friendly, as it uses electronic switches that are easy to apply (reducing fatigue) and are illuminated (allowing at-a-glance checks of parking status).</a:t>
            </a:r>
          </a:p>
          <a:p>
            <a:pPr marL="525688" lvl="1" indent="-342900" defTabSz="1088415" fontAlgn="base">
              <a:spcBef>
                <a:spcPct val="0"/>
              </a:spcBef>
              <a:spcAft>
                <a:spcPts val="400"/>
              </a:spcAft>
              <a:defRPr/>
            </a:pPr>
            <a:r>
              <a:rPr lang="en-US" dirty="0"/>
              <a:t>Enhances driver training by providing data, delivered via </a:t>
            </a:r>
            <a:r>
              <a:rPr lang="en-US" dirty="0" err="1"/>
              <a:t>SafetyDirect</a:t>
            </a:r>
            <a:r>
              <a:rPr lang="en-US" dirty="0"/>
              <a:t>® by Bendix, to notify your fleet about close calls, and help your fleet track issues as part of your overall safety program.</a:t>
            </a:r>
          </a:p>
          <a:p>
            <a:pPr marL="525688" lvl="1" indent="-342900" defTabSz="1088415" fontAlgn="base">
              <a:spcBef>
                <a:spcPct val="0"/>
              </a:spcBef>
              <a:spcAft>
                <a:spcPts val="400"/>
              </a:spcAft>
              <a:defRPr/>
            </a:pPr>
            <a:r>
              <a:rPr lang="en-US" dirty="0"/>
              <a:t>Intellipark Auto-Park will automatically set the Spring Brakes when driver selects Park Brake “PB” on the T-shifter (for Allison 1000/2000K transmissions only) </a:t>
            </a:r>
          </a:p>
        </p:txBody>
      </p:sp>
      <p:sp>
        <p:nvSpPr>
          <p:cNvPr id="11" name="Slide Number Placeholder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5"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dirty="0"/>
              <a:t>  </a:t>
            </a:r>
            <a:r>
              <a:rPr lang="en-US" sz="2800" b="1" i="1" dirty="0"/>
              <a:t>Safety</a:t>
            </a:r>
            <a:endParaRPr lang="en-US" sz="2800" dirty="0"/>
          </a:p>
        </p:txBody>
      </p:sp>
      <p:sp>
        <p:nvSpPr>
          <p:cNvPr id="5" name="TextBox 4"/>
          <p:cNvSpPr txBox="1"/>
          <p:nvPr/>
        </p:nvSpPr>
        <p:spPr>
          <a:xfrm>
            <a:off x="3188676" y="6356350"/>
            <a:ext cx="1406770" cy="369332"/>
          </a:xfrm>
          <a:prstGeom prst="rect">
            <a:avLst/>
          </a:prstGeom>
          <a:noFill/>
        </p:spPr>
        <p:txBody>
          <a:bodyPr wrap="square" rtlCol="0">
            <a:spAutoFit/>
          </a:bodyPr>
          <a:lstStyle/>
          <a:p>
            <a:r>
              <a:rPr lang="en-US" dirty="0"/>
              <a:t>Mod: 882</a:t>
            </a:r>
          </a:p>
        </p:txBody>
      </p:sp>
      <p:pic>
        <p:nvPicPr>
          <p:cNvPr id="4" name="Picture 3"/>
          <p:cNvPicPr>
            <a:picLocks noChangeAspect="1"/>
          </p:cNvPicPr>
          <p:nvPr/>
        </p:nvPicPr>
        <p:blipFill>
          <a:blip r:embed="rId6"/>
          <a:stretch>
            <a:fillRect/>
          </a:stretch>
        </p:blipFill>
        <p:spPr>
          <a:xfrm>
            <a:off x="589586" y="1454763"/>
            <a:ext cx="4005860" cy="3009141"/>
          </a:xfrm>
          <a:prstGeom prst="rect">
            <a:avLst/>
          </a:prstGeom>
        </p:spPr>
      </p:pic>
      <p:pic>
        <p:nvPicPr>
          <p:cNvPr id="6" name="Picture 5"/>
          <p:cNvPicPr>
            <a:picLocks noChangeAspect="1"/>
          </p:cNvPicPr>
          <p:nvPr/>
        </p:nvPicPr>
        <p:blipFill>
          <a:blip r:embed="rId7"/>
          <a:stretch>
            <a:fillRect/>
          </a:stretch>
        </p:blipFill>
        <p:spPr>
          <a:xfrm>
            <a:off x="993822" y="4760778"/>
            <a:ext cx="1286367" cy="780356"/>
          </a:xfrm>
          <a:prstGeom prst="rect">
            <a:avLst/>
          </a:prstGeom>
        </p:spPr>
      </p:pic>
      <p:pic>
        <p:nvPicPr>
          <p:cNvPr id="8" name="Picture 7"/>
          <p:cNvPicPr>
            <a:picLocks noChangeAspect="1"/>
          </p:cNvPicPr>
          <p:nvPr/>
        </p:nvPicPr>
        <p:blipFill>
          <a:blip r:embed="rId8"/>
          <a:stretch>
            <a:fillRect/>
          </a:stretch>
        </p:blipFill>
        <p:spPr>
          <a:xfrm>
            <a:off x="3013295" y="4616605"/>
            <a:ext cx="1286367" cy="1487553"/>
          </a:xfrm>
          <a:prstGeom prst="rect">
            <a:avLst/>
          </a:prstGeom>
        </p:spPr>
      </p:pic>
    </p:spTree>
    <p:extLst>
      <p:ext uri="{BB962C8B-B14F-4D97-AF65-F5344CB8AC3E}">
        <p14:creationId xmlns:p14="http://schemas.microsoft.com/office/powerpoint/2010/main" val="2833288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570" y="67719"/>
            <a:ext cx="10515600" cy="1325563"/>
          </a:xfrm>
        </p:spPr>
        <p:txBody>
          <a:bodyPr/>
          <a:lstStyle/>
          <a:p>
            <a:r>
              <a:rPr lang="en-US" dirty="0"/>
              <a:t>New Electrical System –New Packaging</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nvGrpSpPr>
          <p:cNvPr id="9" name="Group 8"/>
          <p:cNvGrpSpPr/>
          <p:nvPr/>
        </p:nvGrpSpPr>
        <p:grpSpPr>
          <a:xfrm>
            <a:off x="6389893" y="2854491"/>
            <a:ext cx="5759127" cy="3226864"/>
            <a:chOff x="1604185" y="1740671"/>
            <a:chExt cx="8540289" cy="4487271"/>
          </a:xfrm>
        </p:grpSpPr>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185" y="1740671"/>
              <a:ext cx="8540289" cy="4487271"/>
            </a:xfrm>
            <a:prstGeom prst="rect">
              <a:avLst/>
            </a:prstGeom>
          </p:spPr>
        </p:pic>
        <p:grpSp>
          <p:nvGrpSpPr>
            <p:cNvPr id="11" name="Group 10"/>
            <p:cNvGrpSpPr/>
            <p:nvPr/>
          </p:nvGrpSpPr>
          <p:grpSpPr>
            <a:xfrm>
              <a:off x="8149758" y="4861872"/>
              <a:ext cx="1843021" cy="1024385"/>
              <a:chOff x="6798508" y="1621933"/>
              <a:chExt cx="2996174" cy="1024684"/>
            </a:xfrm>
          </p:grpSpPr>
          <p:cxnSp>
            <p:nvCxnSpPr>
              <p:cNvPr id="26" name="Straight Arrow Connector 25"/>
              <p:cNvCxnSpPr>
                <a:stCxn id="27" idx="1"/>
              </p:cNvCxnSpPr>
              <p:nvPr/>
            </p:nvCxnSpPr>
            <p:spPr>
              <a:xfrm flipH="1" flipV="1">
                <a:off x="6798508" y="1621933"/>
                <a:ext cx="1699227" cy="839652"/>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497734" y="2276552"/>
                <a:ext cx="1296948" cy="370065"/>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PDM-e</a:t>
                </a:r>
              </a:p>
            </p:txBody>
          </p:sp>
        </p:grpSp>
        <p:grpSp>
          <p:nvGrpSpPr>
            <p:cNvPr id="12" name="Group 11"/>
            <p:cNvGrpSpPr/>
            <p:nvPr/>
          </p:nvGrpSpPr>
          <p:grpSpPr>
            <a:xfrm>
              <a:off x="4282212" y="4539613"/>
              <a:ext cx="2162640" cy="888364"/>
              <a:chOff x="6888929" y="2003266"/>
              <a:chExt cx="2163265" cy="888620"/>
            </a:xfrm>
          </p:grpSpPr>
          <p:cxnSp>
            <p:nvCxnSpPr>
              <p:cNvPr id="24" name="Straight Arrow Connector 23"/>
              <p:cNvCxnSpPr>
                <a:stCxn id="25" idx="1"/>
              </p:cNvCxnSpPr>
              <p:nvPr/>
            </p:nvCxnSpPr>
            <p:spPr>
              <a:xfrm flipH="1" flipV="1">
                <a:off x="6888929" y="2003266"/>
                <a:ext cx="1116540" cy="657056"/>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005468" y="2521822"/>
                <a:ext cx="1046726" cy="370064"/>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MOD 320</a:t>
                </a:r>
              </a:p>
            </p:txBody>
          </p:sp>
        </p:grpSp>
        <p:grpSp>
          <p:nvGrpSpPr>
            <p:cNvPr id="13" name="Group 12"/>
            <p:cNvGrpSpPr/>
            <p:nvPr/>
          </p:nvGrpSpPr>
          <p:grpSpPr>
            <a:xfrm>
              <a:off x="4023207" y="4165016"/>
              <a:ext cx="5469576" cy="616452"/>
              <a:chOff x="6400801" y="4181257"/>
              <a:chExt cx="5471159" cy="616629"/>
            </a:xfrm>
          </p:grpSpPr>
          <p:grpSp>
            <p:nvGrpSpPr>
              <p:cNvPr id="20" name="Group 19"/>
              <p:cNvGrpSpPr/>
              <p:nvPr/>
            </p:nvGrpSpPr>
            <p:grpSpPr>
              <a:xfrm>
                <a:off x="7883549" y="4181257"/>
                <a:ext cx="3988411" cy="616629"/>
                <a:chOff x="7883549" y="4181257"/>
                <a:chExt cx="3988411" cy="616629"/>
              </a:xfrm>
            </p:grpSpPr>
            <p:cxnSp>
              <p:nvCxnSpPr>
                <p:cNvPr id="22" name="Straight Arrow Connector 21"/>
                <p:cNvCxnSpPr/>
                <p:nvPr/>
              </p:nvCxnSpPr>
              <p:spPr>
                <a:xfrm>
                  <a:off x="9502684" y="4555961"/>
                  <a:ext cx="2369276" cy="15505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883549" y="4181257"/>
                  <a:ext cx="1610611" cy="616629"/>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PASS-THROUGH</a:t>
                  </a:r>
                  <a:br>
                    <a:rPr kumimoji="0" lang="en-US" sz="1197" b="0" i="0" u="none" strike="noStrike" kern="1200" cap="none" spc="0" normalizeH="0" baseline="0" noProof="0" dirty="0">
                      <a:ln>
                        <a:noFill/>
                      </a:ln>
                      <a:solidFill>
                        <a:prstClr val="black"/>
                      </a:solidFill>
                      <a:effectLst/>
                      <a:uLnTx/>
                      <a:uFillTx/>
                      <a:latin typeface="CorpoS"/>
                      <a:ea typeface="+mn-ea"/>
                      <a:cs typeface="+mn-cs"/>
                    </a:rPr>
                  </a:br>
                  <a:r>
                    <a:rPr kumimoji="0" lang="en-US" sz="1197" b="0" i="0" u="none" strike="noStrike" kern="1200" cap="none" spc="0" normalizeH="0" baseline="0" noProof="0" dirty="0">
                      <a:ln>
                        <a:noFill/>
                      </a:ln>
                      <a:solidFill>
                        <a:prstClr val="black"/>
                      </a:solidFill>
                      <a:effectLst/>
                      <a:uLnTx/>
                      <a:uFillTx/>
                      <a:latin typeface="CorpoS"/>
                      <a:ea typeface="+mn-ea"/>
                      <a:cs typeface="+mn-cs"/>
                    </a:rPr>
                    <a:t> GROMMET</a:t>
                  </a:r>
                </a:p>
              </p:txBody>
            </p:sp>
          </p:grpSp>
          <p:cxnSp>
            <p:nvCxnSpPr>
              <p:cNvPr id="21" name="Straight Arrow Connector 20"/>
              <p:cNvCxnSpPr>
                <a:stCxn id="23" idx="1"/>
              </p:cNvCxnSpPr>
              <p:nvPr/>
            </p:nvCxnSpPr>
            <p:spPr>
              <a:xfrm flipH="1" flipV="1">
                <a:off x="6400801" y="4229512"/>
                <a:ext cx="1482747" cy="182577"/>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765243" y="2208358"/>
              <a:ext cx="1153596" cy="1624025"/>
              <a:chOff x="7667863" y="1663538"/>
              <a:chExt cx="1153929" cy="1624495"/>
            </a:xfrm>
          </p:grpSpPr>
          <p:cxnSp>
            <p:nvCxnSpPr>
              <p:cNvPr id="18" name="Straight Arrow Connector 17"/>
              <p:cNvCxnSpPr>
                <a:stCxn id="19" idx="2"/>
              </p:cNvCxnSpPr>
              <p:nvPr/>
            </p:nvCxnSpPr>
            <p:spPr>
              <a:xfrm>
                <a:off x="8244828" y="2033601"/>
                <a:ext cx="105242" cy="1254432"/>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667863" y="1663538"/>
                <a:ext cx="1153929" cy="370065"/>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DASH BHC</a:t>
                </a:r>
              </a:p>
            </p:txBody>
          </p:sp>
        </p:grpSp>
        <p:grpSp>
          <p:nvGrpSpPr>
            <p:cNvPr id="15" name="Group 14"/>
            <p:cNvGrpSpPr/>
            <p:nvPr/>
          </p:nvGrpSpPr>
          <p:grpSpPr>
            <a:xfrm>
              <a:off x="2218683" y="5306484"/>
              <a:ext cx="746051" cy="444901"/>
              <a:chOff x="1159139" y="5654975"/>
              <a:chExt cx="746267" cy="445029"/>
            </a:xfrm>
          </p:grpSpPr>
          <p:sp>
            <p:nvSpPr>
              <p:cNvPr id="16" name="Right Arrow 15"/>
              <p:cNvSpPr/>
              <p:nvPr/>
            </p:nvSpPr>
            <p:spPr>
              <a:xfrm rot="8614053">
                <a:off x="1159139" y="5692140"/>
                <a:ext cx="728080" cy="40786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089" rtl="0" eaLnBrk="1" fontAlgn="auto" latinLnBrk="0" hangingPunct="1">
                  <a:lnSpc>
                    <a:spcPct val="100000"/>
                  </a:lnSpc>
                  <a:spcBef>
                    <a:spcPts val="0"/>
                  </a:spcBef>
                  <a:spcAft>
                    <a:spcPts val="0"/>
                  </a:spcAft>
                  <a:buClrTx/>
                  <a:buSzTx/>
                  <a:buFontTx/>
                  <a:buNone/>
                  <a:tabLst/>
                  <a:defRPr/>
                </a:pPr>
                <a:endParaRPr kumimoji="0" lang="en-US" sz="1397" b="1" i="0" u="none" strike="noStrike" kern="1200" cap="none" spc="0" normalizeH="0" baseline="0" noProof="0" dirty="0">
                  <a:ln>
                    <a:noFill/>
                  </a:ln>
                  <a:solidFill>
                    <a:prstClr val="white"/>
                  </a:solidFill>
                  <a:effectLst/>
                  <a:uLnTx/>
                  <a:uFillTx/>
                  <a:latin typeface="CorpoS"/>
                  <a:ea typeface="+mn-ea"/>
                  <a:cs typeface="+mn-cs"/>
                </a:endParaRPr>
              </a:p>
            </p:txBody>
          </p:sp>
          <p:sp>
            <p:nvSpPr>
              <p:cNvPr id="17" name="TextBox 16"/>
              <p:cNvSpPr txBox="1"/>
              <p:nvPr/>
            </p:nvSpPr>
            <p:spPr>
              <a:xfrm rot="19517119">
                <a:off x="1302500" y="5654975"/>
                <a:ext cx="602906" cy="349738"/>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098" b="0" i="0" u="none" strike="noStrike" kern="1200" cap="none" spc="0" normalizeH="0" baseline="0" noProof="0" dirty="0">
                    <a:ln>
                      <a:noFill/>
                    </a:ln>
                    <a:solidFill>
                      <a:prstClr val="white"/>
                    </a:solidFill>
                    <a:effectLst/>
                    <a:uLnTx/>
                    <a:uFillTx/>
                    <a:latin typeface="CorpoS"/>
                    <a:ea typeface="+mn-ea"/>
                    <a:cs typeface="+mn-cs"/>
                  </a:rPr>
                  <a:t>FWD</a:t>
                </a:r>
              </a:p>
            </p:txBody>
          </p:sp>
        </p:grpSp>
      </p:grpSp>
      <p:grpSp>
        <p:nvGrpSpPr>
          <p:cNvPr id="28" name="Group 27"/>
          <p:cNvGrpSpPr/>
          <p:nvPr/>
        </p:nvGrpSpPr>
        <p:grpSpPr>
          <a:xfrm>
            <a:off x="1439" y="1201888"/>
            <a:ext cx="7683701" cy="4241058"/>
            <a:chOff x="-37676" y="472314"/>
            <a:chExt cx="9919734" cy="5451094"/>
          </a:xfrm>
        </p:grpSpPr>
        <p:pic>
          <p:nvPicPr>
            <p:cNvPr id="29" name="Picture 28" descr="Screen Clippi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2955" y="611185"/>
              <a:ext cx="8204075" cy="4535873"/>
            </a:xfrm>
            <a:prstGeom prst="rect">
              <a:avLst/>
            </a:prstGeom>
          </p:spPr>
        </p:pic>
        <p:grpSp>
          <p:nvGrpSpPr>
            <p:cNvPr id="30" name="Group 29"/>
            <p:cNvGrpSpPr/>
            <p:nvPr/>
          </p:nvGrpSpPr>
          <p:grpSpPr>
            <a:xfrm>
              <a:off x="5552369" y="838078"/>
              <a:ext cx="1147505" cy="2272239"/>
              <a:chOff x="8646722" y="1864765"/>
              <a:chExt cx="1147838" cy="2272895"/>
            </a:xfrm>
          </p:grpSpPr>
          <p:cxnSp>
            <p:nvCxnSpPr>
              <p:cNvPr id="58" name="Straight Arrow Connector 57"/>
              <p:cNvCxnSpPr>
                <a:stCxn id="59" idx="2"/>
              </p:cNvCxnSpPr>
              <p:nvPr/>
            </p:nvCxnSpPr>
            <p:spPr>
              <a:xfrm flipH="1">
                <a:off x="8646722" y="2141716"/>
                <a:ext cx="706315" cy="1995944"/>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9072269" y="1864765"/>
                <a:ext cx="722291" cy="355434"/>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ASAM</a:t>
                </a:r>
              </a:p>
            </p:txBody>
          </p:sp>
        </p:grpSp>
        <p:grpSp>
          <p:nvGrpSpPr>
            <p:cNvPr id="31" name="Group 30"/>
            <p:cNvGrpSpPr/>
            <p:nvPr/>
          </p:nvGrpSpPr>
          <p:grpSpPr>
            <a:xfrm>
              <a:off x="6202241" y="1119937"/>
              <a:ext cx="1557694" cy="1650571"/>
              <a:chOff x="8066805" y="1864765"/>
              <a:chExt cx="1558144" cy="1651049"/>
            </a:xfrm>
          </p:grpSpPr>
          <p:grpSp>
            <p:nvGrpSpPr>
              <p:cNvPr id="54" name="Group 53"/>
              <p:cNvGrpSpPr/>
              <p:nvPr/>
            </p:nvGrpSpPr>
            <p:grpSpPr>
              <a:xfrm>
                <a:off x="8752387" y="1864765"/>
                <a:ext cx="872562" cy="1651049"/>
                <a:chOff x="8752387" y="1864765"/>
                <a:chExt cx="872562" cy="1651049"/>
              </a:xfrm>
            </p:grpSpPr>
            <p:cxnSp>
              <p:nvCxnSpPr>
                <p:cNvPr id="56" name="Straight Arrow Connector 55"/>
                <p:cNvCxnSpPr>
                  <a:stCxn id="57" idx="2"/>
                </p:cNvCxnSpPr>
                <p:nvPr/>
              </p:nvCxnSpPr>
              <p:spPr>
                <a:xfrm flipH="1">
                  <a:off x="8752387" y="2141764"/>
                  <a:ext cx="531222" cy="137405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9072269" y="1864765"/>
                  <a:ext cx="552680" cy="355435"/>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CTP</a:t>
                  </a:r>
                </a:p>
              </p:txBody>
            </p:sp>
          </p:grpSp>
          <p:cxnSp>
            <p:nvCxnSpPr>
              <p:cNvPr id="55" name="Straight Arrow Connector 54"/>
              <p:cNvCxnSpPr/>
              <p:nvPr/>
            </p:nvCxnSpPr>
            <p:spPr>
              <a:xfrm flipH="1">
                <a:off x="8066805" y="2141764"/>
                <a:ext cx="1216804" cy="822416"/>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972585" y="472314"/>
              <a:ext cx="819024" cy="1243836"/>
              <a:chOff x="8918764" y="1895135"/>
              <a:chExt cx="819263" cy="1244196"/>
            </a:xfrm>
          </p:grpSpPr>
          <p:cxnSp>
            <p:nvCxnSpPr>
              <p:cNvPr id="52" name="Straight Arrow Connector 51"/>
              <p:cNvCxnSpPr>
                <a:stCxn id="53" idx="2"/>
              </p:cNvCxnSpPr>
              <p:nvPr/>
            </p:nvCxnSpPr>
            <p:spPr>
              <a:xfrm flipH="1">
                <a:off x="8918764" y="2172135"/>
                <a:ext cx="451784" cy="967196"/>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156388" y="1895135"/>
                <a:ext cx="581639" cy="355435"/>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CPC</a:t>
                </a:r>
              </a:p>
            </p:txBody>
          </p:sp>
        </p:grpSp>
        <p:grpSp>
          <p:nvGrpSpPr>
            <p:cNvPr id="33" name="Group 32"/>
            <p:cNvGrpSpPr/>
            <p:nvPr/>
          </p:nvGrpSpPr>
          <p:grpSpPr>
            <a:xfrm>
              <a:off x="5705561" y="4358833"/>
              <a:ext cx="1003996" cy="1564575"/>
              <a:chOff x="6496005" y="2003265"/>
              <a:chExt cx="1004286" cy="1565033"/>
            </a:xfrm>
          </p:grpSpPr>
          <p:cxnSp>
            <p:nvCxnSpPr>
              <p:cNvPr id="50" name="Straight Arrow Connector 49"/>
              <p:cNvCxnSpPr>
                <a:stCxn id="51" idx="0"/>
              </p:cNvCxnSpPr>
              <p:nvPr/>
            </p:nvCxnSpPr>
            <p:spPr>
              <a:xfrm flipH="1" flipV="1">
                <a:off x="6496005" y="2003265"/>
                <a:ext cx="574580" cy="1209597"/>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784206" y="3212862"/>
                <a:ext cx="716085" cy="355436"/>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PDM-i</a:t>
                </a:r>
              </a:p>
            </p:txBody>
          </p:sp>
        </p:grpSp>
        <p:grpSp>
          <p:nvGrpSpPr>
            <p:cNvPr id="34" name="Group 33"/>
            <p:cNvGrpSpPr/>
            <p:nvPr/>
          </p:nvGrpSpPr>
          <p:grpSpPr>
            <a:xfrm>
              <a:off x="1813567" y="3943454"/>
              <a:ext cx="1626191" cy="355331"/>
              <a:chOff x="9072269" y="1864765"/>
              <a:chExt cx="1626660" cy="355435"/>
            </a:xfrm>
          </p:grpSpPr>
          <p:cxnSp>
            <p:nvCxnSpPr>
              <p:cNvPr id="48" name="Straight Arrow Connector 47"/>
              <p:cNvCxnSpPr/>
              <p:nvPr/>
            </p:nvCxnSpPr>
            <p:spPr>
              <a:xfrm>
                <a:off x="9731425" y="2003264"/>
                <a:ext cx="967504" cy="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9072269" y="1864765"/>
                <a:ext cx="724359" cy="355435"/>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XMC2</a:t>
                </a:r>
              </a:p>
            </p:txBody>
          </p:sp>
        </p:grpSp>
        <p:grpSp>
          <p:nvGrpSpPr>
            <p:cNvPr id="35" name="Group 34"/>
            <p:cNvGrpSpPr/>
            <p:nvPr/>
          </p:nvGrpSpPr>
          <p:grpSpPr>
            <a:xfrm>
              <a:off x="4015115" y="4358838"/>
              <a:ext cx="724150" cy="974318"/>
              <a:chOff x="9072269" y="1245599"/>
              <a:chExt cx="724358" cy="974601"/>
            </a:xfrm>
          </p:grpSpPr>
          <p:cxnSp>
            <p:nvCxnSpPr>
              <p:cNvPr id="46" name="Straight Arrow Connector 45"/>
              <p:cNvCxnSpPr>
                <a:stCxn id="47" idx="0"/>
              </p:cNvCxnSpPr>
              <p:nvPr/>
            </p:nvCxnSpPr>
            <p:spPr>
              <a:xfrm flipV="1">
                <a:off x="9350551" y="1245599"/>
                <a:ext cx="0" cy="619166"/>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072269" y="1864765"/>
                <a:ext cx="724358" cy="355435"/>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XMC1</a:t>
                </a:r>
              </a:p>
            </p:txBody>
          </p:sp>
        </p:grpSp>
        <p:grpSp>
          <p:nvGrpSpPr>
            <p:cNvPr id="36" name="Group 35"/>
            <p:cNvGrpSpPr/>
            <p:nvPr/>
          </p:nvGrpSpPr>
          <p:grpSpPr>
            <a:xfrm>
              <a:off x="6387845" y="2860708"/>
              <a:ext cx="2930026" cy="850303"/>
              <a:chOff x="6789870" y="1152713"/>
              <a:chExt cx="2930875" cy="850552"/>
            </a:xfrm>
          </p:grpSpPr>
          <p:cxnSp>
            <p:nvCxnSpPr>
              <p:cNvPr id="44" name="Straight Arrow Connector 43"/>
              <p:cNvCxnSpPr>
                <a:stCxn id="45" idx="1"/>
              </p:cNvCxnSpPr>
              <p:nvPr/>
            </p:nvCxnSpPr>
            <p:spPr>
              <a:xfrm flipH="1">
                <a:off x="6789870" y="1291190"/>
                <a:ext cx="2220994" cy="712075"/>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9010864" y="1152713"/>
                <a:ext cx="709881" cy="355436"/>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VRDU</a:t>
                </a:r>
              </a:p>
            </p:txBody>
          </p:sp>
        </p:grpSp>
        <p:grpSp>
          <p:nvGrpSpPr>
            <p:cNvPr id="37" name="Group 36"/>
            <p:cNvGrpSpPr/>
            <p:nvPr/>
          </p:nvGrpSpPr>
          <p:grpSpPr>
            <a:xfrm>
              <a:off x="6497855" y="2321956"/>
              <a:ext cx="3384203" cy="878041"/>
              <a:chOff x="6834817" y="1097032"/>
              <a:chExt cx="3385179" cy="878298"/>
            </a:xfrm>
          </p:grpSpPr>
          <p:cxnSp>
            <p:nvCxnSpPr>
              <p:cNvPr id="42" name="Straight Arrow Connector 41"/>
              <p:cNvCxnSpPr>
                <a:stCxn id="43" idx="1"/>
              </p:cNvCxnSpPr>
              <p:nvPr/>
            </p:nvCxnSpPr>
            <p:spPr>
              <a:xfrm flipH="1">
                <a:off x="6834817" y="1274843"/>
                <a:ext cx="1882314" cy="700487"/>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717131" y="1097032"/>
                <a:ext cx="1502865" cy="355621"/>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CGW (was SGA)</a:t>
                </a:r>
              </a:p>
            </p:txBody>
          </p:sp>
        </p:grpSp>
        <p:sp>
          <p:nvSpPr>
            <p:cNvPr id="38" name="TextBox 37"/>
            <p:cNvSpPr txBox="1"/>
            <p:nvPr/>
          </p:nvSpPr>
          <p:spPr>
            <a:xfrm>
              <a:off x="-37676" y="3480169"/>
              <a:ext cx="2353508" cy="592329"/>
            </a:xfrm>
            <a:prstGeom prst="rect">
              <a:avLst/>
            </a:prstGeom>
            <a:noFill/>
          </p:spPr>
          <p:txBody>
            <a:bodyPr wrap="none" rtlCol="0">
              <a:spAutoFit/>
            </a:bodyPr>
            <a:lstStyle/>
            <a:p>
              <a:pPr marL="0" marR="0" lvl="0" indent="0" algn="ctr" defTabSz="1088089" rtl="0" eaLnBrk="1" fontAlgn="auto" latinLnBrk="0" hangingPunct="1">
                <a:lnSpc>
                  <a:spcPct val="100000"/>
                </a:lnSpc>
                <a:spcBef>
                  <a:spcPts val="0"/>
                </a:spcBef>
                <a:spcAft>
                  <a:spcPts val="0"/>
                </a:spcAft>
                <a:buClrTx/>
                <a:buSzTx/>
                <a:buFontTx/>
                <a:buNone/>
                <a:tabLst/>
                <a:defRPr/>
              </a:pPr>
              <a:r>
                <a:rPr kumimoji="0" lang="en-US" sz="1397" b="1" i="0" u="sng" strike="noStrike" kern="1200" cap="none" spc="0" normalizeH="0" baseline="0" noProof="0" dirty="0">
                  <a:ln>
                    <a:noFill/>
                  </a:ln>
                  <a:solidFill>
                    <a:prstClr val="black"/>
                  </a:solidFill>
                  <a:effectLst/>
                  <a:uLnTx/>
                  <a:uFillTx/>
                  <a:latin typeface="CorpoS"/>
                  <a:ea typeface="+mn-ea"/>
                  <a:cs typeface="+mn-cs"/>
                </a:rPr>
                <a:t>DASH CONTROLLERS</a:t>
              </a:r>
            </a:p>
            <a:p>
              <a:pPr marL="0" marR="0" lvl="0" indent="0" algn="ctr" defTabSz="1088089"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S"/>
                  <a:ea typeface="+mn-ea"/>
                  <a:cs typeface="+mn-cs"/>
                </a:rPr>
                <a:t>Interior Routing</a:t>
              </a:r>
            </a:p>
          </p:txBody>
        </p:sp>
        <p:grpSp>
          <p:nvGrpSpPr>
            <p:cNvPr id="39" name="Group 38"/>
            <p:cNvGrpSpPr/>
            <p:nvPr/>
          </p:nvGrpSpPr>
          <p:grpSpPr>
            <a:xfrm rot="10290881">
              <a:off x="6666869" y="668688"/>
              <a:ext cx="729316" cy="419339"/>
              <a:chOff x="1159139" y="5680544"/>
              <a:chExt cx="729526" cy="419460"/>
            </a:xfrm>
          </p:grpSpPr>
          <p:sp>
            <p:nvSpPr>
              <p:cNvPr id="40" name="Right Arrow 39"/>
              <p:cNvSpPr/>
              <p:nvPr/>
            </p:nvSpPr>
            <p:spPr>
              <a:xfrm rot="8614053">
                <a:off x="1159139" y="5692140"/>
                <a:ext cx="728080" cy="40786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089" rtl="0" eaLnBrk="1" fontAlgn="auto" latinLnBrk="0" hangingPunct="1">
                  <a:lnSpc>
                    <a:spcPct val="100000"/>
                  </a:lnSpc>
                  <a:spcBef>
                    <a:spcPts val="0"/>
                  </a:spcBef>
                  <a:spcAft>
                    <a:spcPts val="0"/>
                  </a:spcAft>
                  <a:buClrTx/>
                  <a:buSzTx/>
                  <a:buFontTx/>
                  <a:buNone/>
                  <a:tabLst/>
                  <a:defRPr/>
                </a:pPr>
                <a:endParaRPr kumimoji="0" lang="en-US" sz="1397" b="1" i="0" u="none" strike="noStrike" kern="1200" cap="none" spc="0" normalizeH="0" baseline="0" noProof="0" dirty="0">
                  <a:ln>
                    <a:noFill/>
                  </a:ln>
                  <a:solidFill>
                    <a:prstClr val="white"/>
                  </a:solidFill>
                  <a:effectLst/>
                  <a:uLnTx/>
                  <a:uFillTx/>
                  <a:latin typeface="CorpoS"/>
                  <a:ea typeface="+mn-ea"/>
                  <a:cs typeface="+mn-cs"/>
                </a:endParaRPr>
              </a:p>
            </p:txBody>
          </p:sp>
          <p:sp>
            <p:nvSpPr>
              <p:cNvPr id="41" name="TextBox 40"/>
              <p:cNvSpPr txBox="1"/>
              <p:nvPr/>
            </p:nvSpPr>
            <p:spPr>
              <a:xfrm rot="8615888">
                <a:off x="1307027" y="5680544"/>
                <a:ext cx="581638" cy="336077"/>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098" b="0" i="0" u="none" strike="noStrike" kern="1200" cap="none" spc="0" normalizeH="0" baseline="0" noProof="0" dirty="0">
                    <a:ln>
                      <a:noFill/>
                    </a:ln>
                    <a:solidFill>
                      <a:prstClr val="white"/>
                    </a:solidFill>
                    <a:effectLst/>
                    <a:uLnTx/>
                    <a:uFillTx/>
                    <a:latin typeface="CorpoS"/>
                    <a:ea typeface="+mn-ea"/>
                    <a:cs typeface="+mn-cs"/>
                  </a:rPr>
                  <a:t>FWD</a:t>
                </a:r>
              </a:p>
            </p:txBody>
          </p:sp>
        </p:grpSp>
      </p:grpSp>
      <p:sp>
        <p:nvSpPr>
          <p:cNvPr id="60" name="TextBox 59"/>
          <p:cNvSpPr txBox="1"/>
          <p:nvPr/>
        </p:nvSpPr>
        <p:spPr>
          <a:xfrm>
            <a:off x="8085019" y="2575595"/>
            <a:ext cx="1201728" cy="461035"/>
          </a:xfrm>
          <a:prstGeom prst="rect">
            <a:avLst/>
          </a:prstGeom>
          <a:noFill/>
        </p:spPr>
        <p:txBody>
          <a:bodyPr wrap="none" rtlCol="0">
            <a:spAutoFit/>
          </a:bodyPr>
          <a:lstStyle/>
          <a:p>
            <a:pPr marL="0" marR="0" lvl="0" indent="0" algn="ctr" defTabSz="1088089" rtl="0" eaLnBrk="1" fontAlgn="auto" latinLnBrk="0" hangingPunct="1">
              <a:lnSpc>
                <a:spcPct val="100000"/>
              </a:lnSpc>
              <a:spcBef>
                <a:spcPts val="0"/>
              </a:spcBef>
              <a:spcAft>
                <a:spcPts val="0"/>
              </a:spcAft>
              <a:buClrTx/>
              <a:buSzTx/>
              <a:buFontTx/>
              <a:buNone/>
              <a:tabLst/>
              <a:defRPr/>
            </a:pPr>
            <a:r>
              <a:rPr kumimoji="0" lang="en-US" sz="1397" b="1" i="0" u="sng" strike="noStrike" kern="1200" cap="none" spc="0" normalizeH="0" baseline="0" noProof="0" dirty="0">
                <a:ln>
                  <a:noFill/>
                </a:ln>
                <a:solidFill>
                  <a:prstClr val="black"/>
                </a:solidFill>
                <a:effectLst/>
                <a:uLnTx/>
                <a:uFillTx/>
                <a:latin typeface="CorpoS"/>
                <a:ea typeface="+mn-ea"/>
                <a:cs typeface="+mn-cs"/>
              </a:rPr>
              <a:t>FRONT WALL</a:t>
            </a:r>
          </a:p>
          <a:p>
            <a:pPr marL="0" marR="0" lvl="0" indent="0" algn="ctr" defTabSz="1088089"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CorpoS"/>
                <a:ea typeface="+mn-ea"/>
                <a:cs typeface="+mn-cs"/>
              </a:rPr>
              <a:t>Exterior Routing</a:t>
            </a:r>
          </a:p>
        </p:txBody>
      </p:sp>
      <p:pic>
        <p:nvPicPr>
          <p:cNvPr id="61" name="Picture 60"/>
          <p:cNvPicPr>
            <a:picLocks noChangeAspect="1"/>
          </p:cNvPicPr>
          <p:nvPr/>
        </p:nvPicPr>
        <p:blipFill rotWithShape="1">
          <a:blip r:embed="rId5"/>
          <a:srcRect l="10964"/>
          <a:stretch/>
        </p:blipFill>
        <p:spPr>
          <a:xfrm>
            <a:off x="9490348" y="1021281"/>
            <a:ext cx="2556377" cy="2134091"/>
          </a:xfrm>
          <a:prstGeom prst="rect">
            <a:avLst/>
          </a:prstGeom>
        </p:spPr>
      </p:pic>
      <p:pic>
        <p:nvPicPr>
          <p:cNvPr id="62" name="Picture 13" descr="Image result for power silhouette"/>
          <p:cNvPicPr>
            <a:picLocks noChangeAspect="1" noChangeArrowheads="1"/>
          </p:cNvPicPr>
          <p:nvPr/>
        </p:nvPicPr>
        <p:blipFill>
          <a:blip r:embed="rId6" cstate="print">
            <a:clrChange>
              <a:clrFrom>
                <a:srgbClr val="FCFCFC"/>
              </a:clrFrom>
              <a:clrTo>
                <a:srgbClr val="FCFCFC">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22394" y="5794093"/>
            <a:ext cx="372690" cy="372690"/>
          </a:xfrm>
          <a:prstGeom prst="rect">
            <a:avLst/>
          </a:prstGeom>
          <a:solidFill>
            <a:srgbClr val="0070C0"/>
          </a:solidFill>
        </p:spPr>
      </p:pic>
      <p:pic>
        <p:nvPicPr>
          <p:cNvPr id="63" name="Picture 13" descr="Image result for power silhouette"/>
          <p:cNvPicPr>
            <a:picLocks noChangeAspect="1" noChangeArrowheads="1"/>
          </p:cNvPicPr>
          <p:nvPr/>
        </p:nvPicPr>
        <p:blipFill>
          <a:blip r:embed="rId6" cstate="print">
            <a:clrChange>
              <a:clrFrom>
                <a:srgbClr val="FCFCFC"/>
              </a:clrFrom>
              <a:clrTo>
                <a:srgbClr val="FCFCFC">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03743" y="4823387"/>
            <a:ext cx="372690" cy="372690"/>
          </a:xfrm>
          <a:prstGeom prst="rect">
            <a:avLst/>
          </a:prstGeom>
          <a:solidFill>
            <a:srgbClr val="0070C0"/>
          </a:solidFill>
        </p:spPr>
      </p:pic>
      <p:sp>
        <p:nvSpPr>
          <p:cNvPr id="64" name="TextBox 63"/>
          <p:cNvSpPr txBox="1"/>
          <p:nvPr/>
        </p:nvSpPr>
        <p:spPr>
          <a:xfrm>
            <a:off x="8700715" y="1854699"/>
            <a:ext cx="449032" cy="276599"/>
          </a:xfrm>
          <a:prstGeom prst="rect">
            <a:avLst/>
          </a:prstGeom>
          <a:noFill/>
        </p:spPr>
        <p:txBody>
          <a:bodyPr wrap="none" rtlCol="0">
            <a:spAutoFit/>
          </a:bodyPr>
          <a:lstStyle/>
          <a:p>
            <a:pPr marL="0" marR="0" lvl="0" indent="0" algn="l" defTabSz="108808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prstClr val="black"/>
                </a:solidFill>
                <a:effectLst/>
                <a:uLnTx/>
                <a:uFillTx/>
                <a:latin typeface="CorpoS"/>
                <a:ea typeface="+mn-ea"/>
                <a:cs typeface="+mn-cs"/>
              </a:rPr>
              <a:t>BCA</a:t>
            </a:r>
          </a:p>
        </p:txBody>
      </p:sp>
      <p:cxnSp>
        <p:nvCxnSpPr>
          <p:cNvPr id="86" name="Straight Arrow Connector 85"/>
          <p:cNvCxnSpPr/>
          <p:nvPr/>
        </p:nvCxnSpPr>
        <p:spPr>
          <a:xfrm flipV="1">
            <a:off x="9193178" y="1609856"/>
            <a:ext cx="954027" cy="305850"/>
          </a:xfrm>
          <a:prstGeom prst="straightConnector1">
            <a:avLst/>
          </a:prstGeom>
          <a:ln>
            <a:tailEnd type="oval"/>
          </a:ln>
        </p:spPr>
        <p:style>
          <a:lnRef idx="2">
            <a:schemeClr val="accent2"/>
          </a:lnRef>
          <a:fillRef idx="0">
            <a:schemeClr val="accent2"/>
          </a:fillRef>
          <a:effectRef idx="1">
            <a:schemeClr val="accent2"/>
          </a:effectRef>
          <a:fontRef idx="minor">
            <a:schemeClr val="tx1"/>
          </a:fontRef>
        </p:style>
      </p:cxnSp>
      <p:sp>
        <p:nvSpPr>
          <p:cNvPr id="65"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sz="2800" b="1" i="1" dirty="0"/>
              <a:t>Upfit Efficiency</a:t>
            </a:r>
            <a:endParaRPr lang="en-US" sz="2800" dirty="0"/>
          </a:p>
        </p:txBody>
      </p:sp>
      <p:sp>
        <p:nvSpPr>
          <p:cNvPr id="3" name="TextBox 2"/>
          <p:cNvSpPr txBox="1"/>
          <p:nvPr/>
        </p:nvSpPr>
        <p:spPr>
          <a:xfrm>
            <a:off x="375138" y="4358673"/>
            <a:ext cx="1887416" cy="369332"/>
          </a:xfrm>
          <a:prstGeom prst="rect">
            <a:avLst/>
          </a:prstGeom>
          <a:noFill/>
        </p:spPr>
        <p:txBody>
          <a:bodyPr wrap="square" rtlCol="0">
            <a:spAutoFit/>
          </a:bodyPr>
          <a:lstStyle/>
          <a:p>
            <a:r>
              <a:rPr lang="en-US" dirty="0"/>
              <a:t>Inside the Cab</a:t>
            </a:r>
          </a:p>
        </p:txBody>
      </p:sp>
    </p:spTree>
    <p:extLst>
      <p:ext uri="{BB962C8B-B14F-4D97-AF65-F5344CB8AC3E}">
        <p14:creationId xmlns:p14="http://schemas.microsoft.com/office/powerpoint/2010/main" val="2184467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03" y="9411"/>
            <a:ext cx="10515600" cy="1325563"/>
          </a:xfrm>
        </p:spPr>
        <p:txBody>
          <a:bodyPr/>
          <a:lstStyle/>
          <a:p>
            <a:r>
              <a:rPr lang="en-US" dirty="0"/>
              <a:t>Dash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Footer Placeholder 4"/>
          <p:cNvSpPr>
            <a:spLocks noGrp="1"/>
          </p:cNvSpPr>
          <p:nvPr>
            <p:ph type="ftr" sz="quarter" idx="11"/>
          </p:nvPr>
        </p:nvSpPr>
        <p:spPr>
          <a:xfrm>
            <a:off x="6096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What’s Plus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Franklin Gothic Book" panose="020B0503020102020204"/>
                <a:ea typeface="+mn-ea"/>
                <a:cs typeface="+mn-cs"/>
              </a:rPr>
              <a:t>Upfit Efficiency</a:t>
            </a:r>
            <a:endParaRPr kumimoji="0" lang="en-US" sz="2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6661" y="2267833"/>
            <a:ext cx="2932434" cy="3428999"/>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68702" y="3111643"/>
            <a:ext cx="2481765" cy="2895723"/>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38142" y="3043711"/>
            <a:ext cx="2789565" cy="2362447"/>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65321" y="4453481"/>
            <a:ext cx="1374719" cy="1483508"/>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393205" y="2196488"/>
            <a:ext cx="4222446" cy="3662832"/>
          </a:xfrm>
          <a:prstGeom prst="rect">
            <a:avLst/>
          </a:prstGeom>
        </p:spPr>
      </p:pic>
      <p:sp>
        <p:nvSpPr>
          <p:cNvPr id="18" name="TextBox 17"/>
          <p:cNvSpPr txBox="1"/>
          <p:nvPr/>
        </p:nvSpPr>
        <p:spPr bwMode="auto">
          <a:xfrm>
            <a:off x="750870" y="2286980"/>
            <a:ext cx="933744" cy="338378"/>
          </a:xfrm>
          <a:prstGeom prst="rect">
            <a:avLst/>
          </a:prstGeom>
          <a:noFill/>
          <a:ln w="9525">
            <a:noFill/>
            <a:miter lim="800000"/>
            <a:headEnd/>
            <a:tailEnd/>
          </a:ln>
        </p:spPr>
        <p:txBody>
          <a:bodyPr wrap="non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Steering Wheel</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999" b="0" i="1" u="none" strike="noStrike" kern="1200" cap="none" spc="0" normalizeH="0" baseline="0" noProof="0" dirty="0" err="1">
                <a:ln>
                  <a:noFill/>
                </a:ln>
                <a:solidFill>
                  <a:prstClr val="black"/>
                </a:solidFill>
                <a:effectLst/>
                <a:uLnTx/>
                <a:uFillTx/>
                <a:latin typeface="CorpoS"/>
                <a:ea typeface="+mn-ea"/>
                <a:cs typeface="Daimler CS"/>
              </a:rPr>
              <a:t>MuFu</a:t>
            </a:r>
            <a:r>
              <a:rPr kumimoji="0" lang="en-US" sz="999" b="0" i="1" u="none" strike="noStrike" kern="1200" cap="none" spc="0" normalizeH="0" baseline="0" noProof="0" dirty="0">
                <a:ln>
                  <a:noFill/>
                </a:ln>
                <a:solidFill>
                  <a:prstClr val="black"/>
                </a:solidFill>
                <a:effectLst/>
                <a:uLnTx/>
                <a:uFillTx/>
                <a:latin typeface="CorpoS"/>
                <a:ea typeface="+mn-ea"/>
                <a:cs typeface="Daimler CS"/>
              </a:rPr>
              <a:t> Switches </a:t>
            </a:r>
          </a:p>
        </p:txBody>
      </p:sp>
      <p:cxnSp>
        <p:nvCxnSpPr>
          <p:cNvPr id="19" name="Straight Connector 18"/>
          <p:cNvCxnSpPr/>
          <p:nvPr/>
        </p:nvCxnSpPr>
        <p:spPr bwMode="auto">
          <a:xfrm>
            <a:off x="1379973" y="2693096"/>
            <a:ext cx="1057294" cy="541406"/>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Rectangle 19"/>
          <p:cNvSpPr/>
          <p:nvPr/>
        </p:nvSpPr>
        <p:spPr>
          <a:xfrm>
            <a:off x="376197" y="3765333"/>
            <a:ext cx="1980169" cy="615233"/>
          </a:xfrm>
          <a:prstGeom prst="rect">
            <a:avLst/>
          </a:prstGeom>
        </p:spPr>
        <p:txBody>
          <a:bodyPr wrap="squar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Steering Column</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999" b="0" i="1" u="none" strike="noStrike" kern="1200" cap="none" spc="0" normalizeH="0" baseline="0" noProof="0" dirty="0">
                <a:ln>
                  <a:noFill/>
                </a:ln>
                <a:solidFill>
                  <a:prstClr val="black"/>
                </a:solidFill>
                <a:effectLst/>
                <a:uLnTx/>
                <a:uFillTx/>
                <a:latin typeface="CorpoS"/>
                <a:ea typeface="+mn-ea"/>
                <a:cs typeface="Daimler CS"/>
              </a:rPr>
              <a:t>Adjustable Version Shown</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 </a:t>
            </a:r>
          </a:p>
        </p:txBody>
      </p:sp>
      <p:cxnSp>
        <p:nvCxnSpPr>
          <p:cNvPr id="21" name="Straight Connector 20"/>
          <p:cNvCxnSpPr/>
          <p:nvPr/>
        </p:nvCxnSpPr>
        <p:spPr bwMode="auto">
          <a:xfrm>
            <a:off x="1939041" y="4081780"/>
            <a:ext cx="1040299" cy="88514"/>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Rectangle 21"/>
          <p:cNvSpPr/>
          <p:nvPr/>
        </p:nvSpPr>
        <p:spPr>
          <a:xfrm>
            <a:off x="3908749" y="1236955"/>
            <a:ext cx="1693486" cy="430663"/>
          </a:xfrm>
          <a:prstGeom prst="rect">
            <a:avLst/>
          </a:prstGeom>
        </p:spPr>
        <p:txBody>
          <a:bodyPr wrap="squar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ICUC</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999" b="0" i="1" u="none" strike="noStrike" kern="1200" cap="none" spc="0" normalizeH="0" baseline="0" noProof="0" dirty="0">
                <a:ln>
                  <a:noFill/>
                </a:ln>
                <a:solidFill>
                  <a:prstClr val="black"/>
                </a:solidFill>
                <a:effectLst/>
                <a:uLnTx/>
                <a:uFillTx/>
                <a:latin typeface="CorpoS"/>
                <a:ea typeface="+mn-ea"/>
                <a:cs typeface="Daimler CS"/>
              </a:rPr>
              <a:t>Gauges + 5” Color Display</a:t>
            </a:r>
          </a:p>
        </p:txBody>
      </p:sp>
      <p:cxnSp>
        <p:nvCxnSpPr>
          <p:cNvPr id="23" name="Straight Connector 22"/>
          <p:cNvCxnSpPr/>
          <p:nvPr/>
        </p:nvCxnSpPr>
        <p:spPr bwMode="auto">
          <a:xfrm>
            <a:off x="3199874" y="2286980"/>
            <a:ext cx="242817" cy="1680005"/>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Rectangle 23"/>
          <p:cNvSpPr/>
          <p:nvPr/>
        </p:nvSpPr>
        <p:spPr>
          <a:xfrm>
            <a:off x="379810" y="4610097"/>
            <a:ext cx="1099981" cy="430631"/>
          </a:xfrm>
          <a:prstGeom prst="rect">
            <a:avLst/>
          </a:prstGeom>
        </p:spPr>
        <p:txBody>
          <a:bodyPr wrap="non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Lower Console</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999" b="0" i="1" u="none" strike="noStrike" kern="1200" cap="none" spc="0" normalizeH="0" baseline="0" noProof="0" dirty="0">
                <a:ln>
                  <a:noFill/>
                </a:ln>
                <a:solidFill>
                  <a:prstClr val="black"/>
                </a:solidFill>
                <a:effectLst/>
                <a:uLnTx/>
                <a:uFillTx/>
                <a:latin typeface="CorpoS"/>
                <a:ea typeface="+mn-ea"/>
                <a:cs typeface="Daimler CS"/>
              </a:rPr>
              <a:t>TPO</a:t>
            </a:r>
          </a:p>
        </p:txBody>
      </p:sp>
      <p:cxnSp>
        <p:nvCxnSpPr>
          <p:cNvPr id="25" name="Straight Connector 24"/>
          <p:cNvCxnSpPr/>
          <p:nvPr/>
        </p:nvCxnSpPr>
        <p:spPr bwMode="auto">
          <a:xfrm>
            <a:off x="1294292" y="5105010"/>
            <a:ext cx="1161445" cy="198679"/>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Rectangle 25"/>
          <p:cNvSpPr/>
          <p:nvPr/>
        </p:nvSpPr>
        <p:spPr>
          <a:xfrm>
            <a:off x="2398167" y="1646454"/>
            <a:ext cx="1643772" cy="830564"/>
          </a:xfrm>
          <a:prstGeom prst="rect">
            <a:avLst/>
          </a:prstGeom>
        </p:spPr>
        <p:txBody>
          <a:bodyPr wrap="squar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LH + RH Stalk Controls</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Clock Spring</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Steering Angle Sensor</a:t>
            </a:r>
          </a:p>
          <a:p>
            <a:pPr marL="0" marR="0" lvl="0" indent="0" algn="l" defTabSz="1088415" rtl="0" eaLnBrk="1" fontAlgn="base" latinLnBrk="0" hangingPunct="1">
              <a:lnSpc>
                <a:spcPct val="100000"/>
              </a:lnSpc>
              <a:spcBef>
                <a:spcPct val="0"/>
              </a:spcBef>
              <a:spcAft>
                <a:spcPct val="0"/>
              </a:spcAft>
              <a:buClrTx/>
              <a:buSzTx/>
              <a:buFontTx/>
              <a:buNone/>
              <a:tabLst/>
              <a:defRPr/>
            </a:pPr>
            <a:endParaRPr kumimoji="0" lang="en-US" sz="1199" b="0" i="0" u="none" strike="noStrike" kern="1200" cap="none" spc="0" normalizeH="0" baseline="0" noProof="0" dirty="0">
              <a:ln>
                <a:noFill/>
              </a:ln>
              <a:solidFill>
                <a:prstClr val="black"/>
              </a:solidFill>
              <a:effectLst/>
              <a:uLnTx/>
              <a:uFillTx/>
              <a:latin typeface="CorpoS"/>
              <a:ea typeface="+mn-ea"/>
              <a:cs typeface="Daimler CS"/>
            </a:endParaRPr>
          </a:p>
        </p:txBody>
      </p:sp>
      <p:cxnSp>
        <p:nvCxnSpPr>
          <p:cNvPr id="27" name="Straight Connector 26"/>
          <p:cNvCxnSpPr/>
          <p:nvPr/>
        </p:nvCxnSpPr>
        <p:spPr bwMode="auto">
          <a:xfrm>
            <a:off x="4417220" y="1717512"/>
            <a:ext cx="14912" cy="1272824"/>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8" name="Rectangle 27"/>
          <p:cNvSpPr/>
          <p:nvPr/>
        </p:nvSpPr>
        <p:spPr>
          <a:xfrm>
            <a:off x="4395908" y="5680859"/>
            <a:ext cx="565886" cy="276855"/>
          </a:xfrm>
          <a:prstGeom prst="rect">
            <a:avLst/>
          </a:prstGeom>
        </p:spPr>
        <p:txBody>
          <a:bodyPr wrap="non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VPDM</a:t>
            </a:r>
          </a:p>
        </p:txBody>
      </p:sp>
      <p:cxnSp>
        <p:nvCxnSpPr>
          <p:cNvPr id="29" name="Straight Connector 28"/>
          <p:cNvCxnSpPr>
            <a:stCxn id="28" idx="0"/>
          </p:cNvCxnSpPr>
          <p:nvPr/>
        </p:nvCxnSpPr>
        <p:spPr bwMode="auto">
          <a:xfrm flipV="1">
            <a:off x="4678852" y="5390899"/>
            <a:ext cx="423464" cy="289960"/>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Rectangle 29"/>
          <p:cNvSpPr/>
          <p:nvPr/>
        </p:nvSpPr>
        <p:spPr>
          <a:xfrm>
            <a:off x="6479347" y="5231297"/>
            <a:ext cx="597866" cy="276855"/>
          </a:xfrm>
          <a:prstGeom prst="rect">
            <a:avLst/>
          </a:prstGeom>
        </p:spPr>
        <p:txBody>
          <a:bodyPr wrap="non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ASAM </a:t>
            </a:r>
          </a:p>
        </p:txBody>
      </p:sp>
      <p:cxnSp>
        <p:nvCxnSpPr>
          <p:cNvPr id="31" name="Straight Connector 30"/>
          <p:cNvCxnSpPr/>
          <p:nvPr/>
        </p:nvCxnSpPr>
        <p:spPr bwMode="auto">
          <a:xfrm flipV="1">
            <a:off x="6711196" y="4927469"/>
            <a:ext cx="155687" cy="287815"/>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a:off x="5977516" y="1297688"/>
            <a:ext cx="285326" cy="1277054"/>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3" name="Oval 32"/>
          <p:cNvSpPr/>
          <p:nvPr/>
        </p:nvSpPr>
        <p:spPr>
          <a:xfrm>
            <a:off x="516843" y="2303848"/>
            <a:ext cx="152321" cy="1523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34" name="Oval 33"/>
          <p:cNvSpPr/>
          <p:nvPr/>
        </p:nvSpPr>
        <p:spPr>
          <a:xfrm>
            <a:off x="246877" y="3814664"/>
            <a:ext cx="152321" cy="15232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35" name="Oval 34"/>
          <p:cNvSpPr/>
          <p:nvPr/>
        </p:nvSpPr>
        <p:spPr>
          <a:xfrm>
            <a:off x="242784" y="4669702"/>
            <a:ext cx="152321" cy="152321"/>
          </a:xfrm>
          <a:prstGeom prst="ellipse">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36" name="Oval 35"/>
          <p:cNvSpPr/>
          <p:nvPr/>
        </p:nvSpPr>
        <p:spPr>
          <a:xfrm>
            <a:off x="2271612" y="1674406"/>
            <a:ext cx="152321" cy="1523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37" name="Oval 36"/>
          <p:cNvSpPr/>
          <p:nvPr/>
        </p:nvSpPr>
        <p:spPr>
          <a:xfrm>
            <a:off x="2271612" y="1868385"/>
            <a:ext cx="152321" cy="1523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38" name="Oval 37"/>
          <p:cNvSpPr/>
          <p:nvPr/>
        </p:nvSpPr>
        <p:spPr>
          <a:xfrm>
            <a:off x="2268538" y="2065068"/>
            <a:ext cx="152321" cy="1523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39" name="Oval 38"/>
          <p:cNvSpPr/>
          <p:nvPr/>
        </p:nvSpPr>
        <p:spPr>
          <a:xfrm>
            <a:off x="3756794" y="1297687"/>
            <a:ext cx="152321" cy="15232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40" name="Oval 39"/>
          <p:cNvSpPr/>
          <p:nvPr/>
        </p:nvSpPr>
        <p:spPr>
          <a:xfrm>
            <a:off x="5157264" y="946205"/>
            <a:ext cx="152321" cy="152321"/>
          </a:xfrm>
          <a:prstGeom prst="ellipse">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41" name="Rectangle 40"/>
          <p:cNvSpPr/>
          <p:nvPr/>
        </p:nvSpPr>
        <p:spPr>
          <a:xfrm>
            <a:off x="6558208" y="1218058"/>
            <a:ext cx="1508746" cy="430631"/>
          </a:xfrm>
          <a:prstGeom prst="rect">
            <a:avLst/>
          </a:prstGeom>
        </p:spPr>
        <p:txBody>
          <a:bodyPr wrap="non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Dash Main Structure</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999" b="0" i="1" u="none" strike="noStrike" kern="1200" cap="none" spc="0" normalizeH="0" baseline="0" noProof="0" dirty="0">
                <a:ln>
                  <a:noFill/>
                </a:ln>
                <a:solidFill>
                  <a:prstClr val="black"/>
                </a:solidFill>
                <a:effectLst/>
                <a:uLnTx/>
                <a:uFillTx/>
                <a:latin typeface="CorpoS"/>
                <a:ea typeface="+mn-ea"/>
                <a:cs typeface="Daimler CS"/>
              </a:rPr>
              <a:t>PC/ABS</a:t>
            </a:r>
          </a:p>
        </p:txBody>
      </p:sp>
      <p:sp>
        <p:nvSpPr>
          <p:cNvPr id="42" name="Oval 41"/>
          <p:cNvSpPr/>
          <p:nvPr/>
        </p:nvSpPr>
        <p:spPr>
          <a:xfrm>
            <a:off x="6407039" y="1294667"/>
            <a:ext cx="152321" cy="152321"/>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cxnSp>
        <p:nvCxnSpPr>
          <p:cNvPr id="43" name="Straight Connector 42"/>
          <p:cNvCxnSpPr>
            <a:stCxn id="41" idx="2"/>
          </p:cNvCxnSpPr>
          <p:nvPr/>
        </p:nvCxnSpPr>
        <p:spPr bwMode="auto">
          <a:xfrm>
            <a:off x="7298731" y="1648720"/>
            <a:ext cx="707191" cy="638260"/>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Connector 43"/>
          <p:cNvCxnSpPr/>
          <p:nvPr/>
        </p:nvCxnSpPr>
        <p:spPr bwMode="auto">
          <a:xfrm flipV="1">
            <a:off x="8175826" y="5040759"/>
            <a:ext cx="37327" cy="636564"/>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5" name="Rectangle 44"/>
          <p:cNvSpPr/>
          <p:nvPr/>
        </p:nvSpPr>
        <p:spPr>
          <a:xfrm>
            <a:off x="4828757" y="1980418"/>
            <a:ext cx="1314809" cy="430663"/>
          </a:xfrm>
          <a:prstGeom prst="rect">
            <a:avLst/>
          </a:prstGeom>
        </p:spPr>
        <p:txBody>
          <a:bodyPr wrap="squar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Auxiliary Panel</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999" b="0" i="1" u="none" strike="noStrike" kern="1200" cap="none" spc="0" normalizeH="0" baseline="0" noProof="0" dirty="0">
                <a:ln>
                  <a:noFill/>
                </a:ln>
                <a:solidFill>
                  <a:prstClr val="black"/>
                </a:solidFill>
                <a:effectLst/>
                <a:uLnTx/>
                <a:uFillTx/>
                <a:latin typeface="CorpoS"/>
                <a:ea typeface="+mn-ea"/>
                <a:cs typeface="Daimler CS"/>
              </a:rPr>
              <a:t>2mm Aluminum</a:t>
            </a:r>
          </a:p>
        </p:txBody>
      </p:sp>
      <p:sp>
        <p:nvSpPr>
          <p:cNvPr id="46" name="Oval 45"/>
          <p:cNvSpPr/>
          <p:nvPr/>
        </p:nvSpPr>
        <p:spPr>
          <a:xfrm>
            <a:off x="4685956" y="2055213"/>
            <a:ext cx="152321" cy="152321"/>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cxnSp>
        <p:nvCxnSpPr>
          <p:cNvPr id="47" name="Straight Connector 46"/>
          <p:cNvCxnSpPr/>
          <p:nvPr/>
        </p:nvCxnSpPr>
        <p:spPr bwMode="auto">
          <a:xfrm flipH="1">
            <a:off x="4961794" y="2431354"/>
            <a:ext cx="271632" cy="1333979"/>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8" name="Oval 47"/>
          <p:cNvSpPr/>
          <p:nvPr/>
        </p:nvSpPr>
        <p:spPr>
          <a:xfrm>
            <a:off x="6352508" y="5282179"/>
            <a:ext cx="152321" cy="1523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49" name="Oval 48"/>
          <p:cNvSpPr/>
          <p:nvPr/>
        </p:nvSpPr>
        <p:spPr>
          <a:xfrm>
            <a:off x="4255386" y="5737750"/>
            <a:ext cx="152321" cy="152321"/>
          </a:xfrm>
          <a:prstGeom prst="ellipse">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50" name="Oval 49"/>
          <p:cNvSpPr/>
          <p:nvPr/>
        </p:nvSpPr>
        <p:spPr>
          <a:xfrm>
            <a:off x="8966908" y="5925423"/>
            <a:ext cx="152321" cy="152321"/>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cxnSp>
        <p:nvCxnSpPr>
          <p:cNvPr id="51" name="Straight Connector 50"/>
          <p:cNvCxnSpPr/>
          <p:nvPr/>
        </p:nvCxnSpPr>
        <p:spPr bwMode="auto">
          <a:xfrm flipH="1" flipV="1">
            <a:off x="9313624" y="5487495"/>
            <a:ext cx="63183" cy="364561"/>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Rectangle 51"/>
          <p:cNvSpPr/>
          <p:nvPr/>
        </p:nvSpPr>
        <p:spPr>
          <a:xfrm>
            <a:off x="9889491" y="307879"/>
            <a:ext cx="1910733" cy="430663"/>
          </a:xfrm>
          <a:prstGeom prst="rect">
            <a:avLst/>
          </a:prstGeom>
        </p:spPr>
        <p:txBody>
          <a:bodyPr wrap="squar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Top Cover &amp; Center Tray</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999" b="0" i="1" u="none" strike="noStrike" kern="1200" cap="none" spc="0" normalizeH="0" baseline="0" noProof="0" dirty="0">
                <a:ln>
                  <a:noFill/>
                </a:ln>
                <a:solidFill>
                  <a:prstClr val="black"/>
                </a:solidFill>
                <a:effectLst/>
                <a:uLnTx/>
                <a:uFillTx/>
                <a:latin typeface="CorpoS"/>
                <a:ea typeface="+mn-ea"/>
                <a:cs typeface="Daimler CS"/>
              </a:rPr>
              <a:t>TPO</a:t>
            </a:r>
          </a:p>
        </p:txBody>
      </p:sp>
      <p:cxnSp>
        <p:nvCxnSpPr>
          <p:cNvPr id="53" name="Straight Connector 52"/>
          <p:cNvCxnSpPr/>
          <p:nvPr/>
        </p:nvCxnSpPr>
        <p:spPr bwMode="auto">
          <a:xfrm flipH="1">
            <a:off x="9763445" y="604453"/>
            <a:ext cx="908089" cy="278743"/>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Connector 53"/>
          <p:cNvCxnSpPr/>
          <p:nvPr/>
        </p:nvCxnSpPr>
        <p:spPr bwMode="auto">
          <a:xfrm flipH="1">
            <a:off x="10000032" y="604452"/>
            <a:ext cx="671501" cy="1316881"/>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5" name="Rectangle 54"/>
          <p:cNvSpPr/>
          <p:nvPr/>
        </p:nvSpPr>
        <p:spPr>
          <a:xfrm>
            <a:off x="6484184" y="5424612"/>
            <a:ext cx="549865" cy="461425"/>
          </a:xfrm>
          <a:prstGeom prst="rect">
            <a:avLst/>
          </a:prstGeom>
        </p:spPr>
        <p:txBody>
          <a:bodyPr wrap="non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VRDU</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 </a:t>
            </a:r>
          </a:p>
        </p:txBody>
      </p:sp>
      <p:sp>
        <p:nvSpPr>
          <p:cNvPr id="56" name="Oval 55"/>
          <p:cNvSpPr/>
          <p:nvPr/>
        </p:nvSpPr>
        <p:spPr>
          <a:xfrm>
            <a:off x="6355461" y="5487495"/>
            <a:ext cx="152321" cy="1523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57" name="Rectangle 56"/>
          <p:cNvSpPr/>
          <p:nvPr/>
        </p:nvSpPr>
        <p:spPr>
          <a:xfrm>
            <a:off x="6486539" y="5636538"/>
            <a:ext cx="720069" cy="461408"/>
          </a:xfrm>
          <a:prstGeom prst="rect">
            <a:avLst/>
          </a:prstGeom>
        </p:spPr>
        <p:txBody>
          <a:bodyPr wrap="non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Gateway</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 </a:t>
            </a:r>
          </a:p>
        </p:txBody>
      </p:sp>
      <p:sp>
        <p:nvSpPr>
          <p:cNvPr id="58" name="Oval 57"/>
          <p:cNvSpPr/>
          <p:nvPr/>
        </p:nvSpPr>
        <p:spPr>
          <a:xfrm>
            <a:off x="6356495" y="5696318"/>
            <a:ext cx="152321" cy="1523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59" name="Oval 58"/>
          <p:cNvSpPr/>
          <p:nvPr/>
        </p:nvSpPr>
        <p:spPr>
          <a:xfrm>
            <a:off x="6355336" y="5908420"/>
            <a:ext cx="152321" cy="1523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sp>
        <p:nvSpPr>
          <p:cNvPr id="60" name="Rectangle 59"/>
          <p:cNvSpPr/>
          <p:nvPr/>
        </p:nvSpPr>
        <p:spPr>
          <a:xfrm>
            <a:off x="10976174" y="1236955"/>
            <a:ext cx="450529" cy="276855"/>
          </a:xfrm>
          <a:prstGeom prst="rect">
            <a:avLst/>
          </a:prstGeom>
        </p:spPr>
        <p:txBody>
          <a:bodyPr wrap="non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CPC</a:t>
            </a:r>
          </a:p>
        </p:txBody>
      </p:sp>
      <p:sp>
        <p:nvSpPr>
          <p:cNvPr id="61" name="Oval 60"/>
          <p:cNvSpPr/>
          <p:nvPr/>
        </p:nvSpPr>
        <p:spPr>
          <a:xfrm>
            <a:off x="10853062" y="1298572"/>
            <a:ext cx="152321" cy="1523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prstClr val="white"/>
              </a:solidFill>
              <a:effectLst/>
              <a:uLnTx/>
              <a:uFillTx/>
              <a:latin typeface="CorpoS"/>
              <a:ea typeface="+mn-ea"/>
              <a:cs typeface="+mn-cs"/>
            </a:endParaRPr>
          </a:p>
        </p:txBody>
      </p:sp>
      <p:cxnSp>
        <p:nvCxnSpPr>
          <p:cNvPr id="62" name="Straight Connector 61"/>
          <p:cNvCxnSpPr/>
          <p:nvPr/>
        </p:nvCxnSpPr>
        <p:spPr bwMode="auto">
          <a:xfrm flipH="1">
            <a:off x="9181833" y="1565874"/>
            <a:ext cx="1671230" cy="1400279"/>
          </a:xfrm>
          <a:prstGeom prst="line">
            <a:avLst/>
          </a:prstGeom>
          <a:solidFill>
            <a:schemeClr val="bg1"/>
          </a:solidFill>
          <a:ln w="12700" cap="flat" cmpd="sng" algn="ctr">
            <a:solidFill>
              <a:srgbClr val="5097AB"/>
            </a:solidFill>
            <a:prstDash val="solid"/>
            <a:miter lim="800000"/>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3" name="Rectangle 62"/>
          <p:cNvSpPr/>
          <p:nvPr/>
        </p:nvSpPr>
        <p:spPr>
          <a:xfrm>
            <a:off x="884835" y="928215"/>
            <a:ext cx="1696298" cy="24609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Arial" panose="020B0604020202020204"/>
                <a:ea typeface="+mn-ea"/>
                <a:cs typeface="Daimler CS"/>
              </a:rPr>
              <a:t>Cascadia &amp; 49X Carryover</a:t>
            </a:r>
          </a:p>
        </p:txBody>
      </p:sp>
      <p:sp>
        <p:nvSpPr>
          <p:cNvPr id="64" name="Oval 63"/>
          <p:cNvSpPr/>
          <p:nvPr/>
        </p:nvSpPr>
        <p:spPr>
          <a:xfrm>
            <a:off x="732513" y="975113"/>
            <a:ext cx="152321" cy="15236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Oval 64"/>
          <p:cNvSpPr/>
          <p:nvPr/>
        </p:nvSpPr>
        <p:spPr>
          <a:xfrm>
            <a:off x="726729" y="1194100"/>
            <a:ext cx="152321" cy="1523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6" name="Rectangle 65"/>
          <p:cNvSpPr/>
          <p:nvPr/>
        </p:nvSpPr>
        <p:spPr>
          <a:xfrm>
            <a:off x="884834" y="1160266"/>
            <a:ext cx="1616148" cy="24609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Arial" panose="020B0604020202020204"/>
                <a:ea typeface="+mn-ea"/>
                <a:cs typeface="Daimler CS"/>
              </a:rPr>
              <a:t>Cascadia &amp; 49X Modified</a:t>
            </a:r>
          </a:p>
        </p:txBody>
      </p:sp>
      <p:sp>
        <p:nvSpPr>
          <p:cNvPr id="67" name="Oval 66"/>
          <p:cNvSpPr/>
          <p:nvPr/>
        </p:nvSpPr>
        <p:spPr>
          <a:xfrm>
            <a:off x="726729" y="1413086"/>
            <a:ext cx="152321" cy="152365"/>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Rectangle 67"/>
          <p:cNvSpPr/>
          <p:nvPr/>
        </p:nvSpPr>
        <p:spPr>
          <a:xfrm>
            <a:off x="884834" y="1617756"/>
            <a:ext cx="655608" cy="24616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Arial" panose="020B0604020202020204"/>
                <a:ea typeface="+mn-ea"/>
                <a:cs typeface="Daimler CS"/>
              </a:rPr>
              <a:t>New Part</a:t>
            </a:r>
          </a:p>
        </p:txBody>
      </p:sp>
      <p:sp>
        <p:nvSpPr>
          <p:cNvPr id="69" name="Oval 68"/>
          <p:cNvSpPr/>
          <p:nvPr/>
        </p:nvSpPr>
        <p:spPr>
          <a:xfrm>
            <a:off x="726729" y="1634977"/>
            <a:ext cx="152321" cy="152365"/>
          </a:xfrm>
          <a:prstGeom prst="ellipse">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Rectangle 69"/>
          <p:cNvSpPr/>
          <p:nvPr/>
        </p:nvSpPr>
        <p:spPr>
          <a:xfrm>
            <a:off x="885753" y="1388813"/>
            <a:ext cx="1465466" cy="24609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Arial" panose="020B0604020202020204"/>
                <a:ea typeface="+mn-ea"/>
                <a:cs typeface="Daimler CS"/>
              </a:rPr>
              <a:t>Carryover from M2/SD</a:t>
            </a:r>
          </a:p>
        </p:txBody>
      </p:sp>
      <p:sp>
        <p:nvSpPr>
          <p:cNvPr id="71" name="Oval 70"/>
          <p:cNvSpPr/>
          <p:nvPr/>
        </p:nvSpPr>
        <p:spPr>
          <a:xfrm>
            <a:off x="7518508" y="5745023"/>
            <a:ext cx="152321" cy="15236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2" name="Picture 7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6661" y="2267833"/>
            <a:ext cx="2932434" cy="3428999"/>
          </a:xfrm>
          <a:prstGeom prst="rect">
            <a:avLst/>
          </a:prstGeom>
        </p:spPr>
      </p:pic>
      <p:pic>
        <p:nvPicPr>
          <p:cNvPr id="73" name="Picture 7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68702" y="3111643"/>
            <a:ext cx="2481765" cy="2895723"/>
          </a:xfrm>
          <a:prstGeom prst="rect">
            <a:avLst/>
          </a:prstGeom>
        </p:spPr>
      </p:pic>
      <p:pic>
        <p:nvPicPr>
          <p:cNvPr id="74" name="Picture 7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38142" y="3043711"/>
            <a:ext cx="2789565" cy="2362447"/>
          </a:xfrm>
          <a:prstGeom prst="rect">
            <a:avLst/>
          </a:prstGeom>
        </p:spPr>
      </p:pic>
      <p:pic>
        <p:nvPicPr>
          <p:cNvPr id="75" name="Picture 7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65321" y="4453481"/>
            <a:ext cx="1374719" cy="1483508"/>
          </a:xfrm>
          <a:prstGeom prst="rect">
            <a:avLst/>
          </a:prstGeom>
        </p:spPr>
      </p:pic>
      <p:pic>
        <p:nvPicPr>
          <p:cNvPr id="76" name="Picture 75"/>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393205" y="2196488"/>
            <a:ext cx="4222446" cy="3662832"/>
          </a:xfrm>
          <a:prstGeom prst="rect">
            <a:avLst/>
          </a:prstGeom>
        </p:spPr>
      </p:pic>
      <p:pic>
        <p:nvPicPr>
          <p:cNvPr id="77" name="Picture 76"/>
          <p:cNvPicPr>
            <a:picLocks noChangeAspect="1"/>
          </p:cNvPicPr>
          <p:nvPr/>
        </p:nvPicPr>
        <p:blipFill rotWithShape="1">
          <a:blip r:embed="rId8" cstate="hqprint">
            <a:extLst>
              <a:ext uri="{28A0092B-C50C-407E-A947-70E740481C1C}">
                <a14:useLocalDpi xmlns:a14="http://schemas.microsoft.com/office/drawing/2010/main" val="0"/>
              </a:ext>
            </a:extLst>
          </a:blip>
          <a:srcRect r="33347" b="49094"/>
          <a:stretch/>
        </p:blipFill>
        <p:spPr>
          <a:xfrm rot="20871929">
            <a:off x="7157432" y="489369"/>
            <a:ext cx="3620115" cy="3232991"/>
          </a:xfrm>
          <a:prstGeom prst="rect">
            <a:avLst/>
          </a:prstGeom>
        </p:spPr>
      </p:pic>
      <p:sp>
        <p:nvSpPr>
          <p:cNvPr id="78" name="Rectangle 77"/>
          <p:cNvSpPr/>
          <p:nvPr/>
        </p:nvSpPr>
        <p:spPr>
          <a:xfrm>
            <a:off x="5309584" y="864986"/>
            <a:ext cx="1613865" cy="430663"/>
          </a:xfrm>
          <a:prstGeom prst="rect">
            <a:avLst/>
          </a:prstGeom>
        </p:spPr>
        <p:txBody>
          <a:bodyPr wrap="squar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Main Dash Substrate</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999" b="0" i="1" u="none" strike="noStrike" kern="1200" cap="none" spc="0" normalizeH="0" baseline="0" noProof="0" dirty="0">
                <a:ln>
                  <a:noFill/>
                </a:ln>
                <a:solidFill>
                  <a:prstClr val="black"/>
                </a:solidFill>
                <a:effectLst/>
                <a:uLnTx/>
                <a:uFillTx/>
                <a:latin typeface="CorpoS"/>
                <a:ea typeface="+mn-ea"/>
                <a:cs typeface="Daimler CS"/>
              </a:rPr>
              <a:t>TPO</a:t>
            </a:r>
          </a:p>
        </p:txBody>
      </p:sp>
      <p:sp>
        <p:nvSpPr>
          <p:cNvPr id="79" name="Rectangle 78"/>
          <p:cNvSpPr/>
          <p:nvPr/>
        </p:nvSpPr>
        <p:spPr>
          <a:xfrm>
            <a:off x="9145600" y="5840235"/>
            <a:ext cx="781037" cy="276855"/>
          </a:xfrm>
          <a:prstGeom prst="rect">
            <a:avLst/>
          </a:prstGeom>
        </p:spPr>
        <p:txBody>
          <a:bodyPr wrap="squar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HVAC </a:t>
            </a:r>
          </a:p>
        </p:txBody>
      </p:sp>
      <p:sp>
        <p:nvSpPr>
          <p:cNvPr id="80" name="Rectangle 79"/>
          <p:cNvSpPr/>
          <p:nvPr/>
        </p:nvSpPr>
        <p:spPr>
          <a:xfrm>
            <a:off x="7697200" y="5603954"/>
            <a:ext cx="1048796" cy="430663"/>
          </a:xfrm>
          <a:prstGeom prst="rect">
            <a:avLst/>
          </a:prstGeom>
        </p:spPr>
        <p:txBody>
          <a:bodyPr wrap="square">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199" b="0" i="0" u="none" strike="noStrike" kern="1200" cap="none" spc="0" normalizeH="0" baseline="0" noProof="0" dirty="0">
                <a:ln>
                  <a:noFill/>
                </a:ln>
                <a:solidFill>
                  <a:prstClr val="black"/>
                </a:solidFill>
                <a:effectLst/>
                <a:uLnTx/>
                <a:uFillTx/>
                <a:latin typeface="CorpoS"/>
                <a:ea typeface="+mn-ea"/>
                <a:cs typeface="Daimler CS"/>
              </a:rPr>
              <a:t>XMC Modules</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999" b="0" i="1" u="none" strike="noStrike" kern="1200" cap="none" spc="0" normalizeH="0" baseline="0" noProof="0" dirty="0">
                <a:ln>
                  <a:noFill/>
                </a:ln>
                <a:solidFill>
                  <a:prstClr val="black"/>
                </a:solidFill>
                <a:effectLst/>
                <a:uLnTx/>
                <a:uFillTx/>
                <a:latin typeface="CorpoS"/>
                <a:ea typeface="+mn-ea"/>
                <a:cs typeface="Daimler CS"/>
              </a:rPr>
              <a:t>1 or 2</a:t>
            </a:r>
          </a:p>
        </p:txBody>
      </p:sp>
    </p:spTree>
    <p:extLst>
      <p:ext uri="{BB962C8B-B14F-4D97-AF65-F5344CB8AC3E}">
        <p14:creationId xmlns:p14="http://schemas.microsoft.com/office/powerpoint/2010/main" val="394580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2"/>
                                        </p:tgtEl>
                                      </p:cBhvr>
                                    </p:animEffect>
                                    <p:set>
                                      <p:cBhvr>
                                        <p:cTn id="7" dur="1" fill="hold">
                                          <p:stCondLst>
                                            <p:cond delay="499"/>
                                          </p:stCondLst>
                                        </p:cTn>
                                        <p:tgtEl>
                                          <p:spTgt spid="7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3"/>
                                        </p:tgtEl>
                                      </p:cBhvr>
                                    </p:animEffect>
                                    <p:set>
                                      <p:cBhvr>
                                        <p:cTn id="10" dur="1" fill="hold">
                                          <p:stCondLst>
                                            <p:cond delay="499"/>
                                          </p:stCondLst>
                                        </p:cTn>
                                        <p:tgtEl>
                                          <p:spTgt spid="7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4"/>
                                        </p:tgtEl>
                                      </p:cBhvr>
                                    </p:animEffect>
                                    <p:set>
                                      <p:cBhvr>
                                        <p:cTn id="13" dur="1" fill="hold">
                                          <p:stCondLst>
                                            <p:cond delay="499"/>
                                          </p:stCondLst>
                                        </p:cTn>
                                        <p:tgtEl>
                                          <p:spTgt spid="7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5"/>
                                        </p:tgtEl>
                                      </p:cBhvr>
                                    </p:animEffect>
                                    <p:set>
                                      <p:cBhvr>
                                        <p:cTn id="16" dur="1" fill="hold">
                                          <p:stCondLst>
                                            <p:cond delay="499"/>
                                          </p:stCondLst>
                                        </p:cTn>
                                        <p:tgtEl>
                                          <p:spTgt spid="7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6"/>
                                        </p:tgtEl>
                                      </p:cBhvr>
                                    </p:animEffect>
                                    <p:set>
                                      <p:cBhvr>
                                        <p:cTn id="19" dur="1" fill="hold">
                                          <p:stCondLst>
                                            <p:cond delay="499"/>
                                          </p:stCondLst>
                                        </p:cTn>
                                        <p:tgtEl>
                                          <p:spTgt spid="7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7"/>
                                        </p:tgtEl>
                                      </p:cBhvr>
                                    </p:animEffect>
                                    <p:set>
                                      <p:cBhvr>
                                        <p:cTn id="22" dur="1" fill="hold">
                                          <p:stCondLst>
                                            <p:cond delay="499"/>
                                          </p:stCondLst>
                                        </p:cTn>
                                        <p:tgtEl>
                                          <p:spTgt spid="7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nodeType="withEffect">
                                  <p:stCondLst>
                                    <p:cond delay="50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50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nodeType="withEffect">
                                  <p:stCondLst>
                                    <p:cond delay="50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nodeType="withEffect">
                                  <p:stCondLst>
                                    <p:cond delay="50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child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500"/>
                                        <p:tgtEl>
                                          <p:spTgt spid="4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500"/>
                                        <p:tgtEl>
                                          <p:spTgt spid="5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animEffect transition="in" filter="fade">
                                      <p:cBhvr>
                                        <p:cTn id="84" dur="500"/>
                                        <p:tgtEl>
                                          <p:spTgt spid="5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500"/>
                                        <p:tgtEl>
                                          <p:spTgt spid="5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500"/>
                                        <p:tgtEl>
                                          <p:spTgt spid="5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500"/>
                                        <p:tgtEl>
                                          <p:spTgt spid="59"/>
                                        </p:tgtEl>
                                      </p:cBhvr>
                                    </p:animEffect>
                                  </p:childTnLst>
                                </p:cTn>
                              </p:par>
                              <p:par>
                                <p:cTn id="94" presetID="10" presetClass="entr" presetSubtype="0" fill="hold"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fade">
                                      <p:cBhvr>
                                        <p:cTn id="99" dur="500"/>
                                        <p:tgtEl>
                                          <p:spTgt spid="4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500"/>
                                        <p:tgtEl>
                                          <p:spTgt spid="1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par>
                                <p:cTn id="108" presetID="10" presetClass="entr" presetSubtype="0" fill="hold"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500"/>
                                        <p:tgtEl>
                                          <p:spTgt spid="4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fade">
                                      <p:cBhvr>
                                        <p:cTn id="113" dur="500"/>
                                        <p:tgtEl>
                                          <p:spTgt spid="4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500"/>
                                        <p:tgtEl>
                                          <p:spTgt spid="22"/>
                                        </p:tgtEl>
                                      </p:cBhvr>
                                    </p:animEffect>
                                  </p:childTnLst>
                                </p:cTn>
                              </p:par>
                              <p:par>
                                <p:cTn id="117" presetID="10" presetClass="entr" presetSubtype="0" fill="hold" nodeType="with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500"/>
                                        <p:tgtEl>
                                          <p:spTgt spid="2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fade">
                                      <p:cBhvr>
                                        <p:cTn id="125" dur="500"/>
                                        <p:tgtEl>
                                          <p:spTgt spid="39"/>
                                        </p:tgtEl>
                                      </p:cBhvr>
                                    </p:animEffect>
                                  </p:childTnLst>
                                </p:cTn>
                              </p:par>
                              <p:par>
                                <p:cTn id="126" presetID="10" presetClass="entr" presetSubtype="0" fill="hold" nodeType="with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500"/>
                                        <p:tgtEl>
                                          <p:spTgt spid="29"/>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fade">
                                      <p:cBhvr>
                                        <p:cTn id="131" dur="500"/>
                                        <p:tgtEl>
                                          <p:spTgt spid="28"/>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15"/>
                                        </p:tgtEl>
                                        <p:attrNameLst>
                                          <p:attrName>style.visibility</p:attrName>
                                        </p:attrNameLst>
                                      </p:cBhvr>
                                      <p:to>
                                        <p:strVal val="visible"/>
                                      </p:to>
                                    </p:set>
                                    <p:animEffect transition="in" filter="fade">
                                      <p:cBhvr>
                                        <p:cTn id="136" dur="500"/>
                                        <p:tgtEl>
                                          <p:spTgt spid="15"/>
                                        </p:tgtEl>
                                      </p:cBhvr>
                                    </p:animEffect>
                                  </p:childTnLst>
                                </p:cTn>
                              </p:par>
                              <p:par>
                                <p:cTn id="137" presetID="10" presetClass="entr" presetSubtype="0" fill="hold" nodeType="with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fade">
                                      <p:cBhvr>
                                        <p:cTn id="139" dur="500"/>
                                        <p:tgtEl>
                                          <p:spTgt spid="2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8"/>
                                        </p:tgtEl>
                                        <p:attrNameLst>
                                          <p:attrName>style.visibility</p:attrName>
                                        </p:attrNameLst>
                                      </p:cBhvr>
                                      <p:to>
                                        <p:strVal val="visible"/>
                                      </p:to>
                                    </p:set>
                                    <p:animEffect transition="in" filter="fade">
                                      <p:cBhvr>
                                        <p:cTn id="142" dur="500"/>
                                        <p:tgtEl>
                                          <p:spTgt spid="3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500"/>
                                        <p:tgtEl>
                                          <p:spTgt spid="37"/>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36"/>
                                        </p:tgtEl>
                                        <p:attrNameLst>
                                          <p:attrName>style.visibility</p:attrName>
                                        </p:attrNameLst>
                                      </p:cBhvr>
                                      <p:to>
                                        <p:strVal val="visible"/>
                                      </p:to>
                                    </p:set>
                                    <p:animEffect transition="in" filter="fade">
                                      <p:cBhvr>
                                        <p:cTn id="148" dur="500"/>
                                        <p:tgtEl>
                                          <p:spTgt spid="3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500"/>
                                        <p:tgtEl>
                                          <p:spTgt spid="26"/>
                                        </p:tgtEl>
                                      </p:cBhvr>
                                    </p:animEffect>
                                  </p:childTnLst>
                                </p:cTn>
                              </p:par>
                              <p:par>
                                <p:cTn id="152" presetID="10" presetClass="entr" presetSubtype="0" fill="hold" nodeType="withEffect">
                                  <p:stCondLst>
                                    <p:cond delay="0"/>
                                  </p:stCondLst>
                                  <p:childTnLst>
                                    <p:set>
                                      <p:cBhvr>
                                        <p:cTn id="153" dur="1" fill="hold">
                                          <p:stCondLst>
                                            <p:cond delay="0"/>
                                          </p:stCondLst>
                                        </p:cTn>
                                        <p:tgtEl>
                                          <p:spTgt spid="21"/>
                                        </p:tgtEl>
                                        <p:attrNameLst>
                                          <p:attrName>style.visibility</p:attrName>
                                        </p:attrNameLst>
                                      </p:cBhvr>
                                      <p:to>
                                        <p:strVal val="visible"/>
                                      </p:to>
                                    </p:set>
                                    <p:animEffect transition="in" filter="fade">
                                      <p:cBhvr>
                                        <p:cTn id="154" dur="500"/>
                                        <p:tgtEl>
                                          <p:spTgt spid="21"/>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0"/>
                                        </p:tgtEl>
                                        <p:attrNameLst>
                                          <p:attrName>style.visibility</p:attrName>
                                        </p:attrNameLst>
                                      </p:cBhvr>
                                      <p:to>
                                        <p:strVal val="visible"/>
                                      </p:to>
                                    </p:set>
                                    <p:animEffect transition="in" filter="fade">
                                      <p:cBhvr>
                                        <p:cTn id="157" dur="500"/>
                                        <p:tgtEl>
                                          <p:spTgt spid="20"/>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4"/>
                                        </p:tgtEl>
                                        <p:attrNameLst>
                                          <p:attrName>style.visibility</p:attrName>
                                        </p:attrNameLst>
                                      </p:cBhvr>
                                      <p:to>
                                        <p:strVal val="visible"/>
                                      </p:to>
                                    </p:set>
                                    <p:animEffect transition="in" filter="fade">
                                      <p:cBhvr>
                                        <p:cTn id="160" dur="500"/>
                                        <p:tgtEl>
                                          <p:spTgt spid="34"/>
                                        </p:tgtEl>
                                      </p:cBhvr>
                                    </p:animEffect>
                                  </p:childTnLst>
                                </p:cTn>
                              </p:par>
                              <p:par>
                                <p:cTn id="161" presetID="10" presetClass="entr" presetSubtype="0" fill="hold" nodeType="withEffect">
                                  <p:stCondLst>
                                    <p:cond delay="0"/>
                                  </p:stCondLst>
                                  <p:childTnLst>
                                    <p:set>
                                      <p:cBhvr>
                                        <p:cTn id="162" dur="1" fill="hold">
                                          <p:stCondLst>
                                            <p:cond delay="0"/>
                                          </p:stCondLst>
                                        </p:cTn>
                                        <p:tgtEl>
                                          <p:spTgt spid="19"/>
                                        </p:tgtEl>
                                        <p:attrNameLst>
                                          <p:attrName>style.visibility</p:attrName>
                                        </p:attrNameLst>
                                      </p:cBhvr>
                                      <p:to>
                                        <p:strVal val="visible"/>
                                      </p:to>
                                    </p:set>
                                    <p:animEffect transition="in" filter="fade">
                                      <p:cBhvr>
                                        <p:cTn id="163" dur="500"/>
                                        <p:tgtEl>
                                          <p:spTgt spid="19"/>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8"/>
                                        </p:tgtEl>
                                        <p:attrNameLst>
                                          <p:attrName>style.visibility</p:attrName>
                                        </p:attrNameLst>
                                      </p:cBhvr>
                                      <p:to>
                                        <p:strVal val="visible"/>
                                      </p:to>
                                    </p:set>
                                    <p:animEffect transition="in" filter="fade">
                                      <p:cBhvr>
                                        <p:cTn id="166" dur="500"/>
                                        <p:tgtEl>
                                          <p:spTgt spid="18"/>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fade">
                                      <p:cBhvr>
                                        <p:cTn id="169" dur="500"/>
                                        <p:tgtEl>
                                          <p:spTgt spid="33"/>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16"/>
                                        </p:tgtEl>
                                        <p:attrNameLst>
                                          <p:attrName>style.visibility</p:attrName>
                                        </p:attrNameLst>
                                      </p:cBhvr>
                                      <p:to>
                                        <p:strVal val="visible"/>
                                      </p:to>
                                    </p:set>
                                    <p:animEffect transition="in" filter="fade">
                                      <p:cBhvr>
                                        <p:cTn id="174" dur="500"/>
                                        <p:tgtEl>
                                          <p:spTgt spid="16"/>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24"/>
                                        </p:tgtEl>
                                        <p:attrNameLst>
                                          <p:attrName>style.visibility</p:attrName>
                                        </p:attrNameLst>
                                      </p:cBhvr>
                                      <p:to>
                                        <p:strVal val="visible"/>
                                      </p:to>
                                    </p:set>
                                    <p:animEffect transition="in" filter="fade">
                                      <p:cBhvr>
                                        <p:cTn id="177" dur="500"/>
                                        <p:tgtEl>
                                          <p:spTgt spid="24"/>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35"/>
                                        </p:tgtEl>
                                        <p:attrNameLst>
                                          <p:attrName>style.visibility</p:attrName>
                                        </p:attrNameLst>
                                      </p:cBhvr>
                                      <p:to>
                                        <p:strVal val="visible"/>
                                      </p:to>
                                    </p:set>
                                    <p:animEffect transition="in" filter="fade">
                                      <p:cBhvr>
                                        <p:cTn id="180" dur="500"/>
                                        <p:tgtEl>
                                          <p:spTgt spid="35"/>
                                        </p:tgtEl>
                                      </p:cBhvr>
                                    </p:animEffect>
                                  </p:childTnLst>
                                </p:cTn>
                              </p:par>
                              <p:par>
                                <p:cTn id="181" presetID="10" presetClass="entr" presetSubtype="0" fill="hold" nodeType="with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500"/>
                                        <p:tgtEl>
                                          <p:spTgt spid="25"/>
                                        </p:tgtEl>
                                      </p:cBhvr>
                                    </p:animEffect>
                                  </p:childTnLst>
                                </p:cTn>
                              </p:par>
                              <p:par>
                                <p:cTn id="184" presetID="10" presetClass="entr" presetSubtype="0" fill="hold" grpId="0" nodeType="withEffect">
                                  <p:stCondLst>
                                    <p:cond delay="500"/>
                                  </p:stCondLst>
                                  <p:childTnLst>
                                    <p:set>
                                      <p:cBhvr>
                                        <p:cTn id="185" dur="1" fill="hold">
                                          <p:stCondLst>
                                            <p:cond delay="0"/>
                                          </p:stCondLst>
                                        </p:cTn>
                                        <p:tgtEl>
                                          <p:spTgt spid="79"/>
                                        </p:tgtEl>
                                        <p:attrNameLst>
                                          <p:attrName>style.visibility</p:attrName>
                                        </p:attrNameLst>
                                      </p:cBhvr>
                                      <p:to>
                                        <p:strVal val="visible"/>
                                      </p:to>
                                    </p:set>
                                    <p:animEffect transition="in" filter="fade">
                                      <p:cBhvr>
                                        <p:cTn id="186" dur="500"/>
                                        <p:tgtEl>
                                          <p:spTgt spid="79"/>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78"/>
                                        </p:tgtEl>
                                        <p:attrNameLst>
                                          <p:attrName>style.visibility</p:attrName>
                                        </p:attrNameLst>
                                      </p:cBhvr>
                                      <p:to>
                                        <p:strVal val="visible"/>
                                      </p:to>
                                    </p:set>
                                    <p:animEffect transition="in" filter="fade">
                                      <p:cBhvr>
                                        <p:cTn id="189" dur="500"/>
                                        <p:tgtEl>
                                          <p:spTgt spid="78"/>
                                        </p:tgtEl>
                                      </p:cBhvr>
                                    </p:animEffect>
                                  </p:childTnLst>
                                </p:cTn>
                              </p:par>
                              <p:par>
                                <p:cTn id="190" presetID="10" presetClass="entr" presetSubtype="0" fill="hold" grpId="0" nodeType="withEffect">
                                  <p:stCondLst>
                                    <p:cond delay="50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6" grpId="0"/>
      <p:bldP spid="28" grpId="0"/>
      <p:bldP spid="30" grpId="0"/>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5" grpId="0"/>
      <p:bldP spid="46" grpId="0" animBg="1"/>
      <p:bldP spid="48" grpId="0" animBg="1"/>
      <p:bldP spid="49" grpId="0" animBg="1"/>
      <p:bldP spid="50" grpId="0" animBg="1"/>
      <p:bldP spid="52" grpId="0"/>
      <p:bldP spid="55" grpId="0"/>
      <p:bldP spid="56" grpId="0" animBg="1"/>
      <p:bldP spid="57" grpId="0"/>
      <p:bldP spid="58" grpId="0" animBg="1"/>
      <p:bldP spid="59" grpId="0" animBg="1"/>
      <p:bldP spid="60" grpId="0"/>
      <p:bldP spid="61" grpId="0" animBg="1"/>
      <p:bldP spid="71" grpId="0" animBg="1"/>
      <p:bldP spid="78" grpId="0"/>
      <p:bldP spid="79" grpId="0"/>
      <p:bldP spid="8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Dash Panel Removal</a:t>
            </a:r>
          </a:p>
        </p:txBody>
      </p:sp>
      <p:sp>
        <p:nvSpPr>
          <p:cNvPr id="6" name="Slide Number Placeholder 5"/>
          <p:cNvSpPr>
            <a:spLocks noGrp="1"/>
          </p:cNvSpPr>
          <p:nvPr>
            <p:ph type="sldNum" sz="quarter" idx="12"/>
          </p:nvPr>
        </p:nvSpPr>
        <p:spPr/>
        <p:txBody>
          <a:bodyPr/>
          <a:lstStyle/>
          <a:p>
            <a:fld id="{311EF24B-8AB9-4F81-BFA8-1FEA9FBB4F46}" type="slidenum">
              <a:rPr lang="en-US" smtClean="0"/>
              <a:pPr/>
              <a:t>36</a:t>
            </a:fld>
            <a:endParaRPr lang="en-US"/>
          </a:p>
        </p:txBody>
      </p:sp>
      <p:pic>
        <p:nvPicPr>
          <p:cNvPr id="8" name="Picture 7"/>
          <p:cNvPicPr>
            <a:picLocks noChangeAspect="1"/>
          </p:cNvPicPr>
          <p:nvPr/>
        </p:nvPicPr>
        <p:blipFill>
          <a:blip r:embed="rId3"/>
          <a:stretch>
            <a:fillRect/>
          </a:stretch>
        </p:blipFill>
        <p:spPr>
          <a:xfrm>
            <a:off x="747882" y="2959506"/>
            <a:ext cx="2178935" cy="1703877"/>
          </a:xfrm>
          <a:prstGeom prst="rect">
            <a:avLst/>
          </a:prstGeom>
        </p:spPr>
      </p:pic>
      <p:pic>
        <p:nvPicPr>
          <p:cNvPr id="9" name="Picture 8"/>
          <p:cNvPicPr>
            <a:picLocks noChangeAspect="1"/>
          </p:cNvPicPr>
          <p:nvPr/>
        </p:nvPicPr>
        <p:blipFill>
          <a:blip r:embed="rId4"/>
          <a:stretch>
            <a:fillRect/>
          </a:stretch>
        </p:blipFill>
        <p:spPr>
          <a:xfrm>
            <a:off x="244962" y="1605409"/>
            <a:ext cx="2251881" cy="1371600"/>
          </a:xfrm>
          <a:prstGeom prst="rect">
            <a:avLst/>
          </a:prstGeom>
        </p:spPr>
      </p:pic>
      <p:pic>
        <p:nvPicPr>
          <p:cNvPr id="10" name="Picture 9"/>
          <p:cNvPicPr>
            <a:picLocks noChangeAspect="1"/>
          </p:cNvPicPr>
          <p:nvPr/>
        </p:nvPicPr>
        <p:blipFill>
          <a:blip r:embed="rId5"/>
          <a:stretch>
            <a:fillRect/>
          </a:stretch>
        </p:blipFill>
        <p:spPr>
          <a:xfrm>
            <a:off x="6655492" y="3944588"/>
            <a:ext cx="1898198" cy="2103997"/>
          </a:xfrm>
          <a:prstGeom prst="rect">
            <a:avLst/>
          </a:prstGeom>
        </p:spPr>
      </p:pic>
      <p:pic>
        <p:nvPicPr>
          <p:cNvPr id="12" name="Picture 11"/>
          <p:cNvPicPr>
            <a:picLocks noChangeAspect="1"/>
          </p:cNvPicPr>
          <p:nvPr/>
        </p:nvPicPr>
        <p:blipFill>
          <a:blip r:embed="rId6"/>
          <a:stretch>
            <a:fillRect/>
          </a:stretch>
        </p:blipFill>
        <p:spPr>
          <a:xfrm>
            <a:off x="4555899" y="2746458"/>
            <a:ext cx="1909762" cy="2396260"/>
          </a:xfrm>
          <a:prstGeom prst="rect">
            <a:avLst/>
          </a:prstGeom>
        </p:spPr>
      </p:pic>
      <p:sp>
        <p:nvSpPr>
          <p:cNvPr id="11"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sz="2800" b="1" i="1" dirty="0"/>
              <a:t>Upfit Efficiency</a:t>
            </a:r>
            <a:endParaRPr lang="en-US" sz="2800" dirty="0"/>
          </a:p>
        </p:txBody>
      </p:sp>
      <p:sp>
        <p:nvSpPr>
          <p:cNvPr id="3" name="TextBox 2"/>
          <p:cNvSpPr txBox="1"/>
          <p:nvPr/>
        </p:nvSpPr>
        <p:spPr>
          <a:xfrm>
            <a:off x="2666524" y="2330678"/>
            <a:ext cx="2205990" cy="646331"/>
          </a:xfrm>
          <a:prstGeom prst="rect">
            <a:avLst/>
          </a:prstGeom>
          <a:noFill/>
        </p:spPr>
        <p:txBody>
          <a:bodyPr wrap="square" rtlCol="0">
            <a:spAutoFit/>
          </a:bodyPr>
          <a:lstStyle/>
          <a:p>
            <a:r>
              <a:rPr lang="en-US" dirty="0"/>
              <a:t>Remove Vents to access screws</a:t>
            </a:r>
          </a:p>
        </p:txBody>
      </p:sp>
      <p:sp>
        <p:nvSpPr>
          <p:cNvPr id="13" name="TextBox 12"/>
          <p:cNvSpPr txBox="1"/>
          <p:nvPr/>
        </p:nvSpPr>
        <p:spPr>
          <a:xfrm>
            <a:off x="6501596" y="2171306"/>
            <a:ext cx="2205990" cy="646331"/>
          </a:xfrm>
          <a:prstGeom prst="rect">
            <a:avLst/>
          </a:prstGeom>
          <a:noFill/>
        </p:spPr>
        <p:txBody>
          <a:bodyPr wrap="square" rtlCol="0">
            <a:spAutoFit/>
          </a:bodyPr>
          <a:lstStyle/>
          <a:p>
            <a:r>
              <a:rPr lang="en-US" dirty="0"/>
              <a:t>Remove Lower Panel then Upper</a:t>
            </a:r>
          </a:p>
        </p:txBody>
      </p:sp>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3997"/>
          <a:stretch/>
        </p:blipFill>
        <p:spPr>
          <a:xfrm>
            <a:off x="8767646" y="589146"/>
            <a:ext cx="3424354" cy="5302010"/>
          </a:xfrm>
          <a:prstGeom prst="rect">
            <a:avLst/>
          </a:prstGeom>
        </p:spPr>
      </p:pic>
    </p:spTree>
    <p:extLst>
      <p:ext uri="{BB962C8B-B14F-4D97-AF65-F5344CB8AC3E}">
        <p14:creationId xmlns:p14="http://schemas.microsoft.com/office/powerpoint/2010/main" val="271367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88676" y="6356350"/>
            <a:ext cx="1764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Mod: 442</a:t>
            </a:r>
          </a:p>
        </p:txBody>
      </p:sp>
      <p:sp>
        <p:nvSpPr>
          <p:cNvPr id="10" name="Slide Number Placeholder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1" name="Footer Placeholder 4"/>
          <p:cNvSpPr>
            <a:spLocks noGrp="1"/>
          </p:cNvSpPr>
          <p:nvPr>
            <p:ph type="ftr" sz="quarter" idx="11"/>
          </p:nvPr>
        </p:nvSpPr>
        <p:spPr>
          <a:xfrm>
            <a:off x="6096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What’s Plus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Franklin Gothic Book" panose="020B0503020102020204"/>
                <a:ea typeface="+mn-ea"/>
                <a:cs typeface="+mn-cs"/>
              </a:rPr>
              <a:t>Upfit Efficiency</a:t>
            </a:r>
            <a:endParaRPr kumimoji="0" lang="en-US" sz="2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Title 1"/>
          <p:cNvSpPr>
            <a:spLocks noGrp="1"/>
          </p:cNvSpPr>
          <p:nvPr>
            <p:ph type="title"/>
          </p:nvPr>
        </p:nvSpPr>
        <p:spPr>
          <a:xfrm>
            <a:off x="838200" y="149973"/>
            <a:ext cx="10515600" cy="1325563"/>
          </a:xfrm>
        </p:spPr>
        <p:txBody>
          <a:bodyPr vert="horz"/>
          <a:lstStyle/>
          <a:p>
            <a:r>
              <a:rPr lang="en-US" dirty="0"/>
              <a:t>Relocated PDM</a:t>
            </a:r>
          </a:p>
        </p:txBody>
      </p:sp>
      <p:sp>
        <p:nvSpPr>
          <p:cNvPr id="13" name="TextBox 12"/>
          <p:cNvSpPr txBox="1"/>
          <p:nvPr/>
        </p:nvSpPr>
        <p:spPr bwMode="auto">
          <a:xfrm>
            <a:off x="725383" y="1371659"/>
            <a:ext cx="4564010" cy="1292149"/>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auto" latinLnBrk="0" hangingPunct="1">
              <a:lnSpc>
                <a:spcPct val="90000"/>
              </a:lnSpc>
              <a:spcBef>
                <a:spcPct val="20000"/>
              </a:spcBef>
              <a:spcAft>
                <a:spcPts val="0"/>
              </a:spcAft>
              <a:buClrTx/>
              <a:buSzTx/>
              <a:buFontTx/>
              <a:buNone/>
              <a:tabLst>
                <a:tab pos="93616" algn="l"/>
              </a:tabLst>
              <a:defRPr/>
            </a:pPr>
            <a:r>
              <a:rPr kumimoji="0" lang="en-US" altLang="en-US" sz="1999" b="1" i="0" u="none" strike="noStrike" kern="1200" cap="none" spc="0" normalizeH="0" baseline="0" noProof="0" dirty="0">
                <a:ln>
                  <a:noFill/>
                </a:ln>
                <a:solidFill>
                  <a:prstClr val="black"/>
                </a:solidFill>
                <a:effectLst/>
                <a:uLnTx/>
                <a:uFillTx/>
                <a:latin typeface="Franklin Gothic Book" panose="020B0503020102020204"/>
                <a:ea typeface="+mn-ea"/>
                <a:cs typeface="+mn-cs"/>
              </a:rPr>
              <a:t>Improved Reliability and Durability</a:t>
            </a:r>
          </a:p>
          <a:p>
            <a:pPr marL="726996" marR="0" lvl="2" indent="-182789" algn="l" defTabSz="1088415" rtl="0" eaLnBrk="1" fontAlgn="auto" latinLnBrk="0" hangingPunct="1">
              <a:lnSpc>
                <a:spcPct val="90000"/>
              </a:lnSpc>
              <a:spcBef>
                <a:spcPct val="20000"/>
              </a:spcBef>
              <a:spcAft>
                <a:spcPts val="0"/>
              </a:spcAft>
              <a:buClrTx/>
              <a:buSzTx/>
              <a:buFont typeface="Arial" panose="020B0604020202020204" pitchFamily="34" charset="0"/>
              <a:buChar char="•"/>
              <a:tabLst>
                <a:tab pos="93616" algn="l"/>
              </a:tabLst>
              <a:defRPr/>
            </a:pPr>
            <a:r>
              <a:rPr kumimoji="0" lang="en-US" altLang="en-US" sz="1999" b="0" i="0" u="none" strike="noStrike" kern="1200" cap="none" spc="0" normalizeH="0" baseline="0" noProof="0" dirty="0">
                <a:ln>
                  <a:noFill/>
                </a:ln>
                <a:solidFill>
                  <a:prstClr val="black"/>
                </a:solidFill>
                <a:effectLst/>
                <a:uLnTx/>
                <a:uFillTx/>
                <a:latin typeface="Franklin Gothic Book" panose="020B0503020102020204"/>
                <a:ea typeface="+mn-ea"/>
                <a:cs typeface="+mn-cs"/>
              </a:rPr>
              <a:t>Robust mounting to </a:t>
            </a:r>
            <a:r>
              <a:rPr kumimoji="0" lang="en-US" altLang="en-US" sz="1999"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frontwall</a:t>
            </a:r>
            <a:r>
              <a:rPr kumimoji="0" lang="en-US" sz="1999" b="1"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endParaRPr kumimoji="0" lang="en-US" altLang="en-US" sz="1999"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726996" marR="0" lvl="2" indent="-182789" algn="l" defTabSz="1088415" rtl="0" eaLnBrk="1" fontAlgn="auto" latinLnBrk="0" hangingPunct="1">
              <a:lnSpc>
                <a:spcPct val="90000"/>
              </a:lnSpc>
              <a:spcBef>
                <a:spcPct val="20000"/>
              </a:spcBef>
              <a:spcAft>
                <a:spcPts val="0"/>
              </a:spcAft>
              <a:buClrTx/>
              <a:buSzTx/>
              <a:buFont typeface="Arial" panose="020B0604020202020204" pitchFamily="34" charset="0"/>
              <a:buChar char="•"/>
              <a:tabLst>
                <a:tab pos="93616" algn="l"/>
              </a:tabLst>
              <a:defRPr/>
            </a:pPr>
            <a:r>
              <a:rPr kumimoji="0" lang="en-US" altLang="en-US" sz="1999" b="0" i="0" u="none" strike="noStrike" kern="1200" cap="none" spc="0" normalizeH="0" baseline="0" noProof="0" dirty="0">
                <a:ln>
                  <a:noFill/>
                </a:ln>
                <a:solidFill>
                  <a:prstClr val="black"/>
                </a:solidFill>
                <a:effectLst/>
                <a:uLnTx/>
                <a:uFillTx/>
                <a:latin typeface="Franklin Gothic Book" panose="020B0503020102020204"/>
                <a:ea typeface="+mn-ea"/>
                <a:cs typeface="+mn-cs"/>
              </a:rPr>
              <a:t>IP69K ingress protection rating </a:t>
            </a:r>
          </a:p>
          <a:p>
            <a:pPr marL="92029" marR="0" lvl="0" indent="-92029" algn="l" defTabSz="1088415" rtl="0" eaLnBrk="1" fontAlgn="auto" latinLnBrk="0" hangingPunct="1">
              <a:lnSpc>
                <a:spcPct val="90000"/>
              </a:lnSpc>
              <a:spcBef>
                <a:spcPct val="20000"/>
              </a:spcBef>
              <a:spcAft>
                <a:spcPts val="0"/>
              </a:spcAft>
              <a:buClrTx/>
              <a:buSzTx/>
              <a:buFontTx/>
              <a:buNone/>
              <a:tabLst>
                <a:tab pos="93616" algn="l"/>
              </a:tabLst>
              <a:defRPr/>
            </a:pPr>
            <a:endParaRPr kumimoji="0" lang="en-US" altLang="en-US" sz="1999" b="1" i="0" u="none" strike="noStrike" kern="1200" cap="none" spc="0" normalizeH="0" baseline="0" noProof="0" dirty="0">
              <a:ln>
                <a:noFill/>
              </a:ln>
              <a:solidFill>
                <a:srgbClr val="2B759B"/>
              </a:solidFill>
              <a:effectLst/>
              <a:uLnTx/>
              <a:uFillTx/>
              <a:latin typeface="Franklin Gothic Book" panose="020B0503020102020204"/>
              <a:ea typeface="+mn-ea"/>
              <a:cs typeface="Arial"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301" y="1748927"/>
            <a:ext cx="4021752" cy="4054373"/>
          </a:xfrm>
          <a:prstGeom prst="rect">
            <a:avLst/>
          </a:prstGeom>
        </p:spPr>
      </p:pic>
      <p:cxnSp>
        <p:nvCxnSpPr>
          <p:cNvPr id="15" name="Straight Arrow Connector 14"/>
          <p:cNvCxnSpPr/>
          <p:nvPr/>
        </p:nvCxnSpPr>
        <p:spPr bwMode="auto">
          <a:xfrm flipH="1">
            <a:off x="8200149" y="2729049"/>
            <a:ext cx="1037636" cy="256319"/>
          </a:xfrm>
          <a:prstGeom prst="straightConnector1">
            <a:avLst/>
          </a:prstGeom>
          <a:solidFill>
            <a:schemeClr val="bg1"/>
          </a:solidFill>
          <a:ln w="190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p:cNvSpPr txBox="1"/>
          <p:nvPr/>
        </p:nvSpPr>
        <p:spPr bwMode="auto">
          <a:xfrm>
            <a:off x="9349920" y="2406052"/>
            <a:ext cx="1586168" cy="645995"/>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CorpoS"/>
                <a:ea typeface="+mn-ea"/>
                <a:cs typeface="Daimler CS"/>
              </a:rPr>
              <a:t>Battery Connect Access (High Current Power Distribution)</a:t>
            </a:r>
          </a:p>
        </p:txBody>
      </p:sp>
      <p:cxnSp>
        <p:nvCxnSpPr>
          <p:cNvPr id="17" name="Straight Arrow Connector 16"/>
          <p:cNvCxnSpPr/>
          <p:nvPr/>
        </p:nvCxnSpPr>
        <p:spPr bwMode="auto">
          <a:xfrm flipH="1">
            <a:off x="6816065" y="1513662"/>
            <a:ext cx="502311" cy="1504698"/>
          </a:xfrm>
          <a:prstGeom prst="straightConnector1">
            <a:avLst/>
          </a:prstGeom>
          <a:solidFill>
            <a:schemeClr val="bg1"/>
          </a:solidFill>
          <a:ln w="190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p:cNvSpPr txBox="1"/>
          <p:nvPr/>
        </p:nvSpPr>
        <p:spPr bwMode="auto">
          <a:xfrm>
            <a:off x="6492608" y="1082999"/>
            <a:ext cx="2402048" cy="430663"/>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CorpoS"/>
                <a:ea typeface="+mn-ea"/>
                <a:cs typeface="Daimler CS"/>
              </a:rPr>
              <a:t>Terminal Lever Lock </a:t>
            </a:r>
          </a:p>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CorpoS"/>
                <a:ea typeface="+mn-ea"/>
                <a:cs typeface="Daimler CS"/>
              </a:rPr>
              <a:t>Bulkhead Connector</a:t>
            </a: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1279" t="13331" r="9840"/>
          <a:stretch/>
        </p:blipFill>
        <p:spPr>
          <a:xfrm>
            <a:off x="1757428" y="2909089"/>
            <a:ext cx="2499920" cy="2708681"/>
          </a:xfrm>
          <a:prstGeom prst="rect">
            <a:avLst/>
          </a:prstGeom>
        </p:spPr>
      </p:pic>
      <p:sp>
        <p:nvSpPr>
          <p:cNvPr id="20" name="TextBox 6"/>
          <p:cNvSpPr txBox="1"/>
          <p:nvPr/>
        </p:nvSpPr>
        <p:spPr bwMode="auto">
          <a:xfrm>
            <a:off x="2450792" y="5727021"/>
            <a:ext cx="711862" cy="246093"/>
          </a:xfrm>
          <a:prstGeom prst="rect">
            <a:avLst/>
          </a:prstGeom>
          <a:noFill/>
          <a:ln w="9525">
            <a:noFill/>
            <a:miter lim="800000"/>
            <a:headEnd/>
            <a:tailEnd/>
          </a:ln>
        </p:spPr>
        <p:txBody>
          <a:bodyPr wrap="none" lIns="0" tIns="0" rIns="0" bIns="0" rtlCol="0" anchor="t" anchorCtr="0">
            <a:spAutoFit/>
          </a:bodyPr>
          <a:lstStyle>
            <a:defPPr>
              <a:defRPr lang="de-DE"/>
            </a:defPPr>
            <a:lvl1pPr marL="0" algn="l" defTabSz="1088959" rtl="0" eaLnBrk="1" latinLnBrk="0" hangingPunct="1">
              <a:defRPr sz="2100" kern="1200">
                <a:solidFill>
                  <a:schemeClr val="tx1"/>
                </a:solidFill>
                <a:latin typeface="+mn-lt"/>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marL="0" marR="0" lvl="0" indent="0" algn="ctr" defTabSz="1088415"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prstClr val="black"/>
                </a:solidFill>
                <a:effectLst/>
                <a:uLnTx/>
                <a:uFillTx/>
                <a:latin typeface="CorpoS"/>
                <a:ea typeface="+mn-ea"/>
                <a:cs typeface="Daimler CS"/>
              </a:rPr>
              <a:t>Existing</a:t>
            </a:r>
          </a:p>
        </p:txBody>
      </p:sp>
      <p:sp>
        <p:nvSpPr>
          <p:cNvPr id="21" name="TextBox 7"/>
          <p:cNvSpPr txBox="1"/>
          <p:nvPr/>
        </p:nvSpPr>
        <p:spPr bwMode="auto">
          <a:xfrm>
            <a:off x="106263" y="4718170"/>
            <a:ext cx="1597370" cy="430663"/>
          </a:xfrm>
          <a:prstGeom prst="rect">
            <a:avLst/>
          </a:prstGeom>
          <a:noFill/>
          <a:ln w="9525">
            <a:noFill/>
            <a:miter lim="800000"/>
            <a:headEnd/>
            <a:tailEnd/>
          </a:ln>
        </p:spPr>
        <p:txBody>
          <a:bodyPr wrap="square" lIns="0" tIns="0" rIns="0" bIns="0" rtlCol="0" anchor="t" anchorCtr="0">
            <a:spAutoFit/>
          </a:bodyPr>
          <a:lstStyle>
            <a:defPPr>
              <a:defRPr lang="de-DE"/>
            </a:defPPr>
            <a:lvl1pPr fontAlgn="base">
              <a:spcBef>
                <a:spcPct val="0"/>
              </a:spcBef>
              <a:spcAft>
                <a:spcPct val="0"/>
              </a:spcAft>
              <a:defRPr sz="1400">
                <a:cs typeface="Daimler CS"/>
              </a:defRPr>
            </a:lvl1p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CorpoS"/>
                <a:ea typeface="+mn-ea"/>
              </a:rPr>
              <a:t>Powertrain PDM (Fender Mounted)</a:t>
            </a:r>
          </a:p>
        </p:txBody>
      </p:sp>
      <p:sp>
        <p:nvSpPr>
          <p:cNvPr id="22" name="TextBox 8"/>
          <p:cNvSpPr txBox="1"/>
          <p:nvPr/>
        </p:nvSpPr>
        <p:spPr bwMode="auto">
          <a:xfrm>
            <a:off x="3918789" y="2688268"/>
            <a:ext cx="1249016" cy="645995"/>
          </a:xfrm>
          <a:prstGeom prst="rect">
            <a:avLst/>
          </a:prstGeom>
          <a:noFill/>
          <a:ln w="9525">
            <a:noFill/>
            <a:miter lim="800000"/>
            <a:headEnd/>
            <a:tailEnd/>
          </a:ln>
        </p:spPr>
        <p:txBody>
          <a:bodyPr wrap="square" lIns="0" tIns="0" rIns="0" bIns="0" rtlCol="0" anchor="t" anchorCtr="0">
            <a:spAutoFit/>
          </a:bodyPr>
          <a:lstStyle>
            <a:defPPr>
              <a:defRPr lang="de-DE"/>
            </a:defPPr>
            <a:lvl1pPr fontAlgn="base">
              <a:spcBef>
                <a:spcPct val="0"/>
              </a:spcBef>
              <a:spcAft>
                <a:spcPct val="0"/>
              </a:spcAft>
              <a:defRPr sz="1400">
                <a:cs typeface="Daimler CS"/>
              </a:defRPr>
            </a:lvl1p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CorpoS"/>
                <a:ea typeface="+mn-ea"/>
              </a:rPr>
              <a:t>Under hood PDM (Fender Mounted)</a:t>
            </a:r>
          </a:p>
        </p:txBody>
      </p:sp>
      <p:cxnSp>
        <p:nvCxnSpPr>
          <p:cNvPr id="23" name="Straight Arrow Connector 22"/>
          <p:cNvCxnSpPr>
            <a:stCxn id="22" idx="2"/>
          </p:cNvCxnSpPr>
          <p:nvPr/>
        </p:nvCxnSpPr>
        <p:spPr bwMode="auto">
          <a:xfrm flipH="1">
            <a:off x="3565141" y="3334263"/>
            <a:ext cx="978156" cy="528979"/>
          </a:xfrm>
          <a:prstGeom prst="straightConnector1">
            <a:avLst/>
          </a:prstGeom>
          <a:solidFill>
            <a:schemeClr val="bg1"/>
          </a:solidFill>
          <a:ln w="190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flipV="1">
            <a:off x="1396273" y="4437588"/>
            <a:ext cx="1415384" cy="284326"/>
          </a:xfrm>
          <a:prstGeom prst="straightConnector1">
            <a:avLst/>
          </a:prstGeom>
          <a:solidFill>
            <a:schemeClr val="bg1"/>
          </a:solidFill>
          <a:ln w="190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a:off x="1303259" y="3768727"/>
            <a:ext cx="1412919" cy="24177"/>
          </a:xfrm>
          <a:prstGeom prst="straightConnector1">
            <a:avLst/>
          </a:prstGeom>
          <a:solidFill>
            <a:schemeClr val="bg1"/>
          </a:solidFill>
          <a:ln w="190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8"/>
          <p:cNvSpPr txBox="1"/>
          <p:nvPr/>
        </p:nvSpPr>
        <p:spPr bwMode="auto">
          <a:xfrm>
            <a:off x="482958" y="3434903"/>
            <a:ext cx="843980" cy="645995"/>
          </a:xfrm>
          <a:prstGeom prst="rect">
            <a:avLst/>
          </a:prstGeom>
          <a:noFill/>
          <a:ln w="9525">
            <a:noFill/>
            <a:miter lim="800000"/>
            <a:headEnd/>
            <a:tailEnd/>
          </a:ln>
        </p:spPr>
        <p:txBody>
          <a:bodyPr wrap="square" lIns="0" tIns="0" rIns="0" bIns="0" rtlCol="0" anchor="t" anchorCtr="0">
            <a:spAutoFit/>
          </a:bodyPr>
          <a:lstStyle>
            <a:defPPr>
              <a:defRPr lang="de-DE"/>
            </a:defPPr>
            <a:lvl1pPr fontAlgn="base">
              <a:spcBef>
                <a:spcPct val="0"/>
              </a:spcBef>
              <a:spcAft>
                <a:spcPct val="0"/>
              </a:spcAft>
              <a:defRPr sz="1400">
                <a:cs typeface="Daimler CS"/>
              </a:defRPr>
            </a:lvl1p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CorpoS"/>
                <a:ea typeface="+mn-ea"/>
              </a:rPr>
              <a:t>High Power Distribution (PNDB)</a:t>
            </a:r>
          </a:p>
        </p:txBody>
      </p:sp>
      <p:sp>
        <p:nvSpPr>
          <p:cNvPr id="27" name="TextBox 6"/>
          <p:cNvSpPr txBox="1"/>
          <p:nvPr/>
        </p:nvSpPr>
        <p:spPr bwMode="auto">
          <a:xfrm>
            <a:off x="7126806" y="5884221"/>
            <a:ext cx="987130" cy="246093"/>
          </a:xfrm>
          <a:prstGeom prst="rect">
            <a:avLst/>
          </a:prstGeom>
          <a:noFill/>
          <a:ln w="9525">
            <a:noFill/>
            <a:miter lim="800000"/>
            <a:headEnd/>
            <a:tailEnd/>
          </a:ln>
        </p:spPr>
        <p:txBody>
          <a:bodyPr wrap="none" lIns="0" tIns="0" rIns="0" bIns="0" rtlCol="0" anchor="t" anchorCtr="0">
            <a:spAutoFit/>
          </a:bodyPr>
          <a:lstStyle>
            <a:defPPr>
              <a:defRPr lang="de-DE"/>
            </a:defPPr>
            <a:lvl1pPr marL="0" algn="l" defTabSz="1088959" rtl="0" eaLnBrk="1" latinLnBrk="0" hangingPunct="1">
              <a:defRPr sz="2100" kern="1200">
                <a:solidFill>
                  <a:schemeClr val="tx1"/>
                </a:solidFill>
                <a:latin typeface="+mn-lt"/>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a:lstStyle>
          <a:p>
            <a:pPr marL="0" marR="0" lvl="0" indent="0" algn="ctr" defTabSz="1088415"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prstClr val="black"/>
                </a:solidFill>
                <a:effectLst/>
                <a:uLnTx/>
                <a:uFillTx/>
                <a:latin typeface="CorpoS"/>
                <a:ea typeface="+mn-ea"/>
                <a:cs typeface="Daimler CS"/>
              </a:rPr>
              <a:t>Plus Series</a:t>
            </a:r>
          </a:p>
        </p:txBody>
      </p:sp>
      <p:sp>
        <p:nvSpPr>
          <p:cNvPr id="28" name="TextBox 8"/>
          <p:cNvSpPr txBox="1"/>
          <p:nvPr/>
        </p:nvSpPr>
        <p:spPr bwMode="auto">
          <a:xfrm>
            <a:off x="5004102" y="4965437"/>
            <a:ext cx="729831" cy="215332"/>
          </a:xfrm>
          <a:prstGeom prst="rect">
            <a:avLst/>
          </a:prstGeom>
          <a:noFill/>
          <a:ln w="9525">
            <a:noFill/>
            <a:miter lim="800000"/>
            <a:headEnd/>
            <a:tailEnd/>
          </a:ln>
        </p:spPr>
        <p:txBody>
          <a:bodyPr wrap="square" lIns="0" tIns="0" rIns="0" bIns="0" rtlCol="0" anchor="t" anchorCtr="0">
            <a:spAutoFit/>
          </a:bodyPr>
          <a:lstStyle>
            <a:defPPr>
              <a:defRPr lang="de-DE"/>
            </a:defPPr>
            <a:lvl1pPr fontAlgn="base">
              <a:spcBef>
                <a:spcPct val="0"/>
              </a:spcBef>
              <a:spcAft>
                <a:spcPct val="0"/>
              </a:spcAft>
              <a:defRPr sz="1400">
                <a:cs typeface="Daimler CS"/>
              </a:defRPr>
            </a:lvl1p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dirty="0" err="1">
                <a:ln>
                  <a:noFill/>
                </a:ln>
                <a:solidFill>
                  <a:prstClr val="black"/>
                </a:solidFill>
                <a:effectLst/>
                <a:uLnTx/>
                <a:uFillTx/>
                <a:latin typeface="CorpoS"/>
                <a:ea typeface="+mn-ea"/>
              </a:rPr>
              <a:t>PDMe</a:t>
            </a:r>
            <a:endParaRPr kumimoji="0" lang="en-US" sz="1399" b="0" i="0" u="none" strike="noStrike" kern="1200" cap="none" spc="0" normalizeH="0" baseline="0" noProof="0" dirty="0">
              <a:ln>
                <a:noFill/>
              </a:ln>
              <a:solidFill>
                <a:prstClr val="black"/>
              </a:solidFill>
              <a:effectLst/>
              <a:uLnTx/>
              <a:uFillTx/>
              <a:latin typeface="CorpoS"/>
              <a:ea typeface="+mn-ea"/>
            </a:endParaRPr>
          </a:p>
        </p:txBody>
      </p:sp>
      <p:cxnSp>
        <p:nvCxnSpPr>
          <p:cNvPr id="29" name="Straight Arrow Connector 28"/>
          <p:cNvCxnSpPr/>
          <p:nvPr/>
        </p:nvCxnSpPr>
        <p:spPr bwMode="auto">
          <a:xfrm flipV="1">
            <a:off x="5597499" y="4312234"/>
            <a:ext cx="1739851" cy="653203"/>
          </a:xfrm>
          <a:prstGeom prst="straightConnector1">
            <a:avLst/>
          </a:prstGeom>
          <a:solidFill>
            <a:schemeClr val="bg1"/>
          </a:solidFill>
          <a:ln w="19050" cap="flat" cmpd="sng" algn="ctr">
            <a:solidFill>
              <a:srgbClr val="FF0000"/>
            </a:solidFill>
            <a:prstDash val="solid"/>
            <a:miter lim="8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0" name="Picture 29"/>
          <p:cNvPicPr>
            <a:picLocks noChangeAspect="1"/>
          </p:cNvPicPr>
          <p:nvPr/>
        </p:nvPicPr>
        <p:blipFill>
          <a:blip r:embed="rId5"/>
          <a:stretch>
            <a:fillRect/>
          </a:stretch>
        </p:blipFill>
        <p:spPr>
          <a:xfrm>
            <a:off x="9323808" y="3678706"/>
            <a:ext cx="2730305" cy="2048315"/>
          </a:xfrm>
          <a:prstGeom prst="rect">
            <a:avLst/>
          </a:prstGeom>
        </p:spPr>
      </p:pic>
      <p:pic>
        <p:nvPicPr>
          <p:cNvPr id="4" name="Picture 3"/>
          <p:cNvPicPr>
            <a:picLocks noChangeAspect="1"/>
          </p:cNvPicPr>
          <p:nvPr/>
        </p:nvPicPr>
        <p:blipFill>
          <a:blip r:embed="rId6"/>
          <a:stretch>
            <a:fillRect/>
          </a:stretch>
        </p:blipFill>
        <p:spPr>
          <a:xfrm>
            <a:off x="10020884" y="192737"/>
            <a:ext cx="1713718" cy="2141046"/>
          </a:xfrm>
          <a:prstGeom prst="rect">
            <a:avLst/>
          </a:prstGeom>
        </p:spPr>
      </p:pic>
    </p:spTree>
    <p:extLst>
      <p:ext uri="{BB962C8B-B14F-4D97-AF65-F5344CB8AC3E}">
        <p14:creationId xmlns:p14="http://schemas.microsoft.com/office/powerpoint/2010/main" val="1301216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4810"/>
            <a:ext cx="10515600" cy="1325563"/>
          </a:xfrm>
        </p:spPr>
        <p:txBody>
          <a:bodyPr/>
          <a:lstStyle/>
          <a:p>
            <a:r>
              <a:rPr lang="en-US" dirty="0"/>
              <a:t>Power Distribution Modules (PDM)</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Footer Placeholder 4"/>
          <p:cNvSpPr>
            <a:spLocks noGrp="1"/>
          </p:cNvSpPr>
          <p:nvPr>
            <p:ph type="ftr" sz="quarter" idx="11"/>
          </p:nvPr>
        </p:nvSpPr>
        <p:spPr>
          <a:xfrm>
            <a:off x="60960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What’s Plus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Franklin Gothic Book" panose="020B0503020102020204"/>
                <a:ea typeface="+mn-ea"/>
                <a:cs typeface="+mn-cs"/>
              </a:rPr>
              <a:t>Upfit Efficiency</a:t>
            </a:r>
            <a:endParaRPr kumimoji="0" lang="en-US" sz="2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5" name="Content Placeholder 5"/>
          <p:cNvPicPr>
            <a:picLocks noChangeAspect="1"/>
          </p:cNvPicPr>
          <p:nvPr/>
        </p:nvPicPr>
        <p:blipFill rotWithShape="1">
          <a:blip r:embed="rId3"/>
          <a:srcRect t="8260"/>
          <a:stretch/>
        </p:blipFill>
        <p:spPr>
          <a:xfrm>
            <a:off x="434309" y="688688"/>
            <a:ext cx="11323382" cy="5496429"/>
          </a:xfrm>
          <a:prstGeom prst="rect">
            <a:avLst/>
          </a:prstGeom>
        </p:spPr>
      </p:pic>
    </p:spTree>
    <p:extLst>
      <p:ext uri="{BB962C8B-B14F-4D97-AF65-F5344CB8AC3E}">
        <p14:creationId xmlns:p14="http://schemas.microsoft.com/office/powerpoint/2010/main" val="3695448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Duty Harness - </a:t>
            </a:r>
            <a:r>
              <a:rPr lang="en-US" dirty="0" err="1"/>
              <a:t>Tufwrap</a:t>
            </a:r>
            <a:endParaRPr lang="en-US" dirty="0"/>
          </a:p>
        </p:txBody>
      </p:sp>
      <p:sp>
        <p:nvSpPr>
          <p:cNvPr id="4" name="Content Placeholder 3"/>
          <p:cNvSpPr>
            <a:spLocks noGrp="1"/>
          </p:cNvSpPr>
          <p:nvPr>
            <p:ph sz="half" idx="2"/>
          </p:nvPr>
        </p:nvSpPr>
        <p:spPr>
          <a:xfrm>
            <a:off x="6506737" y="1424184"/>
            <a:ext cx="5181600" cy="4351338"/>
          </a:xfrm>
        </p:spPr>
        <p:txBody>
          <a:bodyPr>
            <a:normAutofit fontScale="85000" lnSpcReduction="10000"/>
          </a:bodyPr>
          <a:lstStyle/>
          <a:p>
            <a:endParaRPr lang="en-US" dirty="0"/>
          </a:p>
          <a:p>
            <a:r>
              <a:rPr lang="en-US" dirty="0"/>
              <a:t>Engineered for Toughness and Durability:</a:t>
            </a:r>
          </a:p>
          <a:p>
            <a:r>
              <a:rPr lang="en-US" dirty="0"/>
              <a:t>Chassis wires are wrapped in </a:t>
            </a:r>
            <a:r>
              <a:rPr lang="en-US" dirty="0" err="1"/>
              <a:t>TufWrap</a:t>
            </a:r>
            <a:r>
              <a:rPr lang="en-US" dirty="0"/>
              <a:t> abrasion tape - standard</a:t>
            </a:r>
          </a:p>
          <a:p>
            <a:r>
              <a:rPr lang="en-US" dirty="0"/>
              <a:t>Keeps wires in tight bundle to prevent rubbing and chaffing</a:t>
            </a:r>
          </a:p>
          <a:p>
            <a:r>
              <a:rPr lang="en-US" dirty="0"/>
              <a:t>Protects against harsh road chemicals and debris for durability</a:t>
            </a:r>
          </a:p>
          <a:p>
            <a:r>
              <a:rPr lang="en-US" dirty="0"/>
              <a:t>Optional protection includes the standard abrasion tape, outer twist wrap, and connector back shells</a:t>
            </a:r>
          </a:p>
          <a:p>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751" y="1424184"/>
            <a:ext cx="5386420" cy="267841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https://fleetimages.bobitstudios.com/upload/truckinginfo/content/article/_migrated/FreightlinerSD_plow_NTEA2011.jpg"/>
          <p:cNvPicPr>
            <a:picLocks noGrp="1" noChangeAspect="1" noChangeArrowheads="1"/>
          </p:cNvPicPr>
          <p:nvPr>
            <p:ph sz="half" idx="1"/>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426951" y="3633788"/>
            <a:ext cx="2857500" cy="25431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88676" y="6356350"/>
            <a:ext cx="1764324" cy="369332"/>
          </a:xfrm>
          <a:prstGeom prst="rect">
            <a:avLst/>
          </a:prstGeom>
          <a:noFill/>
        </p:spPr>
        <p:txBody>
          <a:bodyPr wrap="square" rtlCol="0">
            <a:spAutoFit/>
          </a:bodyPr>
          <a:lstStyle/>
          <a:p>
            <a:r>
              <a:rPr lang="en-US" dirty="0"/>
              <a:t>Mod: 44Z</a:t>
            </a:r>
          </a:p>
        </p:txBody>
      </p:sp>
      <p:sp>
        <p:nvSpPr>
          <p:cNvPr id="10" name="Slide Number Placeholder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1"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sz="2800" b="1" i="1" dirty="0"/>
              <a:t>Upfit Efficiency</a:t>
            </a:r>
            <a:endParaRPr lang="en-US" sz="2800" dirty="0"/>
          </a:p>
        </p:txBody>
      </p:sp>
    </p:spTree>
    <p:extLst>
      <p:ext uri="{BB962C8B-B14F-4D97-AF65-F5344CB8AC3E}">
        <p14:creationId xmlns:p14="http://schemas.microsoft.com/office/powerpoint/2010/main" val="2145730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What’s Plus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0" name="Picture 9"/>
          <p:cNvPicPr>
            <a:picLocks noChangeAspect="1"/>
          </p:cNvPicPr>
          <p:nvPr/>
        </p:nvPicPr>
        <p:blipFill>
          <a:blip r:embed="rId3"/>
          <a:stretch>
            <a:fillRect/>
          </a:stretch>
        </p:blipFill>
        <p:spPr>
          <a:xfrm>
            <a:off x="709717" y="611529"/>
            <a:ext cx="10772566" cy="5114987"/>
          </a:xfrm>
          <a:prstGeom prst="rect">
            <a:avLst/>
          </a:prstGeom>
        </p:spPr>
      </p:pic>
    </p:spTree>
    <p:extLst>
      <p:ext uri="{BB962C8B-B14F-4D97-AF65-F5344CB8AC3E}">
        <p14:creationId xmlns:p14="http://schemas.microsoft.com/office/powerpoint/2010/main" val="457603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QuickFit™ –Best In Class TEM Interface</a:t>
            </a:r>
            <a:br>
              <a:rPr lang="en-US" dirty="0"/>
            </a:b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Rounded Rectangle 11"/>
          <p:cNvSpPr/>
          <p:nvPr/>
        </p:nvSpPr>
        <p:spPr>
          <a:xfrm>
            <a:off x="179803" y="1067776"/>
            <a:ext cx="12021082" cy="5008017"/>
          </a:xfrm>
          <a:prstGeom prst="roundRect">
            <a:avLst>
              <a:gd name="adj" fmla="val 4369"/>
            </a:avLst>
          </a:prstGeom>
          <a:solidFill>
            <a:srgbClr val="002060"/>
          </a:solidFill>
          <a:ln>
            <a:noFill/>
          </a:ln>
          <a:effectLst/>
        </p:spPr>
        <p:txBody>
          <a:bodyPr lIns="71926" tIns="71926" rIns="71926" bIns="71926" rtlCol="0" anchor="ctr"/>
          <a:lstStyle/>
          <a:p>
            <a:pPr marL="0" marR="0" lvl="0" indent="0" defTabSz="913943"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prstClr val="white"/>
              </a:solidFill>
              <a:effectLst/>
              <a:uLnTx/>
              <a:uFillTx/>
              <a:latin typeface="Calibri"/>
              <a:ea typeface="+mn-ea"/>
              <a:cs typeface="+mn-cs"/>
            </a:endParaRPr>
          </a:p>
          <a:p>
            <a:pPr marL="0" marR="0" lvl="0" indent="0" defTabSz="913943" eaLnBrk="1" fontAlgn="auto" latinLnBrk="0" hangingPunct="1">
              <a:lnSpc>
                <a:spcPct val="100000"/>
              </a:lnSpc>
              <a:spcBef>
                <a:spcPts val="0"/>
              </a:spcBef>
              <a:spcAft>
                <a:spcPts val="0"/>
              </a:spcAft>
              <a:buClrTx/>
              <a:buSzTx/>
              <a:buFontTx/>
              <a:buNone/>
              <a:tabLst/>
              <a:defRPr/>
            </a:pPr>
            <a:r>
              <a:rPr kumimoji="0" lang="en-US" sz="2399" b="0" i="0" u="none" strike="noStrike" kern="0" cap="none" spc="0" normalizeH="0" baseline="0" noProof="0" dirty="0">
                <a:ln>
                  <a:noFill/>
                </a:ln>
                <a:solidFill>
                  <a:prstClr val="white"/>
                </a:solidFill>
                <a:effectLst/>
                <a:uLnTx/>
                <a:uFillTx/>
                <a:latin typeface="Calibri"/>
                <a:ea typeface="+mn-ea"/>
                <a:cs typeface="+mn-cs"/>
              </a:rPr>
              <a:t>TEM-dedicated, factory-installed logic processors, power access, defined connection points, programmable switches, native vehicle data, and easy to use customization software </a:t>
            </a:r>
            <a:r>
              <a:rPr kumimoji="0" lang="en-US" sz="2399" b="1" i="0" u="none" strike="noStrike" kern="0" cap="none" spc="0" normalizeH="0" baseline="0" noProof="0" dirty="0">
                <a:ln>
                  <a:noFill/>
                </a:ln>
                <a:solidFill>
                  <a:prstClr val="white"/>
                </a:solidFill>
                <a:effectLst/>
                <a:uLnTx/>
                <a:uFillTx/>
                <a:latin typeface="Calibri"/>
                <a:ea typeface="+mn-ea"/>
                <a:cs typeface="+mn-cs"/>
              </a:rPr>
              <a:t>replaces redundant TEM content</a:t>
            </a:r>
          </a:p>
          <a:p>
            <a:pPr marL="182789" marR="0" lvl="0" indent="-182789"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599" b="0" i="0" u="none" strike="noStrike" kern="0" cap="none" spc="0" normalizeH="0" baseline="0" noProof="0" dirty="0">
              <a:ln>
                <a:noFill/>
              </a:ln>
              <a:solidFill>
                <a:prstClr val="black"/>
              </a:solidFill>
              <a:effectLst/>
              <a:uLnTx/>
              <a:uFillTx/>
              <a:latin typeface="Arial" panose="020B0604020202020204"/>
              <a:ea typeface="+mn-ea"/>
              <a:cs typeface="+mn-cs"/>
            </a:endParaRPr>
          </a:p>
          <a:p>
            <a:pPr marL="182789" marR="0" lvl="0" indent="-182789"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Eliminate need for harnesses rework or digging behind the dash</a:t>
            </a:r>
          </a:p>
          <a:p>
            <a:pPr marL="182789" marR="0" lvl="0" indent="-182789"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Connector strategy:</a:t>
            </a:r>
          </a:p>
          <a:p>
            <a:pPr marL="365577" marR="0" lvl="1" indent="-182789"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Easier to find connectors that are labelled and on brackets</a:t>
            </a:r>
          </a:p>
          <a:p>
            <a:pPr marL="365577" marR="0" lvl="1" indent="-182789"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Consolidating separate Engine, Transmission, PTO, Body Lighting, </a:t>
            </a:r>
          </a:p>
          <a:p>
            <a:pPr marL="365577" marR="0" lvl="1" indent="-182789"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Optional Switch connectors into 2 round </a:t>
            </a:r>
            <a:r>
              <a:rPr kumimoji="0" lang="en-US" sz="1599" b="0" i="0" u="none" strike="noStrike" kern="0" cap="none" spc="0" normalizeH="0" baseline="0" noProof="0" dirty="0" err="1">
                <a:ln>
                  <a:noFill/>
                </a:ln>
                <a:solidFill>
                  <a:srgbClr val="FFFFFF"/>
                </a:solidFill>
                <a:effectLst/>
                <a:uLnTx/>
                <a:uFillTx/>
                <a:latin typeface="Arial" panose="020B0604020202020204"/>
                <a:ea typeface="+mn-ea"/>
                <a:cs typeface="+mn-cs"/>
              </a:rPr>
              <a:t>Deutch</a:t>
            </a: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 style connectors</a:t>
            </a:r>
          </a:p>
          <a:p>
            <a:pPr marL="285607" marR="0" lvl="0" indent="-285607"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Increased switch portfolio, utilizing laser etching labels</a:t>
            </a:r>
          </a:p>
          <a:p>
            <a:pPr marL="285607" marR="0" lvl="0" indent="-285607"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Increased capability:</a:t>
            </a:r>
          </a:p>
          <a:p>
            <a:pPr marL="829814" marR="0" lvl="1" indent="-285607"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J1939 backbone available at TEM connection</a:t>
            </a:r>
          </a:p>
          <a:p>
            <a:pPr marL="829814" marR="0" lvl="1" indent="-285607"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More power: up to 30 Amp per hardwire switch</a:t>
            </a:r>
          </a:p>
          <a:p>
            <a:pPr marL="829814" marR="0" lvl="1" indent="-285607"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Optional high current power sources up to 200 Amp</a:t>
            </a:r>
          </a:p>
          <a:p>
            <a:pPr marL="285607" marR="0" lvl="0" indent="-285607" defTabSz="977411"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599" b="0" i="0" u="none" strike="noStrike" kern="0" cap="none" spc="0" normalizeH="0" baseline="0" noProof="0" dirty="0">
                <a:ln>
                  <a:noFill/>
                </a:ln>
                <a:solidFill>
                  <a:srgbClr val="FFFFFF"/>
                </a:solidFill>
                <a:effectLst/>
                <a:uLnTx/>
                <a:uFillTx/>
                <a:latin typeface="Arial" panose="020B0604020202020204"/>
                <a:ea typeface="+mn-ea"/>
                <a:cs typeface="+mn-cs"/>
              </a:rPr>
              <a:t>Increased reliability: replacing switches and relays with solid state I/O</a:t>
            </a:r>
          </a:p>
          <a:p>
            <a:pPr marL="0" marR="0" lvl="0" indent="0" defTabSz="913943"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3"/>
          <a:stretch>
            <a:fillRect/>
          </a:stretch>
        </p:blipFill>
        <p:spPr>
          <a:xfrm>
            <a:off x="7426925" y="2066783"/>
            <a:ext cx="2679601" cy="1785899"/>
          </a:xfrm>
          <a:prstGeom prst="rect">
            <a:avLst/>
          </a:prstGeom>
        </p:spPr>
      </p:pic>
      <p:pic>
        <p:nvPicPr>
          <p:cNvPr id="3" name="Picture 2"/>
          <p:cNvPicPr>
            <a:picLocks noChangeAspect="1"/>
          </p:cNvPicPr>
          <p:nvPr/>
        </p:nvPicPr>
        <p:blipFill>
          <a:blip r:embed="rId4"/>
          <a:stretch>
            <a:fillRect/>
          </a:stretch>
        </p:blipFill>
        <p:spPr>
          <a:xfrm>
            <a:off x="6633905" y="3944981"/>
            <a:ext cx="2339852" cy="1663374"/>
          </a:xfrm>
          <a:prstGeom prst="rect">
            <a:avLst/>
          </a:prstGeom>
        </p:spPr>
      </p:pic>
      <p:pic>
        <p:nvPicPr>
          <p:cNvPr id="4" name="Picture 3"/>
          <p:cNvPicPr>
            <a:picLocks noChangeAspect="1"/>
          </p:cNvPicPr>
          <p:nvPr/>
        </p:nvPicPr>
        <p:blipFill>
          <a:blip r:embed="rId5"/>
          <a:stretch>
            <a:fillRect/>
          </a:stretch>
        </p:blipFill>
        <p:spPr>
          <a:xfrm>
            <a:off x="9348109" y="4164137"/>
            <a:ext cx="2185567" cy="1600200"/>
          </a:xfrm>
          <a:prstGeom prst="rect">
            <a:avLst/>
          </a:prstGeom>
        </p:spPr>
      </p:pic>
      <p:sp>
        <p:nvSpPr>
          <p:cNvPr id="9"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sz="2800" b="1" i="1" dirty="0"/>
              <a:t>Upfit Efficiency</a:t>
            </a:r>
            <a:endParaRPr lang="en-US" sz="2800" dirty="0"/>
          </a:p>
        </p:txBody>
      </p:sp>
    </p:spTree>
    <p:extLst>
      <p:ext uri="{BB962C8B-B14F-4D97-AF65-F5344CB8AC3E}">
        <p14:creationId xmlns:p14="http://schemas.microsoft.com/office/powerpoint/2010/main" val="3523897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025" y="-72439"/>
            <a:ext cx="12262658" cy="1325563"/>
          </a:xfrm>
        </p:spPr>
        <p:txBody>
          <a:bodyPr/>
          <a:lstStyle/>
          <a:p>
            <a:r>
              <a:rPr lang="en-US" dirty="0"/>
              <a:t>Body Lighting TEM Interface Connector</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 name="Content Placeholder 2"/>
          <p:cNvSpPr txBox="1">
            <a:spLocks/>
          </p:cNvSpPr>
          <p:nvPr/>
        </p:nvSpPr>
        <p:spPr>
          <a:xfrm>
            <a:off x="2900401" y="1061737"/>
            <a:ext cx="6400081" cy="3030660"/>
          </a:xfrm>
          <a:prstGeom prst="rect">
            <a:avLst/>
          </a:prstGeom>
        </p:spPr>
        <p:txBody>
          <a:bodyPr/>
          <a:lstStyle>
            <a:lvl1pPr marL="228600" indent="-228600" algn="l" defTabSz="914400" rtl="0" eaLnBrk="1" latinLnBrk="0" hangingPunct="1">
              <a:lnSpc>
                <a:spcPct val="10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300"/>
              </a:spcAft>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99" dirty="0">
                <a:solidFill>
                  <a:srgbClr val="000000"/>
                </a:solidFill>
                <a:latin typeface="Arial" panose="020B0604020202020204"/>
              </a:rPr>
              <a:t>The Body Lighting Wiring Interface provides body builder access to power lighting signals; stop, turn signals, reverse, Clearance etc.</a:t>
            </a:r>
          </a:p>
          <a:p>
            <a:pPr marL="702506" lvl="1"/>
            <a:r>
              <a:rPr lang="en-US" altLang="de-DE" sz="1599" dirty="0">
                <a:solidFill>
                  <a:srgbClr val="000000"/>
                </a:solidFill>
                <a:latin typeface="Arial" panose="020B0604020202020204"/>
              </a:rPr>
              <a:t>RP1427 Compliant Circuits</a:t>
            </a:r>
          </a:p>
          <a:p>
            <a:pPr marL="702506" lvl="1"/>
            <a:r>
              <a:rPr lang="en-US" altLang="de-DE" sz="1599" dirty="0">
                <a:solidFill>
                  <a:srgbClr val="000000"/>
                </a:solidFill>
                <a:latin typeface="Arial" panose="020B0604020202020204"/>
              </a:rPr>
              <a:t>Bracket Mounted Connector</a:t>
            </a:r>
          </a:p>
          <a:p>
            <a:pPr marL="702506" lvl="1"/>
            <a:r>
              <a:rPr lang="en-US" altLang="de-DE" sz="1599" dirty="0">
                <a:solidFill>
                  <a:srgbClr val="000000"/>
                </a:solidFill>
                <a:latin typeface="Arial" panose="020B0604020202020204"/>
              </a:rPr>
              <a:t>Selectable locations, Back of Cab or End of Frame</a:t>
            </a:r>
          </a:p>
        </p:txBody>
      </p:sp>
      <p:pic>
        <p:nvPicPr>
          <p:cNvPr id="8" name="Picture 7"/>
          <p:cNvPicPr>
            <a:picLocks noChangeAspect="1"/>
          </p:cNvPicPr>
          <p:nvPr/>
        </p:nvPicPr>
        <p:blipFill>
          <a:blip r:embed="rId3"/>
          <a:stretch>
            <a:fillRect/>
          </a:stretch>
        </p:blipFill>
        <p:spPr>
          <a:xfrm>
            <a:off x="299025" y="1005657"/>
            <a:ext cx="2366636" cy="3879166"/>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9751694"/>
              </p:ext>
            </p:extLst>
          </p:nvPr>
        </p:nvGraphicFramePr>
        <p:xfrm>
          <a:off x="384548" y="4866415"/>
          <a:ext cx="6707084" cy="1222771"/>
        </p:xfrm>
        <a:graphic>
          <a:graphicData uri="http://schemas.openxmlformats.org/presentationml/2006/ole">
            <mc:AlternateContent xmlns:mc="http://schemas.openxmlformats.org/markup-compatibility/2006">
              <mc:Choice xmlns:v="urn:schemas-microsoft-com:vml" Requires="v">
                <p:oleObj name="Worksheet" r:id="rId4" imgW="5276688" imgH="962025" progId="Excel.Sheet.12">
                  <p:embed/>
                </p:oleObj>
              </mc:Choice>
              <mc:Fallback>
                <p:oleObj name="Worksheet" r:id="rId4" imgW="5276688" imgH="962025" progId="Excel.Sheet.12">
                  <p:embed/>
                  <p:pic>
                    <p:nvPicPr>
                      <p:cNvPr id="9" name="Object 8"/>
                      <p:cNvPicPr/>
                      <p:nvPr/>
                    </p:nvPicPr>
                    <p:blipFill>
                      <a:blip r:embed="rId5"/>
                      <a:stretch>
                        <a:fillRect/>
                      </a:stretch>
                    </p:blipFill>
                    <p:spPr>
                      <a:xfrm>
                        <a:off x="384548" y="4866415"/>
                        <a:ext cx="6707084" cy="1222771"/>
                      </a:xfrm>
                      <a:prstGeom prst="rect">
                        <a:avLst/>
                      </a:prstGeom>
                      <a:solidFill>
                        <a:srgbClr val="CCC2D9"/>
                      </a:solidFill>
                    </p:spPr>
                  </p:pic>
                </p:oleObj>
              </mc:Fallback>
            </mc:AlternateContent>
          </a:graphicData>
        </a:graphic>
      </p:graphicFrame>
      <p:pic>
        <p:nvPicPr>
          <p:cNvPr id="10" name="Picture 9"/>
          <p:cNvPicPr>
            <a:picLocks noChangeAspect="1"/>
          </p:cNvPicPr>
          <p:nvPr/>
        </p:nvPicPr>
        <p:blipFill>
          <a:blip r:embed="rId6"/>
          <a:stretch>
            <a:fillRect/>
          </a:stretch>
        </p:blipFill>
        <p:spPr>
          <a:xfrm rot="12092913">
            <a:off x="3358426" y="3038001"/>
            <a:ext cx="1463325" cy="1332458"/>
          </a:xfrm>
          <a:prstGeom prst="rect">
            <a:avLst/>
          </a:prstGeom>
        </p:spPr>
      </p:pic>
      <p:pic>
        <p:nvPicPr>
          <p:cNvPr id="11" name="Picture 10"/>
          <p:cNvPicPr>
            <a:picLocks noChangeAspect="1"/>
          </p:cNvPicPr>
          <p:nvPr/>
        </p:nvPicPr>
        <p:blipFill>
          <a:blip r:embed="rId7"/>
          <a:stretch>
            <a:fillRect/>
          </a:stretch>
        </p:blipFill>
        <p:spPr>
          <a:xfrm>
            <a:off x="4708918" y="2770073"/>
            <a:ext cx="1775370" cy="1521746"/>
          </a:xfrm>
          <a:prstGeom prst="rect">
            <a:avLst/>
          </a:prstGeom>
        </p:spPr>
      </p:pic>
      <p:sp>
        <p:nvSpPr>
          <p:cNvPr id="12" name="Explosion 1 11"/>
          <p:cNvSpPr/>
          <p:nvPr/>
        </p:nvSpPr>
        <p:spPr>
          <a:xfrm>
            <a:off x="6653096" y="2553002"/>
            <a:ext cx="4191439" cy="3579019"/>
          </a:xfrm>
          <a:prstGeom prst="irregularSeal1">
            <a:avLst/>
          </a:prstGeom>
          <a:solidFill>
            <a:srgbClr val="FFFF00"/>
          </a:solidFill>
          <a:ln w="12700" cap="flat" cmpd="sng" algn="ctr">
            <a:solidFill>
              <a:srgbClr val="33647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panose="020B0604020202020204"/>
                <a:ea typeface="+mn-ea"/>
                <a:cs typeface="+mn-cs"/>
              </a:rPr>
              <a:t>Recommended for all body lighting integration.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panose="020B0604020202020204"/>
                <a:ea typeface="+mn-ea"/>
                <a:cs typeface="+mn-cs"/>
              </a:rPr>
              <a:t>Cannot cut/tap wiring for body lighting.</a:t>
            </a:r>
          </a:p>
        </p:txBody>
      </p:sp>
      <p:sp>
        <p:nvSpPr>
          <p:cNvPr id="14"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sz="2800" b="1" i="1" dirty="0"/>
              <a:t>Upfit Efficiency</a:t>
            </a:r>
            <a:endParaRPr lang="en-US" sz="2800" dirty="0"/>
          </a:p>
        </p:txBody>
      </p:sp>
    </p:spTree>
    <p:extLst>
      <p:ext uri="{BB962C8B-B14F-4D97-AF65-F5344CB8AC3E}">
        <p14:creationId xmlns:p14="http://schemas.microsoft.com/office/powerpoint/2010/main" val="1938236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QuickFit™ Benefits </a:t>
            </a:r>
            <a:br>
              <a:rPr lang="en-US" dirty="0"/>
            </a:b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nvGrpSpPr>
          <p:cNvPr id="7" name="Group 6"/>
          <p:cNvGrpSpPr/>
          <p:nvPr/>
        </p:nvGrpSpPr>
        <p:grpSpPr>
          <a:xfrm>
            <a:off x="4307339" y="1175147"/>
            <a:ext cx="7110265" cy="790307"/>
            <a:chOff x="3612614" y="100214"/>
            <a:chExt cx="7110265" cy="790307"/>
          </a:xfrm>
        </p:grpSpPr>
        <p:sp>
          <p:nvSpPr>
            <p:cNvPr id="8" name="Round Same Side Corner Rectangle 7"/>
            <p:cNvSpPr/>
            <p:nvPr/>
          </p:nvSpPr>
          <p:spPr>
            <a:xfrm rot="5400000">
              <a:off x="6772593" y="-3059765"/>
              <a:ext cx="790307" cy="7110265"/>
            </a:xfrm>
            <a:prstGeom prst="round2SameRect">
              <a:avLst/>
            </a:prstGeom>
            <a:solidFill>
              <a:srgbClr val="33647E">
                <a:alpha val="90000"/>
                <a:tint val="40000"/>
                <a:hueOff val="0"/>
                <a:satOff val="0"/>
                <a:lumOff val="0"/>
                <a:alphaOff val="0"/>
              </a:srgbClr>
            </a:solidFill>
            <a:ln w="12700" cap="flat" cmpd="sng" algn="ctr">
              <a:solidFill>
                <a:srgbClr val="33647E">
                  <a:alpha val="90000"/>
                  <a:tint val="40000"/>
                  <a:hueOff val="0"/>
                  <a:satOff val="0"/>
                  <a:lumOff val="0"/>
                  <a:alphaOff val="0"/>
                </a:srgbClr>
              </a:solidFill>
              <a:prstDash val="solid"/>
              <a:miter lim="800000"/>
            </a:ln>
            <a:effectLst/>
          </p:spPr>
          <p:txBody>
            <a:bodyPr/>
            <a:lstStyle/>
            <a:p>
              <a:endParaRPr lang="en-US"/>
            </a:p>
          </p:txBody>
        </p:sp>
        <p:sp>
          <p:nvSpPr>
            <p:cNvPr id="9" name="Round Same Side Corner Rectangle 4"/>
            <p:cNvSpPr txBox="1"/>
            <p:nvPr/>
          </p:nvSpPr>
          <p:spPr>
            <a:xfrm>
              <a:off x="3612614" y="138794"/>
              <a:ext cx="7071685" cy="713147"/>
            </a:xfrm>
            <a:prstGeom prst="rect">
              <a:avLst/>
            </a:prstGeom>
            <a:noFill/>
            <a:ln>
              <a:noFill/>
            </a:ln>
            <a:effectLst/>
          </p:spPr>
          <p:txBody>
            <a:bodyPr spcFirstLastPara="0" vert="horz" wrap="square" lIns="247650" tIns="123825" rIns="247650" bIns="123825" numCol="1" spcCol="1270" anchor="ctr" anchorCtr="0">
              <a:noAutofit/>
            </a:bodyPr>
            <a:lstStyle/>
            <a:p>
              <a:pPr marL="171450" marR="0" lvl="1" indent="-171450" defTabSz="800100" eaLnBrk="1" fontAlgn="auto" latinLnBrk="0" hangingPunct="1">
                <a:lnSpc>
                  <a:spcPct val="90000"/>
                </a:lnSpc>
                <a:spcBef>
                  <a:spcPct val="0"/>
                </a:spcBef>
                <a:spcAft>
                  <a:spcPct val="15000"/>
                </a:spcAft>
                <a:buClrTx/>
                <a:buSzTx/>
                <a:buFontTx/>
                <a:buChar char="••"/>
                <a:tabLst/>
                <a:defRPr/>
              </a:pPr>
              <a:r>
                <a:rPr kumimoji="0" lang="en-US" sz="18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Components are covered by Freightliner’s factory warranty and are serviceable at all dealer locations - streamlines the service experience</a:t>
              </a:r>
            </a:p>
          </p:txBody>
        </p:sp>
      </p:grpSp>
      <p:grpSp>
        <p:nvGrpSpPr>
          <p:cNvPr id="10" name="Group 9"/>
          <p:cNvGrpSpPr/>
          <p:nvPr/>
        </p:nvGrpSpPr>
        <p:grpSpPr>
          <a:xfrm>
            <a:off x="694884" y="1076358"/>
            <a:ext cx="3612455" cy="987884"/>
            <a:chOff x="159" y="1425"/>
            <a:chExt cx="3612455" cy="987884"/>
          </a:xfrm>
        </p:grpSpPr>
        <p:sp>
          <p:nvSpPr>
            <p:cNvPr id="11" name="Rounded Rectangle 10"/>
            <p:cNvSpPr/>
            <p:nvPr/>
          </p:nvSpPr>
          <p:spPr>
            <a:xfrm>
              <a:off x="159" y="1425"/>
              <a:ext cx="3612455" cy="987884"/>
            </a:xfrm>
            <a:prstGeom prst="roundRect">
              <a:avLst/>
            </a:prstGeom>
            <a:solidFill>
              <a:srgbClr val="3364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en-US"/>
            </a:p>
          </p:txBody>
        </p:sp>
        <p:sp>
          <p:nvSpPr>
            <p:cNvPr id="12" name="Rounded Rectangle 6"/>
            <p:cNvSpPr txBox="1"/>
            <p:nvPr/>
          </p:nvSpPr>
          <p:spPr>
            <a:xfrm>
              <a:off x="48384" y="49650"/>
              <a:ext cx="3516005" cy="891434"/>
            </a:xfrm>
            <a:prstGeom prst="rect">
              <a:avLst/>
            </a:prstGeom>
            <a:noFill/>
            <a:ln>
              <a:noFill/>
            </a:ln>
            <a:effectLst/>
          </p:spPr>
          <p:txBody>
            <a:bodyPr spcFirstLastPara="0" vert="horz" wrap="square" lIns="106680" tIns="53340" rIns="106680" bIns="53340"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panose="020B0604020202020204"/>
                  <a:ea typeface="+mn-ea"/>
                  <a:cs typeface="+mn-cs"/>
                </a:rPr>
                <a:t>Factory Warranty</a:t>
              </a:r>
            </a:p>
          </p:txBody>
        </p:sp>
      </p:grpSp>
      <p:grpSp>
        <p:nvGrpSpPr>
          <p:cNvPr id="13" name="Group 12"/>
          <p:cNvGrpSpPr/>
          <p:nvPr/>
        </p:nvGrpSpPr>
        <p:grpSpPr>
          <a:xfrm>
            <a:off x="4307339" y="2212426"/>
            <a:ext cx="7110265" cy="790307"/>
            <a:chOff x="3612614" y="1137493"/>
            <a:chExt cx="7110265" cy="790307"/>
          </a:xfrm>
        </p:grpSpPr>
        <p:sp>
          <p:nvSpPr>
            <p:cNvPr id="14" name="Round Same Side Corner Rectangle 13"/>
            <p:cNvSpPr/>
            <p:nvPr/>
          </p:nvSpPr>
          <p:spPr>
            <a:xfrm rot="5400000">
              <a:off x="6772593" y="-2022486"/>
              <a:ext cx="790307" cy="7110265"/>
            </a:xfrm>
            <a:prstGeom prst="round2SameRect">
              <a:avLst/>
            </a:prstGeom>
            <a:solidFill>
              <a:srgbClr val="33647E">
                <a:alpha val="90000"/>
                <a:tint val="40000"/>
                <a:hueOff val="0"/>
                <a:satOff val="0"/>
                <a:lumOff val="0"/>
                <a:alphaOff val="0"/>
              </a:srgbClr>
            </a:solidFill>
            <a:ln w="12700" cap="flat" cmpd="sng" algn="ctr">
              <a:solidFill>
                <a:srgbClr val="33647E">
                  <a:alpha val="90000"/>
                  <a:tint val="40000"/>
                  <a:hueOff val="0"/>
                  <a:satOff val="0"/>
                  <a:lumOff val="0"/>
                  <a:alphaOff val="0"/>
                </a:srgbClr>
              </a:solidFill>
              <a:prstDash val="solid"/>
              <a:miter lim="800000"/>
            </a:ln>
            <a:effectLst/>
          </p:spPr>
          <p:txBody>
            <a:bodyPr/>
            <a:lstStyle/>
            <a:p>
              <a:endParaRPr lang="en-US"/>
            </a:p>
          </p:txBody>
        </p:sp>
        <p:sp>
          <p:nvSpPr>
            <p:cNvPr id="15" name="Round Same Side Corner Rectangle 8"/>
            <p:cNvSpPr txBox="1"/>
            <p:nvPr/>
          </p:nvSpPr>
          <p:spPr>
            <a:xfrm>
              <a:off x="3612614" y="1176073"/>
              <a:ext cx="7071685" cy="713147"/>
            </a:xfrm>
            <a:prstGeom prst="rect">
              <a:avLst/>
            </a:prstGeom>
            <a:noFill/>
            <a:ln>
              <a:noFill/>
            </a:ln>
            <a:effectLst/>
          </p:spPr>
          <p:txBody>
            <a:bodyPr spcFirstLastPara="0" vert="horz" wrap="square" lIns="247650" tIns="123825" rIns="247650" bIns="123825" numCol="1" spcCol="1270" anchor="ctr" anchorCtr="0">
              <a:noAutofit/>
            </a:bodyPr>
            <a:lstStyle/>
            <a:p>
              <a:pPr marL="171450" marR="0" lvl="1" indent="-171450" defTabSz="800100" eaLnBrk="1" fontAlgn="auto" latinLnBrk="0" hangingPunct="1">
                <a:lnSpc>
                  <a:spcPct val="90000"/>
                </a:lnSpc>
                <a:spcBef>
                  <a:spcPct val="0"/>
                </a:spcBef>
                <a:spcAft>
                  <a:spcPct val="15000"/>
                </a:spcAft>
                <a:buClrTx/>
                <a:buSzTx/>
                <a:buFontTx/>
                <a:buChar char="••"/>
                <a:tabLst/>
                <a:defRPr/>
              </a:pPr>
              <a:r>
                <a:rPr kumimoji="0" lang="en-US" sz="18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Logic updates can be loaded into CHEC by customer’s TEM at any time; customer can use any Freightliner dealer to download the TEM’s new CHEC program</a:t>
              </a:r>
            </a:p>
          </p:txBody>
        </p:sp>
      </p:grpSp>
      <p:grpSp>
        <p:nvGrpSpPr>
          <p:cNvPr id="16" name="Group 15"/>
          <p:cNvGrpSpPr/>
          <p:nvPr/>
        </p:nvGrpSpPr>
        <p:grpSpPr>
          <a:xfrm>
            <a:off x="694884" y="2113637"/>
            <a:ext cx="3612455" cy="987884"/>
            <a:chOff x="159" y="1038704"/>
            <a:chExt cx="3612455" cy="987884"/>
          </a:xfrm>
        </p:grpSpPr>
        <p:sp>
          <p:nvSpPr>
            <p:cNvPr id="17" name="Rounded Rectangle 16"/>
            <p:cNvSpPr/>
            <p:nvPr/>
          </p:nvSpPr>
          <p:spPr>
            <a:xfrm>
              <a:off x="159" y="1038704"/>
              <a:ext cx="3612455" cy="987884"/>
            </a:xfrm>
            <a:prstGeom prst="roundRect">
              <a:avLst/>
            </a:prstGeom>
            <a:solidFill>
              <a:srgbClr val="3364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en-US"/>
            </a:p>
          </p:txBody>
        </p:sp>
        <p:sp>
          <p:nvSpPr>
            <p:cNvPr id="18" name="Rounded Rectangle 10"/>
            <p:cNvSpPr txBox="1"/>
            <p:nvPr/>
          </p:nvSpPr>
          <p:spPr>
            <a:xfrm>
              <a:off x="48384" y="1086929"/>
              <a:ext cx="3516005" cy="891434"/>
            </a:xfrm>
            <a:prstGeom prst="rect">
              <a:avLst/>
            </a:prstGeom>
            <a:noFill/>
            <a:ln>
              <a:noFill/>
            </a:ln>
            <a:effectLst/>
          </p:spPr>
          <p:txBody>
            <a:bodyPr spcFirstLastPara="0" vert="horz" wrap="square" lIns="91440" tIns="45720" rIns="91440" bIns="4572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rPr>
                <a:t>Expands TEM Service Network</a:t>
              </a:r>
            </a:p>
          </p:txBody>
        </p:sp>
      </p:grpSp>
      <p:grpSp>
        <p:nvGrpSpPr>
          <p:cNvPr id="19" name="Group 18"/>
          <p:cNvGrpSpPr/>
          <p:nvPr/>
        </p:nvGrpSpPr>
        <p:grpSpPr>
          <a:xfrm>
            <a:off x="4315536" y="3240799"/>
            <a:ext cx="7095606" cy="1326413"/>
            <a:chOff x="3620811" y="2165866"/>
            <a:chExt cx="7095606" cy="1326413"/>
          </a:xfrm>
        </p:grpSpPr>
        <p:sp>
          <p:nvSpPr>
            <p:cNvPr id="20" name="Round Same Side Corner Rectangle 19"/>
            <p:cNvSpPr/>
            <p:nvPr/>
          </p:nvSpPr>
          <p:spPr>
            <a:xfrm rot="5400000">
              <a:off x="6505407" y="-718730"/>
              <a:ext cx="1326413" cy="7095606"/>
            </a:xfrm>
            <a:prstGeom prst="round2SameRect">
              <a:avLst/>
            </a:prstGeom>
            <a:solidFill>
              <a:srgbClr val="33647E">
                <a:alpha val="90000"/>
                <a:tint val="40000"/>
                <a:hueOff val="0"/>
                <a:satOff val="0"/>
                <a:lumOff val="0"/>
                <a:alphaOff val="0"/>
              </a:srgbClr>
            </a:solidFill>
            <a:ln w="12700" cap="flat" cmpd="sng" algn="ctr">
              <a:solidFill>
                <a:srgbClr val="33647E">
                  <a:alpha val="90000"/>
                  <a:tint val="40000"/>
                  <a:hueOff val="0"/>
                  <a:satOff val="0"/>
                  <a:lumOff val="0"/>
                  <a:alphaOff val="0"/>
                </a:srgbClr>
              </a:solidFill>
              <a:prstDash val="solid"/>
              <a:miter lim="800000"/>
            </a:ln>
            <a:effectLst/>
          </p:spPr>
          <p:txBody>
            <a:bodyPr/>
            <a:lstStyle/>
            <a:p>
              <a:endParaRPr lang="en-US"/>
            </a:p>
          </p:txBody>
        </p:sp>
        <p:sp>
          <p:nvSpPr>
            <p:cNvPr id="21" name="Round Same Side Corner Rectangle 12"/>
            <p:cNvSpPr txBox="1"/>
            <p:nvPr/>
          </p:nvSpPr>
          <p:spPr>
            <a:xfrm>
              <a:off x="3620811" y="2230616"/>
              <a:ext cx="7030856" cy="1196913"/>
            </a:xfrm>
            <a:prstGeom prst="rect">
              <a:avLst/>
            </a:prstGeom>
            <a:noFill/>
            <a:ln>
              <a:noFill/>
            </a:ln>
            <a:effectLst/>
          </p:spPr>
          <p:txBody>
            <a:bodyPr spcFirstLastPara="0" vert="horz" wrap="square" lIns="247650" tIns="123825" rIns="247650" bIns="123825" numCol="1" spcCol="1270" anchor="ctr" anchorCtr="0">
              <a:noAutofit/>
            </a:bodyPr>
            <a:lstStyle/>
            <a:p>
              <a:pPr marL="171450" marR="0" lvl="1" indent="-171450" defTabSz="800100" eaLnBrk="1" fontAlgn="auto" latinLnBrk="0" hangingPunct="1">
                <a:lnSpc>
                  <a:spcPct val="90000"/>
                </a:lnSpc>
                <a:spcBef>
                  <a:spcPct val="0"/>
                </a:spcBef>
                <a:spcAft>
                  <a:spcPct val="15000"/>
                </a:spcAft>
                <a:buClrTx/>
                <a:buSzTx/>
                <a:buFontTx/>
                <a:buChar char="••"/>
                <a:tabLst/>
                <a:defRPr/>
              </a:pPr>
              <a:r>
                <a:rPr kumimoji="0" lang="en-US" sz="18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QuickFit™ can eliminate redundant controllers and Power Distribution panels to reduce total cost </a:t>
              </a:r>
            </a:p>
            <a:p>
              <a:pPr marL="171450" marR="0" lvl="1" indent="-171450" defTabSz="800100" eaLnBrk="1" fontAlgn="auto" latinLnBrk="0" hangingPunct="1">
                <a:lnSpc>
                  <a:spcPct val="90000"/>
                </a:lnSpc>
                <a:spcBef>
                  <a:spcPct val="0"/>
                </a:spcBef>
                <a:spcAft>
                  <a:spcPct val="15000"/>
                </a:spcAft>
                <a:buClrTx/>
                <a:buSzTx/>
                <a:buFontTx/>
                <a:buChar char="••"/>
                <a:tabLst/>
                <a:defRPr/>
              </a:pPr>
              <a:r>
                <a:rPr kumimoji="0" lang="en-US" sz="18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Programmable switches can eliminate in-cab control towers</a:t>
              </a:r>
            </a:p>
          </p:txBody>
        </p:sp>
      </p:grpSp>
      <p:grpSp>
        <p:nvGrpSpPr>
          <p:cNvPr id="22" name="Group 21"/>
          <p:cNvGrpSpPr/>
          <p:nvPr/>
        </p:nvGrpSpPr>
        <p:grpSpPr>
          <a:xfrm>
            <a:off x="694884" y="3150916"/>
            <a:ext cx="3620651" cy="1506178"/>
            <a:chOff x="159" y="2075983"/>
            <a:chExt cx="3620651" cy="1506178"/>
          </a:xfrm>
        </p:grpSpPr>
        <p:sp>
          <p:nvSpPr>
            <p:cNvPr id="23" name="Rounded Rectangle 22"/>
            <p:cNvSpPr/>
            <p:nvPr/>
          </p:nvSpPr>
          <p:spPr>
            <a:xfrm>
              <a:off x="159" y="2075983"/>
              <a:ext cx="3620651" cy="1506178"/>
            </a:xfrm>
            <a:prstGeom prst="roundRect">
              <a:avLst/>
            </a:prstGeom>
            <a:solidFill>
              <a:srgbClr val="3364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en-US"/>
            </a:p>
          </p:txBody>
        </p:sp>
        <p:sp>
          <p:nvSpPr>
            <p:cNvPr id="24" name="Rounded Rectangle 14"/>
            <p:cNvSpPr txBox="1"/>
            <p:nvPr/>
          </p:nvSpPr>
          <p:spPr>
            <a:xfrm>
              <a:off x="73685" y="2149509"/>
              <a:ext cx="3473599" cy="1359126"/>
            </a:xfrm>
            <a:prstGeom prst="rect">
              <a:avLst/>
            </a:prstGeom>
            <a:noFill/>
            <a:ln>
              <a:noFill/>
            </a:ln>
            <a:effectLst/>
          </p:spPr>
          <p:txBody>
            <a:bodyPr spcFirstLastPara="0" vert="horz" wrap="square" lIns="91440" tIns="45720" rIns="91440" bIns="4572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rPr>
                <a:t>Lowers upfit cost</a:t>
              </a:r>
            </a:p>
          </p:txBody>
        </p:sp>
      </p:grpSp>
      <p:grpSp>
        <p:nvGrpSpPr>
          <p:cNvPr id="25" name="Group 24"/>
          <p:cNvGrpSpPr/>
          <p:nvPr/>
        </p:nvGrpSpPr>
        <p:grpSpPr>
          <a:xfrm>
            <a:off x="4307339" y="4763954"/>
            <a:ext cx="7095606" cy="1176021"/>
            <a:chOff x="3620811" y="3824675"/>
            <a:chExt cx="7095606" cy="927449"/>
          </a:xfrm>
        </p:grpSpPr>
        <p:sp>
          <p:nvSpPr>
            <p:cNvPr id="26" name="Round Same Side Corner Rectangle 25"/>
            <p:cNvSpPr/>
            <p:nvPr/>
          </p:nvSpPr>
          <p:spPr>
            <a:xfrm rot="5400000">
              <a:off x="6704889" y="740597"/>
              <a:ext cx="927449" cy="7095606"/>
            </a:xfrm>
            <a:prstGeom prst="round2SameRect">
              <a:avLst/>
            </a:prstGeom>
            <a:solidFill>
              <a:srgbClr val="33647E">
                <a:alpha val="90000"/>
                <a:tint val="40000"/>
                <a:hueOff val="0"/>
                <a:satOff val="0"/>
                <a:lumOff val="0"/>
                <a:alphaOff val="0"/>
              </a:srgbClr>
            </a:solidFill>
            <a:ln w="12700" cap="flat" cmpd="sng" algn="ctr">
              <a:solidFill>
                <a:srgbClr val="33647E">
                  <a:alpha val="90000"/>
                  <a:tint val="40000"/>
                  <a:hueOff val="0"/>
                  <a:satOff val="0"/>
                  <a:lumOff val="0"/>
                  <a:alphaOff val="0"/>
                </a:srgbClr>
              </a:solidFill>
              <a:prstDash val="solid"/>
              <a:miter lim="800000"/>
            </a:ln>
            <a:effectLst/>
          </p:spPr>
          <p:txBody>
            <a:bodyPr/>
            <a:lstStyle/>
            <a:p>
              <a:endParaRPr lang="en-US"/>
            </a:p>
          </p:txBody>
        </p:sp>
        <p:sp>
          <p:nvSpPr>
            <p:cNvPr id="27" name="Round Same Side Corner Rectangle 16"/>
            <p:cNvSpPr txBox="1"/>
            <p:nvPr/>
          </p:nvSpPr>
          <p:spPr>
            <a:xfrm>
              <a:off x="3620811" y="3869949"/>
              <a:ext cx="7050332" cy="836901"/>
            </a:xfrm>
            <a:prstGeom prst="rect">
              <a:avLst/>
            </a:prstGeom>
            <a:noFill/>
            <a:ln>
              <a:noFill/>
            </a:ln>
            <a:effectLst/>
          </p:spPr>
          <p:txBody>
            <a:bodyPr spcFirstLastPara="0" vert="horz" wrap="square" lIns="247650" tIns="123825" rIns="247650" bIns="123825" numCol="1" spcCol="1270" anchor="ctr" anchorCtr="0">
              <a:noAutofit/>
            </a:bodyPr>
            <a:lstStyle/>
            <a:p>
              <a:pPr marL="171450" marR="0" lvl="1" indent="-171450" defTabSz="800100" eaLnBrk="1" fontAlgn="auto" latinLnBrk="0" hangingPunct="1">
                <a:lnSpc>
                  <a:spcPct val="90000"/>
                </a:lnSpc>
                <a:spcBef>
                  <a:spcPct val="0"/>
                </a:spcBef>
                <a:spcAft>
                  <a:spcPct val="15000"/>
                </a:spcAft>
                <a:buClrTx/>
                <a:buSzTx/>
                <a:buFontTx/>
                <a:buChar char="••"/>
                <a:tabLst/>
                <a:defRPr/>
              </a:pPr>
              <a:r>
                <a:rPr kumimoji="0" lang="en-US" sz="18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Simplifies creation of complex interlocks to better protect operators, workers, and equipment</a:t>
              </a:r>
            </a:p>
            <a:p>
              <a:pPr marL="171450" marR="0" lvl="1" indent="-171450" defTabSz="800100" eaLnBrk="1" fontAlgn="auto" latinLnBrk="0" hangingPunct="1">
                <a:lnSpc>
                  <a:spcPct val="90000"/>
                </a:lnSpc>
                <a:spcBef>
                  <a:spcPct val="0"/>
                </a:spcBef>
                <a:spcAft>
                  <a:spcPct val="15000"/>
                </a:spcAft>
                <a:buClrTx/>
                <a:buSzTx/>
                <a:buFontTx/>
                <a:buChar char="••"/>
                <a:tabLst/>
                <a:defRPr/>
              </a:pPr>
              <a:r>
                <a:rPr kumimoji="0" lang="en-US" sz="18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Enables use of Programmable switches to communicate and specific graphics for improved operator experience</a:t>
              </a:r>
            </a:p>
          </p:txBody>
        </p:sp>
      </p:grpSp>
      <p:grpSp>
        <p:nvGrpSpPr>
          <p:cNvPr id="28" name="Group 27"/>
          <p:cNvGrpSpPr/>
          <p:nvPr/>
        </p:nvGrpSpPr>
        <p:grpSpPr>
          <a:xfrm>
            <a:off x="694884" y="4706488"/>
            <a:ext cx="3620651" cy="1313689"/>
            <a:chOff x="159" y="3631555"/>
            <a:chExt cx="3620651" cy="1313689"/>
          </a:xfrm>
        </p:grpSpPr>
        <p:sp>
          <p:nvSpPr>
            <p:cNvPr id="29" name="Rounded Rectangle 28"/>
            <p:cNvSpPr/>
            <p:nvPr/>
          </p:nvSpPr>
          <p:spPr>
            <a:xfrm>
              <a:off x="159" y="3631555"/>
              <a:ext cx="3620651" cy="1313689"/>
            </a:xfrm>
            <a:prstGeom prst="roundRect">
              <a:avLst/>
            </a:prstGeom>
            <a:solidFill>
              <a:srgbClr val="3364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en-US"/>
            </a:p>
          </p:txBody>
        </p:sp>
        <p:sp>
          <p:nvSpPr>
            <p:cNvPr id="30" name="Rounded Rectangle 18"/>
            <p:cNvSpPr txBox="1"/>
            <p:nvPr/>
          </p:nvSpPr>
          <p:spPr>
            <a:xfrm>
              <a:off x="64288" y="3695684"/>
              <a:ext cx="3492393" cy="1185431"/>
            </a:xfrm>
            <a:prstGeom prst="rect">
              <a:avLst/>
            </a:prstGeom>
            <a:noFill/>
            <a:ln>
              <a:noFill/>
            </a:ln>
            <a:effectLst/>
          </p:spPr>
          <p:txBody>
            <a:bodyPr spcFirstLastPara="0" vert="horz" wrap="square" lIns="91440" tIns="45720" rIns="91440" bIns="4572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rPr>
                <a:t>Improves Customer’s Experience</a:t>
              </a:r>
            </a:p>
          </p:txBody>
        </p:sp>
      </p:grpSp>
      <p:sp>
        <p:nvSpPr>
          <p:cNvPr id="32"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sz="2800" b="1" i="1" dirty="0"/>
              <a:t>Upfit Efficiency</a:t>
            </a:r>
            <a:endParaRPr lang="en-US" sz="2800" dirty="0"/>
          </a:p>
        </p:txBody>
      </p:sp>
    </p:spTree>
    <p:extLst>
      <p:ext uri="{BB962C8B-B14F-4D97-AF65-F5344CB8AC3E}">
        <p14:creationId xmlns:p14="http://schemas.microsoft.com/office/powerpoint/2010/main" val="2576810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Logic – CHEC Tool</a:t>
            </a:r>
            <a:br>
              <a:rPr lang="en-US" dirty="0"/>
            </a:b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 name="Content Placeholder 3"/>
          <p:cNvSpPr txBox="1">
            <a:spLocks/>
          </p:cNvSpPr>
          <p:nvPr/>
        </p:nvSpPr>
        <p:spPr>
          <a:xfrm>
            <a:off x="303668" y="977996"/>
            <a:ext cx="10930594" cy="5286437"/>
          </a:xfrm>
          <a:prstGeom prst="rect">
            <a:avLst/>
          </a:prstGeom>
        </p:spPr>
        <p:txBody>
          <a:bodyPr/>
          <a:lstStyle>
            <a:lvl1pPr marL="237600" indent="-237600" algn="l" defTabSz="1088959" rtl="0" eaLnBrk="1" latinLnBrk="0" hangingPunct="1">
              <a:lnSpc>
                <a:spcPts val="3200"/>
              </a:lnSpc>
              <a:spcBef>
                <a:spcPts val="0"/>
              </a:spcBef>
              <a:buSzPct val="80000"/>
              <a:buFont typeface="Arial" panose="020B0604020202020204" pitchFamily="34" charset="0"/>
              <a:buChar char="•"/>
              <a:defRPr sz="2400" kern="1200">
                <a:solidFill>
                  <a:schemeClr val="tx1"/>
                </a:solidFill>
                <a:latin typeface="+mn-lt"/>
                <a:ea typeface="+mn-ea"/>
                <a:cs typeface="+mn-cs"/>
              </a:defRPr>
            </a:lvl1pPr>
            <a:lvl2pPr marL="475200" indent="-237600" algn="l" defTabSz="1088959" rtl="0" eaLnBrk="1" latinLnBrk="0" hangingPunct="1">
              <a:lnSpc>
                <a:spcPts val="3200"/>
              </a:lnSpc>
              <a:spcBef>
                <a:spcPts val="0"/>
              </a:spcBef>
              <a:buSzPct val="80000"/>
              <a:buFont typeface="Arial" panose="020B0604020202020204" pitchFamily="34" charset="0"/>
              <a:buChar char="•"/>
              <a:defRPr sz="2400" kern="1200">
                <a:solidFill>
                  <a:schemeClr val="tx1"/>
                </a:solidFill>
                <a:latin typeface="+mn-lt"/>
                <a:ea typeface="+mn-ea"/>
                <a:cs typeface="+mn-cs"/>
              </a:defRPr>
            </a:lvl2pPr>
            <a:lvl3pPr marL="712800" indent="-237600" algn="l" defTabSz="1088959" rtl="0" eaLnBrk="1" latinLnBrk="0" hangingPunct="1">
              <a:lnSpc>
                <a:spcPts val="3200"/>
              </a:lnSpc>
              <a:spcBef>
                <a:spcPts val="0"/>
              </a:spcBef>
              <a:buSzPct val="80000"/>
              <a:buFont typeface="Arial" panose="020B0604020202020204" pitchFamily="34" charset="0"/>
              <a:buChar char="•"/>
              <a:defRPr sz="2400" kern="1200">
                <a:solidFill>
                  <a:schemeClr val="tx1"/>
                </a:solidFill>
                <a:latin typeface="+mn-lt"/>
                <a:ea typeface="+mn-ea"/>
                <a:cs typeface="+mn-cs"/>
              </a:defRPr>
            </a:lvl3pPr>
            <a:lvl4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4pPr>
            <a:lvl5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5pPr>
            <a:lvl6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6pPr>
            <a:lvl7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7pPr>
            <a:lvl8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8pPr>
            <a:lvl9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9pPr>
          </a:lstStyle>
          <a:p>
            <a:pPr marL="237600" marR="0" lvl="0" indent="-237600" algn="l" defTabSz="1088959" rtl="0" eaLnBrk="1" fontAlgn="auto" latinLnBrk="0" hangingPunct="1">
              <a:lnSpc>
                <a:spcPts val="3200"/>
              </a:lnSpc>
              <a:spcBef>
                <a:spcPts val="0"/>
              </a:spcBef>
              <a:spcAft>
                <a:spcPts val="0"/>
              </a:spcAft>
              <a:buClrTx/>
              <a:buSzPct val="80000"/>
              <a:buFont typeface="Arial" panose="020B0604020202020204" pitchFamily="34" charset="0"/>
              <a:buChar char="•"/>
              <a:tabLst/>
              <a:defRPr/>
            </a:pPr>
            <a:r>
              <a:rPr kumimoji="0" lang="en-US" sz="2399"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CHEC</a:t>
            </a:r>
            <a:r>
              <a:rPr kumimoji="0" lang="en-US" sz="2399" b="0" i="0" u="none" strike="noStrike" kern="1200" cap="none" spc="0" normalizeH="0" baseline="0" noProof="0" dirty="0">
                <a:ln>
                  <a:noFill/>
                </a:ln>
                <a:solidFill>
                  <a:prstClr val="black"/>
                </a:solidFill>
                <a:effectLst/>
                <a:uLnTx/>
                <a:uFillTx/>
                <a:latin typeface="CorpoS"/>
                <a:ea typeface="+mn-ea"/>
                <a:cs typeface="+mn-cs"/>
              </a:rPr>
              <a:t> stands for </a:t>
            </a:r>
            <a:r>
              <a:rPr kumimoji="0" lang="en-US" sz="2399"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a:t>
            </a:r>
            <a:r>
              <a:rPr kumimoji="0" lang="en-US" sz="2399" b="0" i="0" u="none" strike="noStrike" kern="1200" cap="none" spc="0" normalizeH="0" baseline="0" noProof="0" dirty="0">
                <a:ln>
                  <a:noFill/>
                </a:ln>
                <a:solidFill>
                  <a:prstClr val="black"/>
                </a:solidFill>
                <a:effectLst/>
                <a:uLnTx/>
                <a:uFillTx/>
                <a:latin typeface="CorpoS"/>
                <a:ea typeface="+mn-ea"/>
                <a:cs typeface="+mn-cs"/>
              </a:rPr>
              <a:t>ustom </a:t>
            </a:r>
            <a:r>
              <a:rPr kumimoji="0" lang="en-US" sz="2399"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H</a:t>
            </a:r>
            <a:r>
              <a:rPr kumimoji="0" lang="en-US" sz="2399" b="0" i="0" u="none" strike="noStrike" kern="1200" cap="none" spc="0" normalizeH="0" baseline="0" noProof="0" dirty="0">
                <a:ln>
                  <a:noFill/>
                </a:ln>
                <a:solidFill>
                  <a:prstClr val="black"/>
                </a:solidFill>
                <a:effectLst/>
                <a:uLnTx/>
                <a:uFillTx/>
                <a:latin typeface="CorpoS"/>
                <a:ea typeface="+mn-ea"/>
                <a:cs typeface="+mn-cs"/>
              </a:rPr>
              <a:t>ardware and </a:t>
            </a:r>
            <a:r>
              <a:rPr kumimoji="0" lang="en-US" sz="2399"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E</a:t>
            </a:r>
            <a:r>
              <a:rPr kumimoji="0" lang="en-US" sz="2399" b="0" i="0" u="none" strike="noStrike" kern="1200" cap="none" spc="0" normalizeH="0" baseline="0" noProof="0" dirty="0">
                <a:ln>
                  <a:noFill/>
                </a:ln>
                <a:solidFill>
                  <a:prstClr val="black"/>
                </a:solidFill>
                <a:effectLst/>
                <a:uLnTx/>
                <a:uFillTx/>
                <a:latin typeface="CorpoS"/>
                <a:ea typeface="+mn-ea"/>
                <a:cs typeface="+mn-cs"/>
              </a:rPr>
              <a:t>lectronics </a:t>
            </a:r>
            <a:r>
              <a:rPr kumimoji="0" lang="en-US" sz="2399"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a:t>
            </a:r>
            <a:r>
              <a:rPr kumimoji="0" lang="en-US" sz="2399" b="0" i="0" u="none" strike="noStrike" kern="1200" cap="none" spc="0" normalizeH="0" baseline="0" noProof="0" dirty="0">
                <a:ln>
                  <a:noFill/>
                </a:ln>
                <a:solidFill>
                  <a:prstClr val="black"/>
                </a:solidFill>
                <a:effectLst/>
                <a:uLnTx/>
                <a:uFillTx/>
                <a:latin typeface="CorpoS"/>
                <a:ea typeface="+mn-ea"/>
                <a:cs typeface="+mn-cs"/>
              </a:rPr>
              <a:t>onfigurator</a:t>
            </a:r>
          </a:p>
          <a:p>
            <a:pPr marL="475200" marR="0" lvl="1" indent="-237600" algn="l" defTabSz="1088959" rtl="0" eaLnBrk="1" fontAlgn="auto" latinLnBrk="0" hangingPunct="1">
              <a:lnSpc>
                <a:spcPts val="3200"/>
              </a:lnSpc>
              <a:spcBef>
                <a:spcPts val="0"/>
              </a:spcBef>
              <a:spcAft>
                <a:spcPts val="0"/>
              </a:spcAft>
              <a:buClrTx/>
              <a:buSzPct val="80000"/>
              <a:buFont typeface="Arial" panose="020B0604020202020204" pitchFamily="34" charset="0"/>
              <a:buChar char="•"/>
              <a:tabLst/>
              <a:defRPr/>
            </a:pPr>
            <a:r>
              <a:rPr kumimoji="0" lang="en-US" sz="1999" b="0" i="0" u="none" strike="noStrike" kern="1200" cap="none" spc="0" normalizeH="0" baseline="0" noProof="0" dirty="0">
                <a:ln>
                  <a:noFill/>
                </a:ln>
                <a:solidFill>
                  <a:prstClr val="black"/>
                </a:solidFill>
                <a:effectLst/>
                <a:uLnTx/>
                <a:uFillTx/>
                <a:latin typeface="CorpoS"/>
                <a:ea typeface="+mn-ea"/>
                <a:cs typeface="+mn-cs"/>
              </a:rPr>
              <a:t>Provides visibility into the multiplexed electrical systems.</a:t>
            </a:r>
          </a:p>
          <a:p>
            <a:pPr marL="475200" marR="0" lvl="1" indent="-237600" algn="l" defTabSz="1088959" rtl="0" eaLnBrk="1" fontAlgn="auto" latinLnBrk="0" hangingPunct="1">
              <a:lnSpc>
                <a:spcPts val="3200"/>
              </a:lnSpc>
              <a:spcBef>
                <a:spcPts val="0"/>
              </a:spcBef>
              <a:spcAft>
                <a:spcPts val="0"/>
              </a:spcAft>
              <a:buClrTx/>
              <a:buSzPct val="80000"/>
              <a:buFont typeface="Arial" panose="020B0604020202020204" pitchFamily="34" charset="0"/>
              <a:buChar char="•"/>
              <a:tabLst/>
              <a:defRPr/>
            </a:pPr>
            <a:r>
              <a:rPr kumimoji="0" lang="en-US" sz="1999" b="0" i="0" u="none" strike="noStrike" kern="1200" cap="none" spc="0" normalizeH="0" baseline="0" noProof="0" dirty="0">
                <a:ln>
                  <a:noFill/>
                </a:ln>
                <a:solidFill>
                  <a:prstClr val="black"/>
                </a:solidFill>
                <a:effectLst/>
                <a:uLnTx/>
                <a:uFillTx/>
                <a:latin typeface="CorpoS"/>
                <a:ea typeface="+mn-ea"/>
                <a:cs typeface="+mn-cs"/>
              </a:rPr>
              <a:t>Empowers TEMs/Dealers to search, create, and test custom logic on our controllers.</a:t>
            </a:r>
          </a:p>
          <a:p>
            <a:pPr marL="475200" marR="0" lvl="1" indent="-237600" algn="l" defTabSz="1088959" rtl="0" eaLnBrk="1" fontAlgn="auto" latinLnBrk="0" hangingPunct="1">
              <a:lnSpc>
                <a:spcPts val="3200"/>
              </a:lnSpc>
              <a:spcBef>
                <a:spcPts val="0"/>
              </a:spcBef>
              <a:spcAft>
                <a:spcPts val="0"/>
              </a:spcAft>
              <a:buClrTx/>
              <a:buSzPct val="80000"/>
              <a:buFont typeface="Arial" panose="020B0604020202020204" pitchFamily="34" charset="0"/>
              <a:buChar char="•"/>
              <a:tabLst/>
              <a:defRPr/>
            </a:pPr>
            <a:r>
              <a:rPr kumimoji="0" lang="en-US" sz="1999" b="0" i="0" u="none" strike="noStrike" kern="1200" cap="none" spc="0" normalizeH="0" baseline="0" noProof="0" dirty="0">
                <a:ln>
                  <a:noFill/>
                </a:ln>
                <a:solidFill>
                  <a:prstClr val="black"/>
                </a:solidFill>
                <a:effectLst/>
                <a:uLnTx/>
                <a:uFillTx/>
                <a:latin typeface="CorpoS"/>
                <a:ea typeface="+mn-ea"/>
                <a:cs typeface="+mn-cs"/>
              </a:rPr>
              <a:t>Tracks a history of changes up to the present electrical configuration, not just as built.</a:t>
            </a:r>
          </a:p>
          <a:p>
            <a:pPr marL="475200" marR="0" lvl="1" indent="-237600" algn="l" defTabSz="1088959" rtl="0" eaLnBrk="1" fontAlgn="auto" latinLnBrk="0" hangingPunct="1">
              <a:lnSpc>
                <a:spcPts val="3200"/>
              </a:lnSpc>
              <a:spcBef>
                <a:spcPts val="0"/>
              </a:spcBef>
              <a:spcAft>
                <a:spcPts val="0"/>
              </a:spcAft>
              <a:buClrTx/>
              <a:buSzPct val="80000"/>
              <a:buFont typeface="Arial" panose="020B0604020202020204" pitchFamily="34" charset="0"/>
              <a:buChar char="•"/>
              <a:tabLst/>
              <a:defRPr/>
            </a:pPr>
            <a:r>
              <a:rPr kumimoji="0" lang="en-US" sz="1999" b="0" i="0" u="none" strike="noStrike" kern="1200" cap="none" spc="0" normalizeH="0" baseline="0" noProof="0" dirty="0">
                <a:ln>
                  <a:noFill/>
                </a:ln>
                <a:solidFill>
                  <a:prstClr val="black"/>
                </a:solidFill>
                <a:effectLst/>
                <a:uLnTx/>
                <a:uFillTx/>
                <a:latin typeface="CorpoS"/>
                <a:ea typeface="+mn-ea"/>
                <a:cs typeface="+mn-cs"/>
              </a:rPr>
              <a:t>Reduces the mystery around custom logic by using graphics and plain text.</a:t>
            </a:r>
          </a:p>
          <a:p>
            <a:pPr marL="0" marR="0" lvl="0" indent="0" algn="l" defTabSz="1088959" rtl="0" eaLnBrk="1" fontAlgn="auto" latinLnBrk="0" hangingPunct="1">
              <a:lnSpc>
                <a:spcPts val="3200"/>
              </a:lnSpc>
              <a:spcBef>
                <a:spcPts val="0"/>
              </a:spcBef>
              <a:spcAft>
                <a:spcPts val="0"/>
              </a:spcAft>
              <a:buClrTx/>
              <a:buSzPct val="80000"/>
              <a:buFont typeface="Arial" panose="020B0604020202020204" pitchFamily="34" charset="0"/>
              <a:buNone/>
              <a:tabLst/>
              <a:defRPr/>
            </a:pPr>
            <a:endParaRPr kumimoji="0" lang="en-US" sz="2399" b="0" i="0" u="none" strike="noStrike" kern="1200" cap="none" spc="0" normalizeH="0" baseline="0" noProof="0" dirty="0">
              <a:ln>
                <a:noFill/>
              </a:ln>
              <a:solidFill>
                <a:prstClr val="black"/>
              </a:solidFill>
              <a:effectLst/>
              <a:uLnTx/>
              <a:uFillTx/>
              <a:latin typeface="CorpoS"/>
              <a:ea typeface="+mn-ea"/>
              <a:cs typeface="+mn-cs"/>
            </a:endParaRPr>
          </a:p>
        </p:txBody>
      </p:sp>
      <p:pic>
        <p:nvPicPr>
          <p:cNvPr id="8" name="Picture 4"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454394"/>
            <a:ext cx="1294726" cy="52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344446" y="3191123"/>
            <a:ext cx="11500210" cy="2829472"/>
            <a:chOff x="-1278370" y="1219994"/>
            <a:chExt cx="14440584" cy="4033714"/>
          </a:xfrm>
        </p:grpSpPr>
        <p:grpSp>
          <p:nvGrpSpPr>
            <p:cNvPr id="10" name="Group 9"/>
            <p:cNvGrpSpPr/>
            <p:nvPr/>
          </p:nvGrpSpPr>
          <p:grpSpPr>
            <a:xfrm>
              <a:off x="-1278370" y="1219994"/>
              <a:ext cx="14440584" cy="4033714"/>
              <a:chOff x="-1278370" y="1219994"/>
              <a:chExt cx="14440584" cy="4033714"/>
            </a:xfrm>
          </p:grpSpPr>
          <p:pic>
            <p:nvPicPr>
              <p:cNvPr id="14" name="Picture 13"/>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1220" r="1"/>
              <a:stretch/>
            </p:blipFill>
            <p:spPr>
              <a:xfrm>
                <a:off x="-1278370" y="1219994"/>
                <a:ext cx="5174844" cy="4033714"/>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355975" y="1219994"/>
                <a:ext cx="5112499" cy="4033714"/>
              </a:xfrm>
              <a:prstGeom prst="rect">
                <a:avLst/>
              </a:prstGeom>
            </p:spPr>
          </p:pic>
          <p:pic>
            <p:nvPicPr>
              <p:cNvPr id="16" name="Picture 15"/>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r="-2381"/>
              <a:stretch/>
            </p:blipFill>
            <p:spPr>
              <a:xfrm>
                <a:off x="7927976" y="1219994"/>
                <a:ext cx="5234238" cy="4033714"/>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6855" y="4310126"/>
                <a:ext cx="641619" cy="925881"/>
              </a:xfrm>
              <a:prstGeom prst="rect">
                <a:avLst/>
              </a:prstGeom>
            </p:spPr>
          </p:pic>
        </p:grpSp>
        <p:sp>
          <p:nvSpPr>
            <p:cNvPr id="11" name="Rectangle 10"/>
            <p:cNvSpPr/>
            <p:nvPr/>
          </p:nvSpPr>
          <p:spPr>
            <a:xfrm>
              <a:off x="612775" y="2743994"/>
              <a:ext cx="107389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poS"/>
                <a:ea typeface="+mn-ea"/>
                <a:cs typeface="+mn-cs"/>
              </a:endParaRPr>
            </a:p>
          </p:txBody>
        </p:sp>
        <p:sp>
          <p:nvSpPr>
            <p:cNvPr id="12" name="Rectangle 11"/>
            <p:cNvSpPr/>
            <p:nvPr/>
          </p:nvSpPr>
          <p:spPr>
            <a:xfrm>
              <a:off x="4983628" y="2743994"/>
              <a:ext cx="1191747"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poS"/>
                <a:ea typeface="+mn-ea"/>
                <a:cs typeface="+mn-cs"/>
              </a:endParaRPr>
            </a:p>
          </p:txBody>
        </p:sp>
        <p:sp>
          <p:nvSpPr>
            <p:cNvPr id="13" name="Rectangle 12"/>
            <p:cNvSpPr/>
            <p:nvPr/>
          </p:nvSpPr>
          <p:spPr>
            <a:xfrm>
              <a:off x="9600611" y="2743994"/>
              <a:ext cx="1191747"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poS"/>
                <a:ea typeface="+mn-ea"/>
                <a:cs typeface="+mn-cs"/>
              </a:endParaRPr>
            </a:p>
          </p:txBody>
        </p:sp>
      </p:grpSp>
      <p:sp>
        <p:nvSpPr>
          <p:cNvPr id="19"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sz="2800" b="1" i="1" dirty="0"/>
              <a:t>Upfit Efficiency</a:t>
            </a:r>
            <a:endParaRPr lang="en-US" sz="2800" dirty="0"/>
          </a:p>
        </p:txBody>
      </p:sp>
    </p:spTree>
    <p:extLst>
      <p:ext uri="{BB962C8B-B14F-4D97-AF65-F5344CB8AC3E}">
        <p14:creationId xmlns:p14="http://schemas.microsoft.com/office/powerpoint/2010/main" val="1832818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 Benefits</a:t>
            </a:r>
            <a:br>
              <a:rPr lang="en-US" dirty="0"/>
            </a:b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7" name="Picture 4"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9074" y="365125"/>
            <a:ext cx="1294726" cy="52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p:nvPr/>
        </p:nvGrpSpPr>
        <p:grpSpPr>
          <a:xfrm>
            <a:off x="4632914" y="1180240"/>
            <a:ext cx="7110265" cy="1143000"/>
            <a:chOff x="3612614" y="100214"/>
            <a:chExt cx="7110265" cy="866659"/>
          </a:xfrm>
        </p:grpSpPr>
        <p:sp>
          <p:nvSpPr>
            <p:cNvPr id="36" name="Round Same Side Corner Rectangle 35"/>
            <p:cNvSpPr/>
            <p:nvPr/>
          </p:nvSpPr>
          <p:spPr>
            <a:xfrm rot="5400000">
              <a:off x="6772593" y="-3059765"/>
              <a:ext cx="790307" cy="7110265"/>
            </a:xfrm>
            <a:prstGeom prst="round2SameRect">
              <a:avLst/>
            </a:prstGeom>
            <a:solidFill>
              <a:srgbClr val="33647E">
                <a:alpha val="90000"/>
                <a:tint val="40000"/>
                <a:hueOff val="0"/>
                <a:satOff val="0"/>
                <a:lumOff val="0"/>
                <a:alphaOff val="0"/>
              </a:srgbClr>
            </a:solidFill>
            <a:ln w="12700" cap="flat" cmpd="sng" algn="ctr">
              <a:solidFill>
                <a:srgbClr val="33647E">
                  <a:alpha val="90000"/>
                  <a:tint val="40000"/>
                  <a:hueOff val="0"/>
                  <a:satOff val="0"/>
                  <a:lumOff val="0"/>
                  <a:alphaOff val="0"/>
                </a:srgbClr>
              </a:solidFill>
              <a:prstDash val="solid"/>
              <a:miter lim="800000"/>
            </a:ln>
            <a:effectLst/>
          </p:spPr>
          <p:txBody>
            <a:bodyPr/>
            <a:lstStyle/>
            <a:p>
              <a:endParaRPr lang="en-US"/>
            </a:p>
          </p:txBody>
        </p:sp>
        <p:sp>
          <p:nvSpPr>
            <p:cNvPr id="37" name="Round Same Side Corner Rectangle 4"/>
            <p:cNvSpPr txBox="1"/>
            <p:nvPr/>
          </p:nvSpPr>
          <p:spPr>
            <a:xfrm>
              <a:off x="3612614" y="138794"/>
              <a:ext cx="7071685" cy="828079"/>
            </a:xfrm>
            <a:prstGeom prst="rect">
              <a:avLst/>
            </a:prstGeom>
            <a:noFill/>
            <a:ln>
              <a:noFill/>
            </a:ln>
            <a:effectLst/>
          </p:spPr>
          <p:txBody>
            <a:bodyPr spcFirstLastPara="0" vert="horz" wrap="square" lIns="247650" tIns="123825" rIns="247650" bIns="123825" numCol="1" spcCol="1270" anchor="ctr" anchorCtr="0">
              <a:noAutofit/>
            </a:bodyPr>
            <a:lstStyle/>
            <a:p>
              <a:pPr marL="171450" lvl="1" indent="-171450" defTabSz="800100">
                <a:lnSpc>
                  <a:spcPct val="90000"/>
                </a:lnSpc>
                <a:spcBef>
                  <a:spcPct val="0"/>
                </a:spcBef>
                <a:spcAft>
                  <a:spcPct val="15000"/>
                </a:spcAft>
                <a:buFontTx/>
                <a:buChar char="••"/>
                <a:defRPr/>
              </a:pPr>
              <a:r>
                <a:rPr lang="en-US" kern="0" dirty="0">
                  <a:solidFill>
                    <a:srgbClr val="000000">
                      <a:hueOff val="0"/>
                      <a:satOff val="0"/>
                      <a:lumOff val="0"/>
                      <a:alphaOff val="0"/>
                    </a:srgbClr>
                  </a:solidFill>
                  <a:latin typeface="Arial" panose="020B0604020202020204"/>
                </a:rPr>
                <a:t>Create custom parameters to meet your needs</a:t>
              </a:r>
            </a:p>
            <a:p>
              <a:pPr marL="171450" lvl="1" indent="-171450" defTabSz="800100">
                <a:lnSpc>
                  <a:spcPct val="90000"/>
                </a:lnSpc>
                <a:spcBef>
                  <a:spcPct val="0"/>
                </a:spcBef>
                <a:spcAft>
                  <a:spcPct val="15000"/>
                </a:spcAft>
                <a:buFontTx/>
                <a:buChar char="••"/>
                <a:defRPr/>
              </a:pPr>
              <a:r>
                <a:rPr lang="en-US" kern="0" dirty="0">
                  <a:solidFill>
                    <a:srgbClr val="000000">
                      <a:hueOff val="0"/>
                      <a:satOff val="0"/>
                      <a:lumOff val="0"/>
                      <a:alphaOff val="0"/>
                    </a:srgbClr>
                  </a:solidFill>
                  <a:latin typeface="Arial" panose="020B0604020202020204"/>
                </a:rPr>
                <a:t>Extensive library of existing parameters with functionality schematics</a:t>
              </a:r>
            </a:p>
          </p:txBody>
        </p:sp>
      </p:grpSp>
      <p:grpSp>
        <p:nvGrpSpPr>
          <p:cNvPr id="38" name="Group 37"/>
          <p:cNvGrpSpPr/>
          <p:nvPr/>
        </p:nvGrpSpPr>
        <p:grpSpPr>
          <a:xfrm>
            <a:off x="940263" y="1099107"/>
            <a:ext cx="3612455" cy="1143000"/>
            <a:chOff x="159" y="1425"/>
            <a:chExt cx="3612455" cy="987884"/>
          </a:xfrm>
        </p:grpSpPr>
        <p:sp>
          <p:nvSpPr>
            <p:cNvPr id="39" name="Rounded Rectangle 38"/>
            <p:cNvSpPr/>
            <p:nvPr/>
          </p:nvSpPr>
          <p:spPr>
            <a:xfrm>
              <a:off x="159" y="1425"/>
              <a:ext cx="3612455" cy="987884"/>
            </a:xfrm>
            <a:prstGeom prst="roundRect">
              <a:avLst/>
            </a:prstGeom>
            <a:solidFill>
              <a:srgbClr val="3364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en-US"/>
            </a:p>
          </p:txBody>
        </p:sp>
        <p:sp>
          <p:nvSpPr>
            <p:cNvPr id="40" name="Rounded Rectangle 6"/>
            <p:cNvSpPr txBox="1"/>
            <p:nvPr/>
          </p:nvSpPr>
          <p:spPr>
            <a:xfrm>
              <a:off x="48384" y="49650"/>
              <a:ext cx="3516005" cy="891434"/>
            </a:xfrm>
            <a:prstGeom prst="rect">
              <a:avLst/>
            </a:prstGeom>
            <a:noFill/>
            <a:ln>
              <a:noFill/>
            </a:ln>
            <a:effectLst/>
          </p:spPr>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defRPr/>
              </a:pPr>
              <a:r>
                <a:rPr lang="en-US" sz="2800" dirty="0">
                  <a:solidFill>
                    <a:schemeClr val="bg1"/>
                  </a:solidFill>
                  <a:latin typeface="CorpoS"/>
                </a:rPr>
                <a:t>Simple and Quick Customization</a:t>
              </a:r>
              <a:endParaRPr kumimoji="0" lang="en-US" sz="2800" b="0" i="0" strike="noStrike" kern="0" cap="none" spc="0" normalizeH="0" baseline="0" noProof="0" dirty="0">
                <a:ln>
                  <a:noFill/>
                </a:ln>
                <a:solidFill>
                  <a:schemeClr val="bg1"/>
                </a:solidFill>
                <a:effectLst/>
                <a:uLnTx/>
                <a:uFillTx/>
                <a:latin typeface="Arial" panose="020B0604020202020204"/>
              </a:endParaRPr>
            </a:p>
          </p:txBody>
        </p:sp>
      </p:grpSp>
      <p:grpSp>
        <p:nvGrpSpPr>
          <p:cNvPr id="41" name="Group 40"/>
          <p:cNvGrpSpPr/>
          <p:nvPr/>
        </p:nvGrpSpPr>
        <p:grpSpPr>
          <a:xfrm>
            <a:off x="4632913" y="2392165"/>
            <a:ext cx="7110265" cy="1143000"/>
            <a:chOff x="3612614" y="1137493"/>
            <a:chExt cx="7110265" cy="790307"/>
          </a:xfrm>
        </p:grpSpPr>
        <p:sp>
          <p:nvSpPr>
            <p:cNvPr id="42" name="Round Same Side Corner Rectangle 41"/>
            <p:cNvSpPr/>
            <p:nvPr/>
          </p:nvSpPr>
          <p:spPr>
            <a:xfrm rot="5400000">
              <a:off x="6772593" y="-2022486"/>
              <a:ext cx="790307" cy="7110265"/>
            </a:xfrm>
            <a:prstGeom prst="round2SameRect">
              <a:avLst/>
            </a:prstGeom>
            <a:solidFill>
              <a:srgbClr val="33647E">
                <a:alpha val="90000"/>
                <a:tint val="40000"/>
                <a:hueOff val="0"/>
                <a:satOff val="0"/>
                <a:lumOff val="0"/>
                <a:alphaOff val="0"/>
              </a:srgbClr>
            </a:solidFill>
            <a:ln w="12700" cap="flat" cmpd="sng" algn="ctr">
              <a:solidFill>
                <a:srgbClr val="33647E">
                  <a:alpha val="90000"/>
                  <a:tint val="40000"/>
                  <a:hueOff val="0"/>
                  <a:satOff val="0"/>
                  <a:lumOff val="0"/>
                  <a:alphaOff val="0"/>
                </a:srgbClr>
              </a:solidFill>
              <a:prstDash val="solid"/>
              <a:miter lim="800000"/>
            </a:ln>
            <a:effectLst/>
          </p:spPr>
          <p:txBody>
            <a:bodyPr/>
            <a:lstStyle/>
            <a:p>
              <a:endParaRPr lang="en-US"/>
            </a:p>
          </p:txBody>
        </p:sp>
        <p:sp>
          <p:nvSpPr>
            <p:cNvPr id="43" name="Round Same Side Corner Rectangle 8"/>
            <p:cNvSpPr txBox="1"/>
            <p:nvPr/>
          </p:nvSpPr>
          <p:spPr>
            <a:xfrm>
              <a:off x="3612614" y="1176073"/>
              <a:ext cx="7071685" cy="713147"/>
            </a:xfrm>
            <a:prstGeom prst="rect">
              <a:avLst/>
            </a:prstGeom>
            <a:noFill/>
            <a:ln>
              <a:noFill/>
            </a:ln>
            <a:effectLst/>
          </p:spPr>
          <p:txBody>
            <a:bodyPr spcFirstLastPara="0" vert="horz" wrap="square" lIns="247650" tIns="123825" rIns="247650" bIns="123825" numCol="1" spcCol="1270" anchor="ctr" anchorCtr="0">
              <a:noAutofit/>
            </a:bodyPr>
            <a:lstStyle/>
            <a:p>
              <a:pPr marL="171450" lvl="1" indent="-171450" defTabSz="800100">
                <a:lnSpc>
                  <a:spcPct val="90000"/>
                </a:lnSpc>
                <a:spcBef>
                  <a:spcPct val="0"/>
                </a:spcBef>
                <a:spcAft>
                  <a:spcPct val="15000"/>
                </a:spcAft>
                <a:buFontTx/>
                <a:buChar char="••"/>
                <a:defRPr/>
              </a:pPr>
              <a:r>
                <a:rPr lang="en-US" kern="0" dirty="0">
                  <a:solidFill>
                    <a:srgbClr val="000000">
                      <a:hueOff val="0"/>
                      <a:satOff val="0"/>
                      <a:lumOff val="0"/>
                      <a:alphaOff val="0"/>
                    </a:srgbClr>
                  </a:solidFill>
                  <a:latin typeface="Arial" panose="020B0604020202020204"/>
                </a:rPr>
                <a:t>Organize vehicles, </a:t>
              </a:r>
            </a:p>
            <a:p>
              <a:pPr marL="171450" lvl="1" indent="-171450" defTabSz="800100">
                <a:lnSpc>
                  <a:spcPct val="90000"/>
                </a:lnSpc>
                <a:spcBef>
                  <a:spcPct val="0"/>
                </a:spcBef>
                <a:spcAft>
                  <a:spcPct val="15000"/>
                </a:spcAft>
                <a:buFontTx/>
                <a:buChar char="••"/>
                <a:defRPr/>
              </a:pPr>
              <a:r>
                <a:rPr lang="en-US" kern="0" dirty="0">
                  <a:solidFill>
                    <a:srgbClr val="000000">
                      <a:hueOff val="0"/>
                      <a:satOff val="0"/>
                      <a:lumOff val="0"/>
                      <a:alphaOff val="0"/>
                    </a:srgbClr>
                  </a:solidFill>
                  <a:latin typeface="Arial" panose="020B0604020202020204"/>
                </a:rPr>
                <a:t>Build configurations </a:t>
              </a:r>
            </a:p>
            <a:p>
              <a:pPr marL="171450" lvl="1" indent="-171450" defTabSz="800100">
                <a:lnSpc>
                  <a:spcPct val="90000"/>
                </a:lnSpc>
                <a:spcBef>
                  <a:spcPct val="0"/>
                </a:spcBef>
                <a:spcAft>
                  <a:spcPct val="15000"/>
                </a:spcAft>
                <a:buFontTx/>
                <a:buChar char="••"/>
                <a:defRPr/>
              </a:pPr>
              <a:r>
                <a:rPr lang="en-US" kern="0" dirty="0">
                  <a:solidFill>
                    <a:srgbClr val="000000">
                      <a:hueOff val="0"/>
                      <a:satOff val="0"/>
                      <a:lumOff val="0"/>
                      <a:alphaOff val="0"/>
                    </a:srgbClr>
                  </a:solidFill>
                  <a:latin typeface="Arial" panose="020B0604020202020204"/>
                </a:rPr>
                <a:t>Save custom vehicle templates to match your organization </a:t>
              </a:r>
            </a:p>
          </p:txBody>
        </p:sp>
      </p:grpSp>
      <p:grpSp>
        <p:nvGrpSpPr>
          <p:cNvPr id="44" name="Group 43"/>
          <p:cNvGrpSpPr/>
          <p:nvPr/>
        </p:nvGrpSpPr>
        <p:grpSpPr>
          <a:xfrm>
            <a:off x="892038" y="2392165"/>
            <a:ext cx="3612455" cy="1143000"/>
            <a:chOff x="159" y="1038704"/>
            <a:chExt cx="3612455" cy="987884"/>
          </a:xfrm>
        </p:grpSpPr>
        <p:sp>
          <p:nvSpPr>
            <p:cNvPr id="45" name="Rounded Rectangle 44"/>
            <p:cNvSpPr/>
            <p:nvPr/>
          </p:nvSpPr>
          <p:spPr>
            <a:xfrm>
              <a:off x="159" y="1038704"/>
              <a:ext cx="3612455" cy="987884"/>
            </a:xfrm>
            <a:prstGeom prst="roundRect">
              <a:avLst/>
            </a:prstGeom>
            <a:solidFill>
              <a:srgbClr val="3364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en-US"/>
            </a:p>
          </p:txBody>
        </p:sp>
        <p:sp>
          <p:nvSpPr>
            <p:cNvPr id="46" name="Rounded Rectangle 10"/>
            <p:cNvSpPr txBox="1"/>
            <p:nvPr/>
          </p:nvSpPr>
          <p:spPr>
            <a:xfrm>
              <a:off x="48384" y="1086929"/>
              <a:ext cx="3516005" cy="891434"/>
            </a:xfrm>
            <a:prstGeom prst="rect">
              <a:avLst/>
            </a:prstGeom>
            <a:noFill/>
            <a:ln>
              <a:noFill/>
            </a:ln>
            <a:effectLst/>
          </p:spPr>
          <p:txBody>
            <a:bodyPr spcFirstLastPara="0" vert="horz" wrap="square" lIns="91440" tIns="45720" rIns="91440" bIns="45720" numCol="1" spcCol="1270" anchor="ctr" anchorCtr="0">
              <a:noAutofit/>
            </a:bodyPr>
            <a:lstStyle/>
            <a:p>
              <a:pPr algn="ctr" defTabSz="1244600" fontAlgn="ctr">
                <a:lnSpc>
                  <a:spcPct val="90000"/>
                </a:lnSpc>
                <a:spcBef>
                  <a:spcPct val="0"/>
                </a:spcBef>
                <a:spcAft>
                  <a:spcPct val="35000"/>
                </a:spcAft>
                <a:defRPr/>
              </a:pPr>
              <a:r>
                <a:rPr lang="en-US" sz="2800" dirty="0" err="1">
                  <a:solidFill>
                    <a:schemeClr val="bg1"/>
                  </a:solidFill>
                  <a:latin typeface="CorpoS"/>
                </a:rPr>
                <a:t>Upfitter</a:t>
              </a:r>
              <a:r>
                <a:rPr lang="en-US" sz="2800" dirty="0">
                  <a:solidFill>
                    <a:schemeClr val="bg1"/>
                  </a:solidFill>
                  <a:latin typeface="CorpoS"/>
                </a:rPr>
                <a:t> Friendly</a:t>
              </a:r>
            </a:p>
          </p:txBody>
        </p:sp>
      </p:grpSp>
      <p:grpSp>
        <p:nvGrpSpPr>
          <p:cNvPr id="47" name="Group 46"/>
          <p:cNvGrpSpPr/>
          <p:nvPr/>
        </p:nvGrpSpPr>
        <p:grpSpPr>
          <a:xfrm>
            <a:off x="4647573" y="3707445"/>
            <a:ext cx="7095606" cy="1143000"/>
            <a:chOff x="3620811" y="2165866"/>
            <a:chExt cx="7095606" cy="1326413"/>
          </a:xfrm>
        </p:grpSpPr>
        <p:sp>
          <p:nvSpPr>
            <p:cNvPr id="48" name="Round Same Side Corner Rectangle 47"/>
            <p:cNvSpPr/>
            <p:nvPr/>
          </p:nvSpPr>
          <p:spPr>
            <a:xfrm rot="5400000">
              <a:off x="6505407" y="-718730"/>
              <a:ext cx="1326413" cy="7095606"/>
            </a:xfrm>
            <a:prstGeom prst="round2SameRect">
              <a:avLst/>
            </a:prstGeom>
            <a:solidFill>
              <a:srgbClr val="33647E">
                <a:alpha val="90000"/>
                <a:tint val="40000"/>
                <a:hueOff val="0"/>
                <a:satOff val="0"/>
                <a:lumOff val="0"/>
                <a:alphaOff val="0"/>
              </a:srgbClr>
            </a:solidFill>
            <a:ln w="12700" cap="flat" cmpd="sng" algn="ctr">
              <a:solidFill>
                <a:srgbClr val="33647E">
                  <a:alpha val="90000"/>
                  <a:tint val="40000"/>
                  <a:hueOff val="0"/>
                  <a:satOff val="0"/>
                  <a:lumOff val="0"/>
                  <a:alphaOff val="0"/>
                </a:srgbClr>
              </a:solidFill>
              <a:prstDash val="solid"/>
              <a:miter lim="800000"/>
            </a:ln>
            <a:effectLst/>
          </p:spPr>
          <p:txBody>
            <a:bodyPr/>
            <a:lstStyle/>
            <a:p>
              <a:endParaRPr lang="en-US"/>
            </a:p>
          </p:txBody>
        </p:sp>
        <p:sp>
          <p:nvSpPr>
            <p:cNvPr id="49" name="Round Same Side Corner Rectangle 12"/>
            <p:cNvSpPr txBox="1"/>
            <p:nvPr/>
          </p:nvSpPr>
          <p:spPr>
            <a:xfrm>
              <a:off x="3620811" y="2230616"/>
              <a:ext cx="7030856" cy="1196913"/>
            </a:xfrm>
            <a:prstGeom prst="rect">
              <a:avLst/>
            </a:prstGeom>
            <a:noFill/>
            <a:ln>
              <a:noFill/>
            </a:ln>
            <a:effectLst/>
          </p:spPr>
          <p:txBody>
            <a:bodyPr spcFirstLastPara="0" vert="horz" wrap="square" lIns="247650" tIns="123825" rIns="247650" bIns="123825" numCol="1" spcCol="1270" anchor="ctr" anchorCtr="0">
              <a:noAutofit/>
            </a:bodyPr>
            <a:lstStyle/>
            <a:p>
              <a:pPr marL="171450" lvl="1" indent="-171450" defTabSz="800100">
                <a:lnSpc>
                  <a:spcPct val="90000"/>
                </a:lnSpc>
                <a:spcBef>
                  <a:spcPct val="0"/>
                </a:spcBef>
                <a:spcAft>
                  <a:spcPct val="15000"/>
                </a:spcAft>
                <a:buFontTx/>
                <a:buChar char="••"/>
                <a:defRPr/>
              </a:pPr>
              <a:r>
                <a:rPr lang="en-US" kern="0" dirty="0">
                  <a:solidFill>
                    <a:srgbClr val="000000">
                      <a:hueOff val="0"/>
                      <a:satOff val="0"/>
                      <a:lumOff val="0"/>
                      <a:alphaOff val="0"/>
                    </a:srgbClr>
                  </a:solidFill>
                  <a:latin typeface="Arial" panose="020B0604020202020204"/>
                </a:rPr>
                <a:t>Update one vehicle or an entire fleet</a:t>
              </a:r>
            </a:p>
            <a:p>
              <a:pPr marL="171450" lvl="1" indent="-171450" defTabSz="800100">
                <a:lnSpc>
                  <a:spcPct val="90000"/>
                </a:lnSpc>
                <a:spcBef>
                  <a:spcPct val="0"/>
                </a:spcBef>
                <a:spcAft>
                  <a:spcPct val="15000"/>
                </a:spcAft>
                <a:buFontTx/>
                <a:buChar char="••"/>
                <a:defRPr/>
              </a:pPr>
              <a:r>
                <a:rPr lang="en-US" kern="0" dirty="0">
                  <a:solidFill>
                    <a:srgbClr val="000000">
                      <a:hueOff val="0"/>
                      <a:satOff val="0"/>
                      <a:lumOff val="0"/>
                      <a:alphaOff val="0"/>
                    </a:srgbClr>
                  </a:solidFill>
                  <a:latin typeface="Arial" panose="020B0604020202020204"/>
                </a:rPr>
                <a:t>Compare vehicle configurations</a:t>
              </a:r>
            </a:p>
            <a:p>
              <a:pPr marL="171450" lvl="1" indent="-171450" defTabSz="800100">
                <a:lnSpc>
                  <a:spcPct val="90000"/>
                </a:lnSpc>
                <a:spcBef>
                  <a:spcPct val="0"/>
                </a:spcBef>
                <a:spcAft>
                  <a:spcPct val="15000"/>
                </a:spcAft>
                <a:buFontTx/>
                <a:buChar char="••"/>
                <a:defRPr/>
              </a:pPr>
              <a:r>
                <a:rPr lang="en-US" kern="0" dirty="0">
                  <a:solidFill>
                    <a:srgbClr val="000000">
                      <a:hueOff val="0"/>
                      <a:satOff val="0"/>
                      <a:lumOff val="0"/>
                      <a:alphaOff val="0"/>
                    </a:srgbClr>
                  </a:solidFill>
                  <a:latin typeface="Arial" panose="020B0604020202020204"/>
                </a:rPr>
                <a:t>Online learning</a:t>
              </a:r>
            </a:p>
          </p:txBody>
        </p:sp>
      </p:grpSp>
      <p:grpSp>
        <p:nvGrpSpPr>
          <p:cNvPr id="50" name="Group 49"/>
          <p:cNvGrpSpPr/>
          <p:nvPr/>
        </p:nvGrpSpPr>
        <p:grpSpPr>
          <a:xfrm>
            <a:off x="883842" y="3688590"/>
            <a:ext cx="3620651" cy="1143000"/>
            <a:chOff x="159" y="2075983"/>
            <a:chExt cx="3620651" cy="1506178"/>
          </a:xfrm>
        </p:grpSpPr>
        <p:sp>
          <p:nvSpPr>
            <p:cNvPr id="51" name="Rounded Rectangle 50"/>
            <p:cNvSpPr/>
            <p:nvPr/>
          </p:nvSpPr>
          <p:spPr>
            <a:xfrm>
              <a:off x="159" y="2075983"/>
              <a:ext cx="3620651" cy="1506178"/>
            </a:xfrm>
            <a:prstGeom prst="roundRect">
              <a:avLst/>
            </a:prstGeom>
            <a:solidFill>
              <a:srgbClr val="3364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en-US"/>
            </a:p>
          </p:txBody>
        </p:sp>
        <p:sp>
          <p:nvSpPr>
            <p:cNvPr id="52" name="Rounded Rectangle 14"/>
            <p:cNvSpPr txBox="1"/>
            <p:nvPr/>
          </p:nvSpPr>
          <p:spPr>
            <a:xfrm>
              <a:off x="73685" y="2149509"/>
              <a:ext cx="3473599" cy="1359126"/>
            </a:xfrm>
            <a:prstGeom prst="rect">
              <a:avLst/>
            </a:prstGeom>
            <a:noFill/>
            <a:ln>
              <a:noFill/>
            </a:ln>
            <a:effectLst/>
          </p:spPr>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defRPr/>
              </a:pPr>
              <a:r>
                <a:rPr lang="en-US" sz="2400" kern="0" dirty="0">
                  <a:solidFill>
                    <a:srgbClr val="FFFFFF"/>
                  </a:solidFill>
                  <a:latin typeface="Arial" panose="020B0604020202020204"/>
                </a:rPr>
                <a:t>Re-useable Configurations</a:t>
              </a:r>
            </a:p>
          </p:txBody>
        </p:sp>
      </p:grpSp>
      <p:grpSp>
        <p:nvGrpSpPr>
          <p:cNvPr id="53" name="Group 52"/>
          <p:cNvGrpSpPr/>
          <p:nvPr/>
        </p:nvGrpSpPr>
        <p:grpSpPr>
          <a:xfrm>
            <a:off x="4614073" y="4985016"/>
            <a:ext cx="7095606" cy="1143000"/>
            <a:chOff x="3620811" y="3824675"/>
            <a:chExt cx="7095606" cy="927449"/>
          </a:xfrm>
        </p:grpSpPr>
        <p:sp>
          <p:nvSpPr>
            <p:cNvPr id="54" name="Round Same Side Corner Rectangle 53"/>
            <p:cNvSpPr/>
            <p:nvPr/>
          </p:nvSpPr>
          <p:spPr>
            <a:xfrm rot="5400000">
              <a:off x="6704889" y="740597"/>
              <a:ext cx="927449" cy="7095606"/>
            </a:xfrm>
            <a:prstGeom prst="round2SameRect">
              <a:avLst/>
            </a:prstGeom>
            <a:solidFill>
              <a:srgbClr val="33647E">
                <a:alpha val="90000"/>
                <a:tint val="40000"/>
                <a:hueOff val="0"/>
                <a:satOff val="0"/>
                <a:lumOff val="0"/>
                <a:alphaOff val="0"/>
              </a:srgbClr>
            </a:solidFill>
            <a:ln w="12700" cap="flat" cmpd="sng" algn="ctr">
              <a:solidFill>
                <a:srgbClr val="33647E">
                  <a:alpha val="90000"/>
                  <a:tint val="40000"/>
                  <a:hueOff val="0"/>
                  <a:satOff val="0"/>
                  <a:lumOff val="0"/>
                  <a:alphaOff val="0"/>
                </a:srgbClr>
              </a:solidFill>
              <a:prstDash val="solid"/>
              <a:miter lim="800000"/>
            </a:ln>
            <a:effectLst/>
          </p:spPr>
          <p:txBody>
            <a:bodyPr/>
            <a:lstStyle/>
            <a:p>
              <a:endParaRPr lang="en-US"/>
            </a:p>
          </p:txBody>
        </p:sp>
        <p:sp>
          <p:nvSpPr>
            <p:cNvPr id="55" name="Round Same Side Corner Rectangle 16"/>
            <p:cNvSpPr txBox="1"/>
            <p:nvPr/>
          </p:nvSpPr>
          <p:spPr>
            <a:xfrm>
              <a:off x="3620811" y="3869948"/>
              <a:ext cx="7050332" cy="836900"/>
            </a:xfrm>
            <a:prstGeom prst="rect">
              <a:avLst/>
            </a:prstGeom>
            <a:noFill/>
            <a:ln>
              <a:noFill/>
            </a:ln>
            <a:effectLst/>
          </p:spPr>
          <p:txBody>
            <a:bodyPr spcFirstLastPara="0" vert="horz" wrap="square" lIns="247650" tIns="123825" rIns="247650" bIns="123825" numCol="1" spcCol="1270" anchor="ctr" anchorCtr="0">
              <a:noAutofit/>
            </a:bodyPr>
            <a:lstStyle/>
            <a:p>
              <a:pPr marL="171450" lvl="1" indent="-171450" defTabSz="800100">
                <a:lnSpc>
                  <a:spcPct val="90000"/>
                </a:lnSpc>
                <a:spcBef>
                  <a:spcPct val="0"/>
                </a:spcBef>
                <a:spcAft>
                  <a:spcPct val="15000"/>
                </a:spcAft>
                <a:buFontTx/>
                <a:buChar char="••"/>
                <a:defRPr/>
              </a:pPr>
              <a:r>
                <a:rPr lang="en-US" kern="0" dirty="0">
                  <a:solidFill>
                    <a:srgbClr val="000000">
                      <a:hueOff val="0"/>
                      <a:satOff val="0"/>
                      <a:lumOff val="0"/>
                      <a:alphaOff val="0"/>
                    </a:srgbClr>
                  </a:solidFill>
                  <a:latin typeface="Arial" panose="020B0604020202020204"/>
                </a:rPr>
                <a:t>Simulate Custom Logic to validate prior to vehicle flashing</a:t>
              </a:r>
            </a:p>
            <a:p>
              <a:pPr marL="171450" lvl="1" indent="-171450" defTabSz="800100">
                <a:lnSpc>
                  <a:spcPct val="90000"/>
                </a:lnSpc>
                <a:spcBef>
                  <a:spcPct val="0"/>
                </a:spcBef>
                <a:spcAft>
                  <a:spcPct val="15000"/>
                </a:spcAft>
                <a:buFontTx/>
                <a:buChar char="••"/>
                <a:defRPr/>
              </a:pPr>
              <a:r>
                <a:rPr lang="en-US" kern="0" dirty="0">
                  <a:solidFill>
                    <a:srgbClr val="000000">
                      <a:hueOff val="0"/>
                      <a:satOff val="0"/>
                      <a:lumOff val="0"/>
                      <a:alphaOff val="0"/>
                    </a:srgbClr>
                  </a:solidFill>
                  <a:latin typeface="Arial" panose="020B0604020202020204"/>
                </a:rPr>
                <a:t>View existing vehicle configuration before vehicle arrives </a:t>
              </a:r>
            </a:p>
          </p:txBody>
        </p:sp>
      </p:grpSp>
      <p:grpSp>
        <p:nvGrpSpPr>
          <p:cNvPr id="56" name="Group 55"/>
          <p:cNvGrpSpPr/>
          <p:nvPr/>
        </p:nvGrpSpPr>
        <p:grpSpPr>
          <a:xfrm>
            <a:off x="892038" y="4985016"/>
            <a:ext cx="3620651" cy="1143000"/>
            <a:chOff x="159" y="3631555"/>
            <a:chExt cx="3620651" cy="1313689"/>
          </a:xfrm>
        </p:grpSpPr>
        <p:sp>
          <p:nvSpPr>
            <p:cNvPr id="57" name="Rounded Rectangle 56"/>
            <p:cNvSpPr/>
            <p:nvPr/>
          </p:nvSpPr>
          <p:spPr>
            <a:xfrm>
              <a:off x="159" y="3631555"/>
              <a:ext cx="3620651" cy="1313689"/>
            </a:xfrm>
            <a:prstGeom prst="roundRect">
              <a:avLst/>
            </a:prstGeom>
            <a:solidFill>
              <a:srgbClr val="33647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en-US"/>
            </a:p>
          </p:txBody>
        </p:sp>
        <p:sp>
          <p:nvSpPr>
            <p:cNvPr id="58" name="Rounded Rectangle 18"/>
            <p:cNvSpPr txBox="1"/>
            <p:nvPr/>
          </p:nvSpPr>
          <p:spPr>
            <a:xfrm>
              <a:off x="64288" y="3695684"/>
              <a:ext cx="3492393" cy="1185431"/>
            </a:xfrm>
            <a:prstGeom prst="rect">
              <a:avLst/>
            </a:prstGeom>
            <a:noFill/>
            <a:ln>
              <a:noFill/>
            </a:ln>
            <a:effectLst/>
          </p:spPr>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defRPr/>
              </a:pPr>
              <a:r>
                <a:rPr lang="en-US" sz="2400" kern="0" dirty="0">
                  <a:solidFill>
                    <a:srgbClr val="FFFFFF"/>
                  </a:solidFill>
                  <a:latin typeface="Arial" panose="020B0604020202020204"/>
                </a:rPr>
                <a:t>Simulation and Troubleshooting</a:t>
              </a:r>
            </a:p>
          </p:txBody>
        </p:sp>
      </p:grpSp>
      <p:sp>
        <p:nvSpPr>
          <p:cNvPr id="59"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sz="2800" b="1" i="1" dirty="0"/>
              <a:t>Upfit Efficiency</a:t>
            </a:r>
            <a:endParaRPr lang="en-US" sz="2800" dirty="0"/>
          </a:p>
        </p:txBody>
      </p:sp>
    </p:spTree>
    <p:extLst>
      <p:ext uri="{BB962C8B-B14F-4D97-AF65-F5344CB8AC3E}">
        <p14:creationId xmlns:p14="http://schemas.microsoft.com/office/powerpoint/2010/main" val="644393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Upfit Resources</a:t>
            </a:r>
            <a:br>
              <a:rPr lang="en-US" dirty="0"/>
            </a:b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2" name="Rectangle 21"/>
          <p:cNvSpPr/>
          <p:nvPr/>
        </p:nvSpPr>
        <p:spPr>
          <a:xfrm>
            <a:off x="196543" y="1837789"/>
            <a:ext cx="11878044" cy="2065370"/>
          </a:xfrm>
          <a:prstGeom prst="rect">
            <a:avLst/>
          </a:prstGeom>
          <a:solidFill>
            <a:sysClr val="windowText" lastClr="0000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3943"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Calibri"/>
              <a:ea typeface="+mn-ea"/>
              <a:cs typeface="+mn-cs"/>
            </a:endParaRPr>
          </a:p>
        </p:txBody>
      </p:sp>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022" y="1974390"/>
            <a:ext cx="2888914" cy="1770526"/>
          </a:xfrm>
          <a:prstGeom prst="rect">
            <a:avLst/>
          </a:prstGeom>
          <a:effectLst>
            <a:outerShdw blurRad="50800" dist="38100" dir="2700000" algn="tl" rotWithShape="0">
              <a:prstClr val="black">
                <a:alpha val="40000"/>
              </a:prstClr>
            </a:outerShdw>
          </a:effectLst>
        </p:spPr>
      </p:pic>
      <p:sp>
        <p:nvSpPr>
          <p:cNvPr id="24" name="Rounded Rectangle 23"/>
          <p:cNvSpPr/>
          <p:nvPr/>
        </p:nvSpPr>
        <p:spPr>
          <a:xfrm>
            <a:off x="283023" y="4014177"/>
            <a:ext cx="2888914" cy="1596837"/>
          </a:xfrm>
          <a:prstGeom prst="roundRect">
            <a:avLst>
              <a:gd name="adj" fmla="val 4828"/>
            </a:avLst>
          </a:prstGeom>
          <a:gradFill rotWithShape="1">
            <a:gsLst>
              <a:gs pos="0">
                <a:srgbClr val="71180C">
                  <a:lumMod val="50000"/>
                </a:srgbClr>
              </a:gs>
              <a:gs pos="74000">
                <a:srgbClr val="004355">
                  <a:lumMod val="45000"/>
                  <a:lumOff val="55000"/>
                </a:srgbClr>
              </a:gs>
              <a:gs pos="83000">
                <a:srgbClr val="004355">
                  <a:lumMod val="45000"/>
                  <a:lumOff val="55000"/>
                </a:srgbClr>
              </a:gs>
              <a:gs pos="100000">
                <a:srgbClr val="004355">
                  <a:lumMod val="30000"/>
                  <a:lumOff val="70000"/>
                </a:srgbClr>
              </a:gs>
            </a:gsLst>
            <a:lin ang="54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prstClr val="white"/>
                </a:solidFill>
                <a:effectLst/>
                <a:uLnTx/>
                <a:uFillTx/>
                <a:latin typeface="Calibri"/>
                <a:ea typeface="+mn-ea"/>
                <a:cs typeface="+mn-cs"/>
              </a:rPr>
              <a:t>Makes technical details of the products accessible to a variety of audiences</a:t>
            </a:r>
          </a:p>
          <a:p>
            <a:pPr marL="0" marR="0" lvl="0" indent="0" algn="ctr" defTabSz="91394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prstClr val="white"/>
                </a:solidFill>
                <a:effectLst/>
                <a:uLnTx/>
                <a:uFillTx/>
                <a:latin typeface="Calibri"/>
                <a:ea typeface="+mn-ea"/>
                <a:cs typeface="+mn-cs"/>
              </a:rPr>
              <a:t>www.dtnaconnect.com</a:t>
            </a:r>
          </a:p>
        </p:txBody>
      </p:sp>
      <p:grpSp>
        <p:nvGrpSpPr>
          <p:cNvPr id="25" name="Group 24"/>
          <p:cNvGrpSpPr/>
          <p:nvPr/>
        </p:nvGrpSpPr>
        <p:grpSpPr>
          <a:xfrm>
            <a:off x="3287095" y="2469646"/>
            <a:ext cx="2814376" cy="780015"/>
            <a:chOff x="3288807" y="2469146"/>
            <a:chExt cx="2815842" cy="780421"/>
          </a:xfrm>
        </p:grpSpPr>
        <p:sp>
          <p:nvSpPr>
            <p:cNvPr id="26" name="Rectangle 25"/>
            <p:cNvSpPr/>
            <p:nvPr/>
          </p:nvSpPr>
          <p:spPr>
            <a:xfrm>
              <a:off x="3288807" y="2469146"/>
              <a:ext cx="2815842" cy="780421"/>
            </a:xfrm>
            <a:prstGeom prst="rect">
              <a:avLst/>
            </a:prstGeom>
            <a:solidFill>
              <a:sysClr val="window" lastClr="FFFFFF"/>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ctr" defTabSz="456971"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a:off x="3288807" y="2469146"/>
              <a:ext cx="2815842" cy="780421"/>
            </a:xfrm>
            <a:prstGeom prst="rect">
              <a:avLst/>
            </a:prstGeom>
          </p:spPr>
        </p:pic>
      </p:grpSp>
      <p:pic>
        <p:nvPicPr>
          <p:cNvPr id="28" name="Picture 27"/>
          <p:cNvPicPr>
            <a:picLocks noChangeAspect="1"/>
          </p:cNvPicPr>
          <p:nvPr/>
        </p:nvPicPr>
        <p:blipFill>
          <a:blip r:embed="rId5"/>
          <a:stretch>
            <a:fillRect/>
          </a:stretch>
        </p:blipFill>
        <p:spPr>
          <a:xfrm>
            <a:off x="6216630" y="1895186"/>
            <a:ext cx="2820810" cy="1928936"/>
          </a:xfrm>
          <a:prstGeom prst="rect">
            <a:avLst/>
          </a:prstGeom>
        </p:spPr>
      </p:pic>
      <p:pic>
        <p:nvPicPr>
          <p:cNvPr id="29" name="Picture 5" descr="https://diagnosticlink.nexiq.com/DTNA/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5432" y="2529825"/>
            <a:ext cx="2811542" cy="659656"/>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283023" y="1227652"/>
            <a:ext cx="2888914" cy="540047"/>
          </a:xfrm>
          <a:prstGeom prst="roundRect">
            <a:avLst/>
          </a:prstGeom>
          <a:gradFill rotWithShape="1">
            <a:gsLst>
              <a:gs pos="0">
                <a:srgbClr val="004355">
                  <a:shade val="51000"/>
                  <a:satMod val="130000"/>
                </a:srgbClr>
              </a:gs>
              <a:gs pos="80000">
                <a:srgbClr val="004355">
                  <a:shade val="93000"/>
                  <a:satMod val="130000"/>
                </a:srgbClr>
              </a:gs>
              <a:gs pos="100000">
                <a:srgbClr val="004355">
                  <a:shade val="94000"/>
                  <a:satMod val="135000"/>
                </a:srgbClr>
              </a:gs>
            </a:gsLst>
            <a:lin ang="16200000" scaled="0"/>
          </a:gradFill>
          <a:ln w="9525" cap="flat" cmpd="sng" algn="ctr">
            <a:solidFill>
              <a:srgbClr val="00435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799" b="0" i="0" u="none" strike="noStrike" kern="0" cap="none" spc="0" normalizeH="0" baseline="0" noProof="0" dirty="0">
                <a:ln>
                  <a:noFill/>
                </a:ln>
                <a:solidFill>
                  <a:prstClr val="white"/>
                </a:solidFill>
                <a:effectLst/>
                <a:uLnTx/>
                <a:uFillTx/>
                <a:latin typeface="Calibri"/>
                <a:ea typeface="+mn-ea"/>
                <a:cs typeface="+mn-cs"/>
              </a:rPr>
              <a:t>Technical Resource Guide</a:t>
            </a:r>
          </a:p>
        </p:txBody>
      </p:sp>
      <p:sp>
        <p:nvSpPr>
          <p:cNvPr id="31" name="Rounded Rectangle 30"/>
          <p:cNvSpPr/>
          <p:nvPr/>
        </p:nvSpPr>
        <p:spPr>
          <a:xfrm>
            <a:off x="3287095" y="1227652"/>
            <a:ext cx="2814376" cy="540047"/>
          </a:xfrm>
          <a:prstGeom prst="roundRect">
            <a:avLst/>
          </a:prstGeom>
          <a:gradFill rotWithShape="1">
            <a:gsLst>
              <a:gs pos="0">
                <a:srgbClr val="004355">
                  <a:shade val="51000"/>
                  <a:satMod val="130000"/>
                </a:srgbClr>
              </a:gs>
              <a:gs pos="80000">
                <a:srgbClr val="004355">
                  <a:shade val="93000"/>
                  <a:satMod val="130000"/>
                </a:srgbClr>
              </a:gs>
              <a:gs pos="100000">
                <a:srgbClr val="004355">
                  <a:shade val="94000"/>
                  <a:satMod val="135000"/>
                </a:srgbClr>
              </a:gs>
            </a:gsLst>
            <a:lin ang="16200000" scaled="0"/>
          </a:gradFill>
          <a:ln w="9525" cap="flat" cmpd="sng" algn="ctr">
            <a:solidFill>
              <a:srgbClr val="00435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799" b="0" i="0" u="none" strike="noStrike" kern="0" cap="none" spc="0" normalizeH="0" baseline="0" noProof="0" dirty="0">
                <a:ln>
                  <a:noFill/>
                </a:ln>
                <a:solidFill>
                  <a:prstClr val="white"/>
                </a:solidFill>
                <a:effectLst/>
                <a:uLnTx/>
                <a:uFillTx/>
                <a:latin typeface="Calibri"/>
                <a:ea typeface="+mn-ea"/>
                <a:cs typeface="+mn-cs"/>
              </a:rPr>
              <a:t>Technical Training</a:t>
            </a:r>
          </a:p>
        </p:txBody>
      </p:sp>
      <p:sp>
        <p:nvSpPr>
          <p:cNvPr id="32" name="Rounded Rectangle 31"/>
          <p:cNvSpPr/>
          <p:nvPr/>
        </p:nvSpPr>
        <p:spPr>
          <a:xfrm>
            <a:off x="6219464" y="1227652"/>
            <a:ext cx="2817976" cy="540047"/>
          </a:xfrm>
          <a:prstGeom prst="roundRect">
            <a:avLst/>
          </a:prstGeom>
          <a:gradFill rotWithShape="1">
            <a:gsLst>
              <a:gs pos="0">
                <a:srgbClr val="004355">
                  <a:shade val="51000"/>
                  <a:satMod val="130000"/>
                </a:srgbClr>
              </a:gs>
              <a:gs pos="80000">
                <a:srgbClr val="004355">
                  <a:shade val="93000"/>
                  <a:satMod val="130000"/>
                </a:srgbClr>
              </a:gs>
              <a:gs pos="100000">
                <a:srgbClr val="004355">
                  <a:shade val="94000"/>
                  <a:satMod val="135000"/>
                </a:srgbClr>
              </a:gs>
            </a:gsLst>
            <a:lin ang="16200000" scaled="0"/>
          </a:gradFill>
          <a:ln w="9525" cap="flat" cmpd="sng" algn="ctr">
            <a:solidFill>
              <a:srgbClr val="00435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799" b="0" i="0" u="none" strike="noStrike" kern="0" cap="none" spc="0" normalizeH="0" baseline="0" noProof="0" dirty="0">
                <a:ln>
                  <a:noFill/>
                </a:ln>
                <a:solidFill>
                  <a:prstClr val="white"/>
                </a:solidFill>
                <a:effectLst/>
                <a:uLnTx/>
                <a:uFillTx/>
                <a:latin typeface="Calibri"/>
                <a:ea typeface="+mn-ea"/>
                <a:cs typeface="+mn-cs"/>
              </a:rPr>
              <a:t>CHEC</a:t>
            </a:r>
          </a:p>
        </p:txBody>
      </p:sp>
      <p:sp>
        <p:nvSpPr>
          <p:cNvPr id="33" name="Rounded Rectangle 32"/>
          <p:cNvSpPr/>
          <p:nvPr/>
        </p:nvSpPr>
        <p:spPr>
          <a:xfrm>
            <a:off x="9155432" y="1227652"/>
            <a:ext cx="2811542" cy="540047"/>
          </a:xfrm>
          <a:prstGeom prst="roundRect">
            <a:avLst/>
          </a:prstGeom>
          <a:gradFill rotWithShape="1">
            <a:gsLst>
              <a:gs pos="0">
                <a:srgbClr val="004355">
                  <a:shade val="51000"/>
                  <a:satMod val="130000"/>
                </a:srgbClr>
              </a:gs>
              <a:gs pos="80000">
                <a:srgbClr val="004355">
                  <a:shade val="93000"/>
                  <a:satMod val="130000"/>
                </a:srgbClr>
              </a:gs>
              <a:gs pos="100000">
                <a:srgbClr val="004355">
                  <a:shade val="94000"/>
                  <a:satMod val="135000"/>
                </a:srgbClr>
              </a:gs>
            </a:gsLst>
            <a:lin ang="16200000" scaled="0"/>
          </a:gradFill>
          <a:ln w="9525" cap="flat" cmpd="sng" algn="ctr">
            <a:solidFill>
              <a:srgbClr val="004355">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799" b="0" i="0" u="none" strike="noStrike" kern="0" cap="none" spc="0" normalizeH="0" baseline="0" noProof="0" dirty="0" err="1">
                <a:ln>
                  <a:noFill/>
                </a:ln>
                <a:solidFill>
                  <a:prstClr val="white"/>
                </a:solidFill>
                <a:effectLst/>
                <a:uLnTx/>
                <a:uFillTx/>
                <a:latin typeface="Calibri"/>
                <a:ea typeface="+mn-ea"/>
                <a:cs typeface="+mn-cs"/>
              </a:rPr>
              <a:t>DiagnosticLink</a:t>
            </a:r>
            <a:endParaRPr kumimoji="0" lang="en-US" sz="1799" b="0" i="0" u="none" strike="noStrike" kern="0" cap="none" spc="0" normalizeH="0" baseline="0" noProof="0" dirty="0">
              <a:ln>
                <a:noFill/>
              </a:ln>
              <a:solidFill>
                <a:prstClr val="white"/>
              </a:solidFill>
              <a:effectLst/>
              <a:uLnTx/>
              <a:uFillTx/>
              <a:latin typeface="Calibri"/>
              <a:ea typeface="+mn-ea"/>
              <a:cs typeface="+mn-cs"/>
            </a:endParaRPr>
          </a:p>
        </p:txBody>
      </p:sp>
      <p:sp>
        <p:nvSpPr>
          <p:cNvPr id="34" name="Rounded Rectangle 33"/>
          <p:cNvSpPr/>
          <p:nvPr/>
        </p:nvSpPr>
        <p:spPr>
          <a:xfrm>
            <a:off x="3287096" y="4014177"/>
            <a:ext cx="2814376" cy="1596837"/>
          </a:xfrm>
          <a:prstGeom prst="roundRect">
            <a:avLst>
              <a:gd name="adj" fmla="val 4828"/>
            </a:avLst>
          </a:prstGeom>
          <a:gradFill rotWithShape="1">
            <a:gsLst>
              <a:gs pos="0">
                <a:srgbClr val="71180C">
                  <a:lumMod val="50000"/>
                </a:srgbClr>
              </a:gs>
              <a:gs pos="74000">
                <a:srgbClr val="004355">
                  <a:lumMod val="45000"/>
                  <a:lumOff val="55000"/>
                </a:srgbClr>
              </a:gs>
              <a:gs pos="83000">
                <a:srgbClr val="004355">
                  <a:lumMod val="45000"/>
                  <a:lumOff val="55000"/>
                </a:srgbClr>
              </a:gs>
              <a:gs pos="100000">
                <a:srgbClr val="004355">
                  <a:lumMod val="30000"/>
                  <a:lumOff val="70000"/>
                </a:srgbClr>
              </a:gs>
            </a:gsLst>
            <a:lin ang="54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prstClr val="white"/>
                </a:solidFill>
                <a:effectLst/>
                <a:uLnTx/>
                <a:uFillTx/>
                <a:latin typeface="Calibri"/>
                <a:ea typeface="+mn-ea"/>
                <a:cs typeface="+mn-cs"/>
              </a:rPr>
              <a:t>Technical training outlet for TEMs, including CHEC</a:t>
            </a:r>
          </a:p>
          <a:p>
            <a:pPr marL="0" marR="0" lvl="0" indent="0" algn="ctr" defTabSz="91394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394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prstClr val="white"/>
                </a:solidFill>
                <a:effectLst/>
                <a:uLnTx/>
                <a:uFillTx/>
                <a:latin typeface="Calibri"/>
                <a:ea typeface="+mn-ea"/>
                <a:cs typeface="+mn-cs"/>
              </a:rPr>
              <a:t>www.dtnaarc.com</a:t>
            </a:r>
          </a:p>
        </p:txBody>
      </p:sp>
      <p:sp>
        <p:nvSpPr>
          <p:cNvPr id="35" name="Rounded Rectangle 34"/>
          <p:cNvSpPr/>
          <p:nvPr/>
        </p:nvSpPr>
        <p:spPr>
          <a:xfrm>
            <a:off x="6216630" y="4010490"/>
            <a:ext cx="2820811" cy="1596837"/>
          </a:xfrm>
          <a:prstGeom prst="roundRect">
            <a:avLst>
              <a:gd name="adj" fmla="val 4828"/>
            </a:avLst>
          </a:prstGeom>
          <a:gradFill rotWithShape="1">
            <a:gsLst>
              <a:gs pos="0">
                <a:srgbClr val="71180C">
                  <a:lumMod val="50000"/>
                </a:srgbClr>
              </a:gs>
              <a:gs pos="74000">
                <a:srgbClr val="004355">
                  <a:lumMod val="45000"/>
                  <a:lumOff val="55000"/>
                </a:srgbClr>
              </a:gs>
              <a:gs pos="83000">
                <a:srgbClr val="004355">
                  <a:lumMod val="45000"/>
                  <a:lumOff val="55000"/>
                </a:srgbClr>
              </a:gs>
              <a:gs pos="100000">
                <a:srgbClr val="004355">
                  <a:lumMod val="30000"/>
                  <a:lumOff val="70000"/>
                </a:srgbClr>
              </a:gs>
            </a:gsLst>
            <a:lin ang="54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prstClr val="white"/>
                </a:solidFill>
                <a:effectLst/>
                <a:uLnTx/>
                <a:uFillTx/>
                <a:latin typeface="Calibri"/>
                <a:ea typeface="+mn-ea"/>
                <a:cs typeface="+mn-cs"/>
              </a:rPr>
              <a:t>Web-based customization of programmable logic and PTO configuration</a:t>
            </a:r>
          </a:p>
          <a:p>
            <a:pPr marL="0" marR="0" lvl="0" indent="0" algn="ctr" defTabSz="91394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prstClr val="white"/>
                </a:solidFill>
                <a:effectLst/>
                <a:uLnTx/>
                <a:uFillTx/>
                <a:latin typeface="Calibri"/>
                <a:ea typeface="+mn-ea"/>
                <a:cs typeface="+mn-cs"/>
              </a:rPr>
              <a:t>www.dtnaconnect.com</a:t>
            </a:r>
          </a:p>
        </p:txBody>
      </p:sp>
      <p:sp>
        <p:nvSpPr>
          <p:cNvPr id="36" name="Rounded Rectangle 35"/>
          <p:cNvSpPr/>
          <p:nvPr/>
        </p:nvSpPr>
        <p:spPr>
          <a:xfrm>
            <a:off x="9155434" y="4010490"/>
            <a:ext cx="2954183" cy="1596837"/>
          </a:xfrm>
          <a:prstGeom prst="roundRect">
            <a:avLst>
              <a:gd name="adj" fmla="val 4828"/>
            </a:avLst>
          </a:prstGeom>
          <a:gradFill rotWithShape="1">
            <a:gsLst>
              <a:gs pos="0">
                <a:srgbClr val="71180C">
                  <a:lumMod val="50000"/>
                </a:srgbClr>
              </a:gs>
              <a:gs pos="74000">
                <a:srgbClr val="004355">
                  <a:lumMod val="45000"/>
                  <a:lumOff val="55000"/>
                </a:srgbClr>
              </a:gs>
              <a:gs pos="83000">
                <a:srgbClr val="004355">
                  <a:lumMod val="45000"/>
                  <a:lumOff val="55000"/>
                </a:srgbClr>
              </a:gs>
              <a:gs pos="100000">
                <a:srgbClr val="004355">
                  <a:lumMod val="30000"/>
                  <a:lumOff val="70000"/>
                </a:srgbClr>
              </a:gs>
            </a:gsLst>
            <a:lin ang="54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prstClr val="white"/>
                </a:solidFill>
                <a:effectLst/>
                <a:uLnTx/>
                <a:uFillTx/>
                <a:latin typeface="Calibri"/>
                <a:ea typeface="+mn-ea"/>
                <a:cs typeface="+mn-cs"/>
              </a:rPr>
              <a:t>Vehicle parameterization and uploading of CHEC features to vehicle computers</a:t>
            </a:r>
          </a:p>
          <a:p>
            <a:pPr marL="0" marR="0" lvl="0" indent="0" algn="ctr" defTabSz="913943" eaLnBrk="1" fontAlgn="auto" latinLnBrk="0" hangingPunct="1">
              <a:lnSpc>
                <a:spcPct val="100000"/>
              </a:lnSpc>
              <a:spcBef>
                <a:spcPts val="0"/>
              </a:spcBef>
              <a:spcAft>
                <a:spcPts val="0"/>
              </a:spcAft>
              <a:buClrTx/>
              <a:buSzTx/>
              <a:buFontTx/>
              <a:buNone/>
              <a:tabLst/>
              <a:defRPr/>
            </a:pPr>
            <a:br>
              <a:rPr kumimoji="0" lang="en-US" sz="1599" b="0" i="0" u="none" strike="noStrike" kern="0" cap="none" spc="0" normalizeH="0" baseline="0" noProof="0" dirty="0">
                <a:ln>
                  <a:noFill/>
                </a:ln>
                <a:solidFill>
                  <a:prstClr val="white"/>
                </a:solidFill>
                <a:effectLst/>
                <a:uLnTx/>
                <a:uFillTx/>
                <a:latin typeface="Calibri"/>
                <a:ea typeface="+mn-ea"/>
                <a:cs typeface="+mn-cs"/>
              </a:rPr>
            </a:br>
            <a:r>
              <a:rPr kumimoji="0" lang="en-US" sz="1599" b="0" i="0" u="none" strike="noStrike" kern="0" cap="none" spc="0" normalizeH="0" baseline="0" noProof="0" dirty="0">
                <a:ln>
                  <a:noFill/>
                </a:ln>
                <a:solidFill>
                  <a:prstClr val="white"/>
                </a:solidFill>
                <a:effectLst/>
                <a:uLnTx/>
                <a:uFillTx/>
                <a:latin typeface="Calibri"/>
                <a:ea typeface="+mn-ea"/>
                <a:cs typeface="+mn-cs"/>
              </a:rPr>
              <a:t>Consult your dealer</a:t>
            </a:r>
          </a:p>
        </p:txBody>
      </p:sp>
      <p:sp>
        <p:nvSpPr>
          <p:cNvPr id="21" name="Footer Placeholder 4"/>
          <p:cNvSpPr>
            <a:spLocks noGrp="1"/>
          </p:cNvSpPr>
          <p:nvPr>
            <p:ph type="ftr" sz="quarter" idx="11"/>
          </p:nvPr>
        </p:nvSpPr>
        <p:spPr>
          <a:xfrm>
            <a:off x="6096000" y="6356350"/>
            <a:ext cx="4114800" cy="365125"/>
          </a:xfrm>
        </p:spPr>
        <p:txBody>
          <a:bodyPr/>
          <a:lstStyle/>
          <a:p>
            <a:pPr algn="l"/>
            <a:r>
              <a:rPr lang="en-US" dirty="0"/>
              <a:t>What’s Plus                                                      </a:t>
            </a:r>
          </a:p>
          <a:p>
            <a:pPr algn="l"/>
            <a:r>
              <a:rPr lang="en-US" sz="2800" b="1" i="1" dirty="0"/>
              <a:t>Upfit Efficiency</a:t>
            </a:r>
            <a:endParaRPr lang="en-US" sz="2800" dirty="0"/>
          </a:p>
        </p:txBody>
      </p:sp>
    </p:spTree>
    <p:extLst>
      <p:ext uri="{BB962C8B-B14F-4D97-AF65-F5344CB8AC3E}">
        <p14:creationId xmlns:p14="http://schemas.microsoft.com/office/powerpoint/2010/main" val="226180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7440" y="0"/>
            <a:ext cx="13568980" cy="6858000"/>
          </a:xfrm>
          <a:prstGeom prst="rect">
            <a:avLst/>
          </a:prstGeom>
        </p:spPr>
      </p:pic>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Footer Placeholder 4">
            <a:extLst>
              <a:ext uri="{FF2B5EF4-FFF2-40B4-BE49-F238E27FC236}">
                <a16:creationId xmlns:a16="http://schemas.microsoft.com/office/drawing/2014/main" id="{3CA2B69D-9EBA-464E-8A5E-F1C9D75C5A9B}"/>
              </a:ext>
            </a:extLst>
          </p:cNvPr>
          <p:cNvSpPr>
            <a:spLocks noGrp="1"/>
          </p:cNvSpPr>
          <p:nvPr>
            <p:ph type="ftr" sz="quarter" idx="3"/>
          </p:nvPr>
        </p:nvSpPr>
        <p:spPr>
          <a:xfrm>
            <a:off x="2560320" y="6291072"/>
            <a:ext cx="86868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Daimler Truck NTEA Upfit Summit</a:t>
            </a:r>
          </a:p>
        </p:txBody>
      </p:sp>
      <p:sp>
        <p:nvSpPr>
          <p:cNvPr id="7" name="Title 1"/>
          <p:cNvSpPr txBox="1">
            <a:spLocks/>
          </p:cNvSpPr>
          <p:nvPr/>
        </p:nvSpPr>
        <p:spPr>
          <a:xfrm>
            <a:off x="906222" y="457200"/>
            <a:ext cx="10607040" cy="114300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600" b="1" kern="1200">
                <a:solidFill>
                  <a:srgbClr val="666666"/>
                </a:solidFill>
                <a:latin typeface="+mj-lt"/>
                <a:ea typeface="+mj-ea"/>
                <a:cs typeface="+mj-cs"/>
              </a:defRPr>
            </a:lvl1pPr>
          </a:lstStyle>
          <a:p>
            <a:r>
              <a:rPr lang="en-US" dirty="0">
                <a:solidFill>
                  <a:schemeClr val="bg1"/>
                </a:solidFill>
              </a:rPr>
              <a:t>Thank You</a:t>
            </a:r>
          </a:p>
        </p:txBody>
      </p:sp>
      <p:sp>
        <p:nvSpPr>
          <p:cNvPr id="2" name="Title 1"/>
          <p:cNvSpPr>
            <a:spLocks noGrp="1"/>
          </p:cNvSpPr>
          <p:nvPr>
            <p:ph type="title"/>
          </p:nvPr>
        </p:nvSpPr>
        <p:spPr>
          <a:xfrm>
            <a:off x="921093" y="480045"/>
            <a:ext cx="10607040" cy="1143000"/>
          </a:xfrm>
        </p:spPr>
        <p:txBody>
          <a:bodyPr/>
          <a:lstStyle/>
          <a:p>
            <a:r>
              <a:rPr lang="en-US" dirty="0"/>
              <a:t>Thank You</a:t>
            </a:r>
          </a:p>
        </p:txBody>
      </p:sp>
    </p:spTree>
    <p:extLst>
      <p:ext uri="{BB962C8B-B14F-4D97-AF65-F5344CB8AC3E}">
        <p14:creationId xmlns:p14="http://schemas.microsoft.com/office/powerpoint/2010/main" val="3456668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 name="TextBox 1"/>
          <p:cNvSpPr txBox="1"/>
          <p:nvPr/>
        </p:nvSpPr>
        <p:spPr>
          <a:xfrm>
            <a:off x="311084" y="608552"/>
            <a:ext cx="11604396" cy="5786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General Specs: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Freightliner website at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3"/>
              </a:rPr>
              <a:t>https://freightliner.com/trucks/</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Presentations</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Plus Series </a:t>
            </a: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Resource Hub</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on </a:t>
            </a: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DTNA Portal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4"/>
              </a:rPr>
              <a:t>https://dtnacontent-dtna.prd.freightliner.com//content/dtna-portal/en/sales/Plus-Series-Resource-Hub.html</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What is Plus Series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SD Product 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M2 Plus Series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Images and Logos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Plus Series Reveal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Webinar:</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Plus Series Product Enhancement Webinar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5"/>
              </a:rPr>
              <a:t>https://dtnacontent-dtna.prd.freightliner.com/content/dam/dtna-portal/en/sales/ftl/plus-series-resource-hub/Enhanced%20FTL%20M2%20SD%20Launch%20Plan%20Webinar.mp4</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Sell Sheets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6"/>
              </a:rPr>
              <a:t>https://dtnacontent-dtna.prd.freightliner.com/content/sellsheets/sellsheet-search.html</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Technical Resource Guides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(TRGs) on DTNA Portal (go to Menu&gt;Sales&gt;Vocational Sales Resources&gt; Technical Resource Guides and filter for brand/model/component)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7"/>
              </a:rPr>
              <a:t>https://portal-dtna.prd.freightliner.com/portal/#/techresourceguides</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Press Release: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Daimler update on Plus Series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8"/>
              </a:rPr>
              <a:t>https://northamerica.daimlertruck.com/pressdetail/freightliner-upgrades-industry-favorite-models-in-new-2022-09-13</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 name="Title 1"/>
          <p:cNvSpPr>
            <a:spLocks noGrp="1"/>
          </p:cNvSpPr>
          <p:nvPr>
            <p:ph type="title"/>
          </p:nvPr>
        </p:nvSpPr>
        <p:spPr>
          <a:xfrm>
            <a:off x="152400" y="365125"/>
            <a:ext cx="11887200" cy="714813"/>
          </a:xfrm>
        </p:spPr>
        <p:txBody>
          <a:bodyPr vert="horz" anchor="t">
            <a:normAutofit/>
          </a:bodyPr>
          <a:lstStyle/>
          <a:p>
            <a:r>
              <a:rPr lang="en-US" dirty="0"/>
              <a:t>Plus Resources</a:t>
            </a:r>
          </a:p>
        </p:txBody>
      </p:sp>
    </p:spTree>
    <p:extLst>
      <p:ext uri="{BB962C8B-B14F-4D97-AF65-F5344CB8AC3E}">
        <p14:creationId xmlns:p14="http://schemas.microsoft.com/office/powerpoint/2010/main" val="307129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 name="TextBox 1"/>
          <p:cNvSpPr txBox="1"/>
          <p:nvPr/>
        </p:nvSpPr>
        <p:spPr>
          <a:xfrm>
            <a:off x="293802" y="1079938"/>
            <a:ext cx="11604396"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Training</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Freightliner Sales Training Academy: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Freightliner Plus Series </a:t>
            </a:r>
            <a:r>
              <a:rPr kumimoji="0" lang="en-US" sz="1600" b="0" i="0" u="none" strike="noStrike" kern="1200" cap="none" spc="0" normalizeH="0" baseline="0" noProof="0" dirty="0" err="1">
                <a:ln>
                  <a:noFill/>
                </a:ln>
                <a:solidFill>
                  <a:srgbClr val="000000"/>
                </a:solidFill>
                <a:effectLst/>
                <a:uLnTx/>
                <a:uFillTx/>
                <a:latin typeface="Franklin Gothic Book" panose="020B0503020102020204"/>
                <a:ea typeface="+mn-ea"/>
                <a:cs typeface="+mn-cs"/>
              </a:rPr>
              <a:t>Walkaround</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Part 1: Introduction and Exterior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3"/>
              </a:rPr>
              <a:t>https://dtna.logicbay.com/logicTrak/rse_course_wrapper.jsp?courseid=8729&amp;coursesession=current&amp;coursestatusid=0&amp;ch=0</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Freightliner Plus Series </a:t>
            </a:r>
            <a:r>
              <a:rPr kumimoji="0" lang="en-US" sz="1600" b="0" i="0" u="none" strike="noStrike" kern="1200" cap="none" spc="0" normalizeH="0" baseline="0" noProof="0" dirty="0" err="1">
                <a:ln>
                  <a:noFill/>
                </a:ln>
                <a:solidFill>
                  <a:srgbClr val="000000"/>
                </a:solidFill>
                <a:effectLst/>
                <a:uLnTx/>
                <a:uFillTx/>
                <a:latin typeface="Franklin Gothic Book" panose="020B0503020102020204"/>
                <a:ea typeface="+mn-ea"/>
                <a:cs typeface="+mn-cs"/>
              </a:rPr>
              <a:t>Walkaround</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Part 2: Interior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4"/>
              </a:rPr>
              <a:t>https://dtna.logicbay.com/logicTrak/rse_course_wrapper.jsp?courseid=8730&amp;coursesession=current&amp;coursestatusid=0&amp;ch=0</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Freightliner Plus Series </a:t>
            </a:r>
            <a:r>
              <a:rPr kumimoji="0" lang="en-US" sz="1600" b="0" i="0" u="none" strike="noStrike" kern="1200" cap="none" spc="0" normalizeH="0" baseline="0" noProof="0" dirty="0" err="1">
                <a:ln>
                  <a:noFill/>
                </a:ln>
                <a:solidFill>
                  <a:srgbClr val="000000"/>
                </a:solidFill>
                <a:effectLst/>
                <a:uLnTx/>
                <a:uFillTx/>
                <a:latin typeface="Franklin Gothic Book" panose="020B0503020102020204"/>
                <a:ea typeface="+mn-ea"/>
                <a:cs typeface="+mn-cs"/>
              </a:rPr>
              <a:t>Walkaround</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Part 3: Safety, Connectivity, and Quick Fit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5"/>
              </a:rPr>
              <a:t>https://dtna.logicbay.com/logicTrak/rse_course_wrapper.jsp?courseid=8732&amp;coursesession=current&amp;coursestatusid=0&amp;ch=0</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Freightliner Plus Series </a:t>
            </a:r>
            <a:r>
              <a:rPr kumimoji="0" lang="en-US" sz="1600" b="0" i="0" u="none" strike="noStrike" kern="1200" cap="none" spc="0" normalizeH="0" baseline="0" noProof="0" dirty="0" err="1">
                <a:ln>
                  <a:noFill/>
                </a:ln>
                <a:solidFill>
                  <a:srgbClr val="000000"/>
                </a:solidFill>
                <a:effectLst/>
                <a:uLnTx/>
                <a:uFillTx/>
                <a:latin typeface="Franklin Gothic Book" panose="020B0503020102020204"/>
                <a:ea typeface="+mn-ea"/>
                <a:cs typeface="+mn-cs"/>
              </a:rPr>
              <a:t>Walkaround</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rPr>
              <a:t> Part 4: Powertrain Components and Summary </a:t>
            </a:r>
            <a:r>
              <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6"/>
              </a:rPr>
              <a:t>https://dtna.logicbay.com/logicTrak/rse_course_wrapper.jsp?courseid=8731&amp;coursesession=current&amp;coursestatusid=0&amp;ch=0</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 name="Title 1"/>
          <p:cNvSpPr>
            <a:spLocks noGrp="1"/>
          </p:cNvSpPr>
          <p:nvPr>
            <p:ph type="title"/>
          </p:nvPr>
        </p:nvSpPr>
        <p:spPr>
          <a:xfrm>
            <a:off x="152400" y="365125"/>
            <a:ext cx="11887200" cy="714813"/>
          </a:xfrm>
        </p:spPr>
        <p:txBody>
          <a:bodyPr vert="horz" anchor="t">
            <a:normAutofit/>
          </a:bodyPr>
          <a:lstStyle/>
          <a:p>
            <a:r>
              <a:rPr lang="en-US" dirty="0"/>
              <a:t>Plus Resources</a:t>
            </a:r>
          </a:p>
        </p:txBody>
      </p:sp>
    </p:spTree>
    <p:extLst>
      <p:ext uri="{BB962C8B-B14F-4D97-AF65-F5344CB8AC3E}">
        <p14:creationId xmlns:p14="http://schemas.microsoft.com/office/powerpoint/2010/main" val="214698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8152329" y="1753711"/>
            <a:ext cx="3656369" cy="4226709"/>
          </a:xfrm>
          <a:prstGeom prst="rect">
            <a:avLst/>
          </a:prstGeom>
          <a:solidFill>
            <a:srgbClr val="34343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199" b="0" i="0" u="none" strike="noStrike" kern="1200" cap="none" spc="0" normalizeH="0" baseline="0" noProof="0">
                <a:ln>
                  <a:noFill/>
                </a:ln>
                <a:solidFill>
                  <a:srgbClr val="FFFFFF"/>
                </a:solidFill>
                <a:effectLst/>
                <a:uLnTx/>
                <a:uFillTx/>
                <a:latin typeface="Franklin Gothic Book" panose="020B050302010202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5</a:t>
            </a:fld>
            <a:endParaRPr kumimoji="0" lang="en-US" sz="1199"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4" name="TextBox 3"/>
          <p:cNvSpPr txBox="1"/>
          <p:nvPr/>
        </p:nvSpPr>
        <p:spPr>
          <a:xfrm>
            <a:off x="3963511" y="6338847"/>
            <a:ext cx="8307823" cy="522948"/>
          </a:xfrm>
          <a:prstGeom prst="rect">
            <a:avLst/>
          </a:prstGeom>
          <a:noFill/>
        </p:spPr>
        <p:txBody>
          <a:bodyPr wrap="square" rtlCol="0">
            <a:spAutoFit/>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a:ln>
                  <a:noFill/>
                </a:ln>
                <a:solidFill>
                  <a:srgbClr val="FFFFFF"/>
                </a:solidFill>
                <a:effectLst/>
                <a:uLnTx/>
                <a:uFillTx/>
                <a:latin typeface="Franklin Gothic Book" panose="020B0503020102020204"/>
                <a:ea typeface="+mn-ea"/>
                <a:cs typeface="+mn-cs"/>
              </a:rPr>
              <a:t>Same great quality as M2 and SD legacy models…</a:t>
            </a:r>
          </a:p>
        </p:txBody>
      </p:sp>
      <p:sp>
        <p:nvSpPr>
          <p:cNvPr id="5" name="Rectangle 4"/>
          <p:cNvSpPr/>
          <p:nvPr/>
        </p:nvSpPr>
        <p:spPr>
          <a:xfrm>
            <a:off x="3288950" y="401657"/>
            <a:ext cx="4558739" cy="1476559"/>
          </a:xfrm>
          <a:prstGeom prst="rect">
            <a:avLst/>
          </a:prstGeom>
        </p:spPr>
        <p:txBody>
          <a:bodyPr wrap="square">
            <a:spAutoFit/>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kumimoji="0" lang="en-US" sz="1799" b="1" i="1" u="none" strike="noStrike" kern="1200" cap="none" spc="0" normalizeH="0" baseline="0" noProof="0" dirty="0">
                <a:ln>
                  <a:noFill/>
                </a:ln>
                <a:solidFill>
                  <a:srgbClr val="CE6302"/>
                </a:solidFill>
                <a:effectLst/>
                <a:uLnTx/>
                <a:uFillTx/>
                <a:latin typeface="Segoe UI" panose="020B0502040204020203" pitchFamily="34" charset="0"/>
                <a:ea typeface="Calibri" panose="020F0502020204030204" pitchFamily="34" charset="0"/>
                <a:cs typeface="Segoe UI" panose="020B0502040204020203" pitchFamily="34" charset="0"/>
              </a:rPr>
              <a:t>The M2 Plus and SD Plus series trucks are built on the same solid reliable platform as the current product, with the same maneuverability and the same visibility our customers know and love.</a:t>
            </a:r>
          </a:p>
        </p:txBody>
      </p:sp>
      <p:sp>
        <p:nvSpPr>
          <p:cNvPr id="7" name="TextBox 6"/>
          <p:cNvSpPr txBox="1"/>
          <p:nvPr/>
        </p:nvSpPr>
        <p:spPr>
          <a:xfrm>
            <a:off x="8153002" y="154106"/>
            <a:ext cx="3655696" cy="2584041"/>
          </a:xfrm>
          <a:prstGeom prst="rect">
            <a:avLst/>
          </a:prstGeom>
          <a:solidFill>
            <a:schemeClr val="accent5">
              <a:lumMod val="75000"/>
            </a:schemeClr>
          </a:solidFill>
          <a:ln>
            <a:noFill/>
          </a:ln>
        </p:spPr>
        <p:txBody>
          <a:bodyPr wrap="square" rtlCol="0">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47503"/>
                </a:solidFill>
                <a:effectLst/>
                <a:uLnTx/>
                <a:uFillTx/>
                <a:latin typeface="Segoe UI" panose="020B0502040204020203" pitchFamily="34" charset="0"/>
                <a:ea typeface="+mn-ea"/>
                <a:cs typeface="Segoe UI" panose="020B0502040204020203" pitchFamily="34" charset="0"/>
              </a:rPr>
              <a:t>PRODUCT SPEC</a:t>
            </a:r>
          </a:p>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Class 6-8</a:t>
            </a:r>
          </a:p>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Detroit and Cummins Diesel engines</a:t>
            </a:r>
          </a:p>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Eaton and Allison transmissions</a:t>
            </a:r>
          </a:p>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Detroit and Meritor axles</a:t>
            </a:r>
          </a:p>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Multiple Suspension options</a:t>
            </a:r>
          </a:p>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Standard single-channel frame rails from 1.5 million RBM</a:t>
            </a:r>
          </a:p>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Optional double-frame rails up to 3.7 million RBM</a:t>
            </a:r>
          </a:p>
        </p:txBody>
      </p:sp>
      <p:sp>
        <p:nvSpPr>
          <p:cNvPr id="8" name="TextBox 7"/>
          <p:cNvSpPr txBox="1"/>
          <p:nvPr/>
        </p:nvSpPr>
        <p:spPr>
          <a:xfrm>
            <a:off x="361306" y="2280170"/>
            <a:ext cx="7486383" cy="3814249"/>
          </a:xfrm>
          <a:prstGeom prst="rect">
            <a:avLst/>
          </a:prstGeom>
          <a:solidFill>
            <a:schemeClr val="accent5">
              <a:lumMod val="75000"/>
            </a:schemeClr>
          </a:solid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47503"/>
                </a:solidFill>
                <a:effectLst/>
                <a:uLnTx/>
                <a:uFillTx/>
                <a:latin typeface="Segoe UI" panose="020B0502040204020203" pitchFamily="34" charset="0"/>
                <a:ea typeface="+mn-ea"/>
                <a:cs typeface="Segoe UI" panose="020B0502040204020203" pitchFamily="34" charset="0"/>
              </a:rPr>
              <a:t>PRODUCT FEATURES</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Corrosion-resistant aluminum cab with e-coated steel reinforcement</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Multiple Cab configurations</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Day Cab, </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Extended Cab, </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Crew Cab</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Up to a 55-degree wheel cut on M2 and up to 50-degree on SD, </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set-back front axle, </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3 piece bumper </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Hood-assist torsion bar, provides minimal effort needed to open hood</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See-through fluid reservoirs- Easy-access for pre-trip inspection</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Large 2,500 square-inch windshield and low-profile aerodynamic hood </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63X14 rear window</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65-degree door opening</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Low step-in height for easier entry/exit</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Clear back of cab packaging</a:t>
            </a:r>
          </a:p>
          <a:p>
            <a:pPr marL="285607" marR="0" lvl="0" indent="-285607"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1" name="Picture 5"/>
          <p:cNvPicPr>
            <a:picLocks noChangeAspect="1" noChangeArrowheads="1"/>
          </p:cNvPicPr>
          <p:nvPr/>
        </p:nvPicPr>
        <p:blipFill>
          <a:blip r:embed="rId3" cstate="print"/>
          <a:srcRect/>
          <a:stretch>
            <a:fillRect/>
          </a:stretch>
        </p:blipFill>
        <p:spPr bwMode="auto">
          <a:xfrm>
            <a:off x="10020035" y="4696074"/>
            <a:ext cx="1798120" cy="1398538"/>
          </a:xfrm>
          <a:prstGeom prst="rect">
            <a:avLst/>
          </a:prstGeom>
          <a:ln>
            <a:noFill/>
          </a:ln>
          <a:effectLst/>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4783" b="98261" l="9574" r="99468"/>
                    </a14:imgEffect>
                    <a14:imgEffect>
                      <a14:sharpenSoften amount="25000"/>
                    </a14:imgEffect>
                  </a14:imgLayer>
                </a14:imgProps>
              </a:ext>
            </a:extLst>
          </a:blip>
          <a:stretch>
            <a:fillRect/>
          </a:stretch>
        </p:blipFill>
        <p:spPr>
          <a:xfrm>
            <a:off x="-529949" y="-79957"/>
            <a:ext cx="3971891" cy="2429615"/>
          </a:xfrm>
          <a:prstGeom prst="rect">
            <a:avLst/>
          </a:prstGeom>
        </p:spPr>
      </p:pic>
      <p:pic>
        <p:nvPicPr>
          <p:cNvPr id="3" name="Picture 2"/>
          <p:cNvPicPr>
            <a:picLocks noChangeAspect="1"/>
          </p:cNvPicPr>
          <p:nvPr/>
        </p:nvPicPr>
        <p:blipFill>
          <a:blip r:embed="rId6"/>
          <a:stretch>
            <a:fillRect/>
          </a:stretch>
        </p:blipFill>
        <p:spPr>
          <a:xfrm>
            <a:off x="8152329" y="2942958"/>
            <a:ext cx="3656369" cy="1780768"/>
          </a:xfrm>
          <a:prstGeom prst="rect">
            <a:avLst/>
          </a:prstGeom>
        </p:spPr>
      </p:pic>
      <p:pic>
        <p:nvPicPr>
          <p:cNvPr id="22" name="Picture 21"/>
          <p:cNvPicPr>
            <a:picLocks noChangeAspect="1"/>
          </p:cNvPicPr>
          <p:nvPr/>
        </p:nvPicPr>
        <p:blipFill>
          <a:blip r:embed="rId7"/>
          <a:stretch>
            <a:fillRect/>
          </a:stretch>
        </p:blipFill>
        <p:spPr>
          <a:xfrm>
            <a:off x="8152328" y="4712731"/>
            <a:ext cx="1918594" cy="1381881"/>
          </a:xfrm>
          <a:prstGeom prst="rect">
            <a:avLst/>
          </a:prstGeom>
        </p:spPr>
      </p:pic>
      <p:sp>
        <p:nvSpPr>
          <p:cNvPr id="24" name="Rectangle 23"/>
          <p:cNvSpPr/>
          <p:nvPr/>
        </p:nvSpPr>
        <p:spPr>
          <a:xfrm>
            <a:off x="218442" y="2280169"/>
            <a:ext cx="142527" cy="3814442"/>
          </a:xfrm>
          <a:prstGeom prst="rect">
            <a:avLst/>
          </a:prstGeom>
          <a:solidFill>
            <a:srgbClr val="CE630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5" name="Rectangle 24"/>
          <p:cNvSpPr/>
          <p:nvPr/>
        </p:nvSpPr>
        <p:spPr>
          <a:xfrm>
            <a:off x="11808697" y="154106"/>
            <a:ext cx="152321" cy="5940507"/>
          </a:xfrm>
          <a:prstGeom prst="rect">
            <a:avLst/>
          </a:prstGeom>
          <a:solidFill>
            <a:srgbClr val="CE630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31" name="Picture 30"/>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2854028" y="1301449"/>
            <a:ext cx="5979237" cy="3972218"/>
          </a:xfrm>
          <a:prstGeom prst="rect">
            <a:avLst/>
          </a:prstGeom>
        </p:spPr>
      </p:pic>
      <p:sp>
        <p:nvSpPr>
          <p:cNvPr id="2" name="TextBox 1"/>
          <p:cNvSpPr txBox="1"/>
          <p:nvPr/>
        </p:nvSpPr>
        <p:spPr>
          <a:xfrm>
            <a:off x="5781044" y="5640872"/>
            <a:ext cx="2953906"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55-degree wheel cut </a:t>
            </a:r>
          </a:p>
        </p:txBody>
      </p:sp>
      <p:sp>
        <p:nvSpPr>
          <p:cNvPr id="17" name="TextBox 16"/>
          <p:cNvSpPr txBox="1"/>
          <p:nvPr/>
        </p:nvSpPr>
        <p:spPr>
          <a:xfrm>
            <a:off x="1227085" y="4586402"/>
            <a:ext cx="2517861"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2500 Square-inch</a:t>
            </a:r>
          </a:p>
        </p:txBody>
      </p:sp>
      <p:sp>
        <p:nvSpPr>
          <p:cNvPr id="18" name="TextBox 17"/>
          <p:cNvSpPr txBox="1"/>
          <p:nvPr/>
        </p:nvSpPr>
        <p:spPr>
          <a:xfrm>
            <a:off x="10070922" y="4812002"/>
            <a:ext cx="1854904"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Step Height</a:t>
            </a:r>
          </a:p>
        </p:txBody>
      </p:sp>
      <p:sp>
        <p:nvSpPr>
          <p:cNvPr id="19" name="TextBox 18"/>
          <p:cNvSpPr txBox="1"/>
          <p:nvPr/>
        </p:nvSpPr>
        <p:spPr>
          <a:xfrm>
            <a:off x="7704813" y="732454"/>
            <a:ext cx="4080423"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Detroit and Cummins engines</a:t>
            </a:r>
          </a:p>
        </p:txBody>
      </p:sp>
      <p:sp>
        <p:nvSpPr>
          <p:cNvPr id="20" name="TextBox 19"/>
          <p:cNvSpPr txBox="1"/>
          <p:nvPr/>
        </p:nvSpPr>
        <p:spPr>
          <a:xfrm>
            <a:off x="9474632" y="2523971"/>
            <a:ext cx="2213777"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Pre-Trip Access</a:t>
            </a:r>
          </a:p>
        </p:txBody>
      </p:sp>
      <p:sp>
        <p:nvSpPr>
          <p:cNvPr id="21" name="TextBox 20"/>
          <p:cNvSpPr txBox="1"/>
          <p:nvPr/>
        </p:nvSpPr>
        <p:spPr>
          <a:xfrm>
            <a:off x="2686346" y="3124359"/>
            <a:ext cx="1888229"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Durable Cab</a:t>
            </a:r>
          </a:p>
        </p:txBody>
      </p:sp>
    </p:spTree>
    <p:extLst>
      <p:ext uri="{BB962C8B-B14F-4D97-AF65-F5344CB8AC3E}">
        <p14:creationId xmlns:p14="http://schemas.microsoft.com/office/powerpoint/2010/main" val="2895206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7851" y="153002"/>
            <a:ext cx="3904135" cy="2321864"/>
          </a:xfrm>
          <a:prstGeom prst="rect">
            <a:avLst/>
          </a:prstGeom>
          <a:effectLst>
            <a:outerShdw blurRad="165100" dist="38100" dir="2700000" sx="101000" sy="101000" algn="tl" rotWithShape="0">
              <a:prstClr val="black">
                <a:alpha val="40000"/>
              </a:prstClr>
            </a:outerShdw>
          </a:effectLst>
        </p:spPr>
      </p:pic>
      <p:sp>
        <p:nvSpPr>
          <p:cNvPr id="10" name="TextBox 9"/>
          <p:cNvSpPr txBox="1"/>
          <p:nvPr/>
        </p:nvSpPr>
        <p:spPr bwMode="auto">
          <a:xfrm>
            <a:off x="4877435" y="134746"/>
            <a:ext cx="5877781" cy="830564"/>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kumimoji="0" lang="en-US" sz="1799" b="1" i="1" u="none" strike="noStrike" kern="1200" cap="none" spc="0" normalizeH="0" baseline="0" noProof="0" dirty="0">
                <a:ln>
                  <a:noFill/>
                </a:ln>
                <a:solidFill>
                  <a:srgbClr val="B75802"/>
                </a:solidFill>
                <a:effectLst/>
                <a:uLnTx/>
                <a:uFillTx/>
                <a:latin typeface="Segoe UI" panose="020B0502040204020203" pitchFamily="34" charset="0"/>
                <a:ea typeface="+mn-ea"/>
                <a:cs typeface="Segoe UI" panose="020B0502040204020203" pitchFamily="34" charset="0"/>
              </a:rPr>
              <a:t>The M2 Plus and SD Plus series adds the additional features our customers have asked for…such as driver productivity and improved comfort….</a:t>
            </a:r>
          </a:p>
        </p:txBody>
      </p:sp>
      <p:sp>
        <p:nvSpPr>
          <p:cNvPr id="15" name="Rectangle 14"/>
          <p:cNvSpPr/>
          <p:nvPr/>
        </p:nvSpPr>
        <p:spPr>
          <a:xfrm>
            <a:off x="2211824" y="6295382"/>
            <a:ext cx="3837450" cy="461425"/>
          </a:xfrm>
          <a:prstGeom prst="rect">
            <a:avLst/>
          </a:prstGeom>
        </p:spPr>
        <p:txBody>
          <a:bodyPr wrap="none">
            <a:spAutoFit/>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kumimoji="0" lang="de-DE" sz="2399" b="1" i="0" u="none" strike="noStrike" kern="1200" cap="none" spc="0" normalizeH="0" baseline="0" noProof="0" dirty="0">
                <a:ln>
                  <a:noFill/>
                </a:ln>
                <a:solidFill>
                  <a:srgbClr val="FFFFFF"/>
                </a:solidFill>
                <a:effectLst/>
                <a:uLnTx/>
                <a:uFillTx/>
                <a:latin typeface="Franklin Gothic Book" panose="020B0503020102020204"/>
                <a:ea typeface="+mn-ea"/>
                <a:cs typeface="+mn-cs"/>
              </a:rPr>
              <a:t>NEW Features </a:t>
            </a:r>
            <a:r>
              <a:rPr kumimoji="0" lang="de-DE" sz="2399" b="1" i="0" u="none" strike="noStrike" kern="1200" cap="none" spc="0" normalizeH="0" baseline="0" noProof="0" dirty="0" err="1">
                <a:ln>
                  <a:noFill/>
                </a:ln>
                <a:solidFill>
                  <a:srgbClr val="FFFFFF"/>
                </a:solidFill>
                <a:effectLst/>
                <a:uLnTx/>
                <a:uFillTx/>
                <a:latin typeface="Franklin Gothic Book" panose="020B0503020102020204"/>
                <a:ea typeface="+mn-ea"/>
                <a:cs typeface="+mn-cs"/>
              </a:rPr>
              <a:t>and</a:t>
            </a:r>
            <a:r>
              <a:rPr kumimoji="0" lang="de-DE" sz="2399" b="1"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de-DE" sz="2399" b="1" i="0" u="none" strike="noStrike" kern="1200" cap="none" spc="0" normalizeH="0" baseline="0" noProof="0" dirty="0" err="1">
                <a:ln>
                  <a:noFill/>
                </a:ln>
                <a:solidFill>
                  <a:srgbClr val="FFFFFF"/>
                </a:solidFill>
                <a:effectLst/>
                <a:uLnTx/>
                <a:uFillTx/>
                <a:latin typeface="Franklin Gothic Book" panose="020B0503020102020204"/>
                <a:ea typeface="+mn-ea"/>
                <a:cs typeface="+mn-cs"/>
              </a:rPr>
              <a:t>Benefits</a:t>
            </a:r>
            <a:endParaRPr kumimoji="0" lang="en-US" sz="2099"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99200" l="0" r="100000">
                        <a14:foregroundMark x1="96255" y1="20800" x2="96255" y2="49600"/>
                        <a14:foregroundMark x1="47191" y1="77600" x2="48689" y2="86400"/>
                        <a14:foregroundMark x1="89888" y1="77600" x2="87266" y2="89600"/>
                        <a14:foregroundMark x1="3371" y1="8000" x2="7116" y2="8000"/>
                        <a14:foregroundMark x1="2996" y1="8000" x2="1873" y2="11200"/>
                        <a14:foregroundMark x1="1124" y1="15200" x2="1498" y2="51200"/>
                        <a14:backgroundMark x1="375" y1="14400" x2="0" y2="40800"/>
                        <a14:backgroundMark x1="98876" y1="20800" x2="99251" y2="56000"/>
                        <a14:backgroundMark x1="375" y1="72000" x2="0" y2="52000"/>
                      </a14:backgroundRemoval>
                    </a14:imgEffect>
                  </a14:imgLayer>
                </a14:imgProps>
              </a:ext>
            </a:extLst>
          </a:blip>
          <a:stretch>
            <a:fillRect/>
          </a:stretch>
        </p:blipFill>
        <p:spPr>
          <a:xfrm>
            <a:off x="6552963" y="6203645"/>
            <a:ext cx="1395586" cy="653364"/>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0" b="98765" l="0" r="99653">
                        <a14:foregroundMark x1="4167" y1="20370" x2="4167" y2="47531"/>
                        <a14:foregroundMark x1="41667" y1="78395" x2="43056" y2="83333"/>
                        <a14:foregroundMark x1="87153" y1="77778" x2="85069" y2="86420"/>
                        <a14:foregroundMark x1="92361" y1="27778" x2="92361" y2="45062"/>
                        <a14:foregroundMark x1="92708" y1="27160" x2="92708" y2="43827"/>
                        <a14:foregroundMark x1="3819" y1="17901" x2="3472" y2="50000"/>
                        <a14:foregroundMark x1="3472" y1="17284" x2="3472" y2="24074"/>
                        <a14:foregroundMark x1="3472" y1="34568" x2="3472" y2="51852"/>
                        <a14:backgroundMark x1="2083" y1="16667" x2="2083" y2="58025"/>
                        <a14:backgroundMark x1="2778" y1="16667" x2="2778" y2="24074"/>
                        <a14:backgroundMark x1="2778" y1="34568" x2="2778" y2="51235"/>
                      </a14:backgroundRemoval>
                    </a14:imgEffect>
                  </a14:imgLayer>
                </a14:imgProps>
              </a:ext>
            </a:extLst>
          </a:blip>
          <a:stretch>
            <a:fillRect/>
          </a:stretch>
        </p:blipFill>
        <p:spPr>
          <a:xfrm>
            <a:off x="7939736" y="6132439"/>
            <a:ext cx="1399663" cy="78731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1274" b="96815" l="697" r="99652">
                        <a14:foregroundMark x1="5923" y1="22293" x2="5575" y2="49045"/>
                        <a14:foregroundMark x1="47735" y1="74522" x2="50523" y2="85350"/>
                        <a14:foregroundMark x1="90244" y1="73885" x2="87108" y2="87898"/>
                        <a14:foregroundMark x1="93728" y1="19745" x2="94077" y2="45223"/>
                        <a14:foregroundMark x1="81533" y1="17197" x2="85017" y2="17834"/>
                        <a14:foregroundMark x1="95122" y1="32484" x2="94774" y2="49682"/>
                        <a14:backgroundMark x1="95470" y1="31210" x2="95470" y2="53503"/>
                      </a14:backgroundRemoval>
                    </a14:imgEffect>
                  </a14:imgLayer>
                </a14:imgProps>
              </a:ext>
            </a:extLst>
          </a:blip>
          <a:stretch>
            <a:fillRect/>
          </a:stretch>
        </p:blipFill>
        <p:spPr>
          <a:xfrm>
            <a:off x="9268219" y="6102486"/>
            <a:ext cx="1548730" cy="847215"/>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1163" b="96512" l="330" r="98020">
                        <a14:foregroundMark x1="5611" y1="16279" x2="5941" y2="46512"/>
                        <a14:foregroundMark x1="88779" y1="16860" x2="89109" y2="47093"/>
                        <a14:foregroundMark x1="39274" y1="72674" x2="40924" y2="81977"/>
                        <a14:foregroundMark x1="85479" y1="73256" x2="83168" y2="87209"/>
                        <a14:foregroundMark x1="89439" y1="49419" x2="89439" y2="59884"/>
                        <a14:foregroundMark x1="5941" y1="47093" x2="6271" y2="66279"/>
                        <a14:foregroundMark x1="5281" y1="33140" x2="5611" y2="66860"/>
                        <a14:backgroundMark x1="90099" y1="17442" x2="90759" y2="60465"/>
                        <a14:backgroundMark x1="4950" y1="18023" x2="5281" y2="65698"/>
                      </a14:backgroundRemoval>
                    </a14:imgEffect>
                  </a14:imgLayer>
                </a14:imgProps>
              </a:ext>
            </a:extLst>
          </a:blip>
          <a:stretch>
            <a:fillRect/>
          </a:stretch>
        </p:blipFill>
        <p:spPr>
          <a:xfrm>
            <a:off x="10755215" y="6156091"/>
            <a:ext cx="1420656" cy="806446"/>
          </a:xfrm>
          <a:prstGeom prst="rect">
            <a:avLst/>
          </a:prstGeom>
        </p:spPr>
      </p:pic>
      <p:pic>
        <p:nvPicPr>
          <p:cNvPr id="20" name="Picture 19"/>
          <p:cNvPicPr>
            <a:picLocks noChangeAspect="1"/>
          </p:cNvPicPr>
          <p:nvPr/>
        </p:nvPicPr>
        <p:blipFill>
          <a:blip r:embed="rId12"/>
          <a:stretch>
            <a:fillRect/>
          </a:stretch>
        </p:blipFill>
        <p:spPr>
          <a:xfrm>
            <a:off x="417852" y="3240142"/>
            <a:ext cx="5585648" cy="2798443"/>
          </a:xfrm>
          <a:prstGeom prst="rect">
            <a:avLst/>
          </a:prstGeom>
        </p:spPr>
      </p:pic>
      <p:pic>
        <p:nvPicPr>
          <p:cNvPr id="29" name="Picture 28"/>
          <p:cNvPicPr>
            <a:picLocks noChangeAspect="1"/>
          </p:cNvPicPr>
          <p:nvPr/>
        </p:nvPicPr>
        <p:blipFill rotWithShape="1">
          <a:blip r:embed="rId13" cstate="hqprint">
            <a:extLst>
              <a:ext uri="{28A0092B-C50C-407E-A947-70E740481C1C}">
                <a14:useLocalDpi xmlns:a14="http://schemas.microsoft.com/office/drawing/2010/main"/>
              </a:ext>
            </a:extLst>
          </a:blip>
          <a:srcRect l="11349" t="7532" r="5905" b="28240"/>
          <a:stretch/>
        </p:blipFill>
        <p:spPr>
          <a:xfrm>
            <a:off x="3963511" y="1548604"/>
            <a:ext cx="3044474" cy="1573532"/>
          </a:xfrm>
          <a:prstGeom prst="rect">
            <a:avLst/>
          </a:prstGeom>
          <a:ln>
            <a:solidFill>
              <a:schemeClr val="bg1"/>
            </a:solidFill>
          </a:ln>
        </p:spPr>
      </p:pic>
      <p:pic>
        <p:nvPicPr>
          <p:cNvPr id="11" name="Picture 10"/>
          <p:cNvPicPr>
            <a:picLocks noChangeAspect="1"/>
          </p:cNvPicPr>
          <p:nvPr/>
        </p:nvPicPr>
        <p:blipFill>
          <a:blip r:embed="rId14"/>
          <a:stretch>
            <a:fillRect/>
          </a:stretch>
        </p:blipFill>
        <p:spPr>
          <a:xfrm>
            <a:off x="5779335" y="2621910"/>
            <a:ext cx="1415871" cy="1716651"/>
          </a:xfrm>
          <a:prstGeom prst="rect">
            <a:avLst/>
          </a:prstGeom>
          <a:ln>
            <a:solidFill>
              <a:schemeClr val="bg1"/>
            </a:solidFill>
          </a:ln>
        </p:spPr>
      </p:pic>
      <p:sp>
        <p:nvSpPr>
          <p:cNvPr id="25" name="TextBox 24"/>
          <p:cNvSpPr txBox="1"/>
          <p:nvPr/>
        </p:nvSpPr>
        <p:spPr>
          <a:xfrm>
            <a:off x="7137654" y="1280915"/>
            <a:ext cx="4563669" cy="4829271"/>
          </a:xfrm>
          <a:prstGeom prst="rect">
            <a:avLst/>
          </a:prstGeom>
          <a:solidFill>
            <a:srgbClr val="5F5F5F"/>
          </a:solidFill>
        </p:spPr>
        <p:txBody>
          <a:bodyPr wrap="square" rtlCol="0">
            <a:spAutoFit/>
          </a:bodyPr>
          <a:lstStyle/>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Stylish and modern dash </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3 trim levels: Professional, Elite, and Rugged (with vinyl headliner and </a:t>
            </a:r>
            <a:r>
              <a:rPr kumimoji="0" lang="en-US" sz="1399"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backwall</a:t>
            </a: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t>
            </a:r>
          </a:p>
          <a:p>
            <a:pPr marL="285607" marR="0" lvl="0" indent="-285607" algn="l" defTabSz="108841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New materials for Dash, Overhead Console, and doors for improved BSR fit and finish</a:t>
            </a:r>
          </a:p>
          <a:p>
            <a:pPr marL="285607" marR="0" lvl="0" indent="-285607" algn="l" defTabSz="108841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Improved and additional cab insulation for quieter work environment</a:t>
            </a:r>
          </a:p>
          <a:p>
            <a:pPr marL="285607" marR="0" lvl="0" indent="-285607" algn="l" defTabSz="108841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Ergonomic seat with better adjustability</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Easy-to-read 5” LCD Driver Command Center </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Steering wheel with integrated controls</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Optional Steering column transmission shifter (based on transmission)</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Additional storage in doors and center console</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Dash and door panel with large map pocket/grab handle</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Customizable 2.5x larger overhead console</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Phone/I-pad slot mount in upper dash</a:t>
            </a:r>
          </a:p>
          <a:p>
            <a:pPr marL="285607" marR="0" lvl="0" indent="-285607" algn="l" defTabSz="108841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Improved radio with a variety of options</a:t>
            </a:r>
          </a:p>
          <a:p>
            <a:pPr marL="285607" marR="0" lvl="0" indent="-285607" algn="l" defTabSz="108841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Improved Speaker location in door</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 controls relocated and improved</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Relocated Pre-trip and intelligent battery disconnect </a:t>
            </a:r>
            <a:endParaRPr kumimoji="0" lang="en-US" sz="1599" b="0" i="0" u="none" strike="noStrike" kern="1200" cap="none" spc="0" normalizeH="0" baseline="0" noProof="0" dirty="0">
              <a:ln>
                <a:noFill/>
              </a:ln>
              <a:solidFill>
                <a:srgbClr val="FFFFFF"/>
              </a:solidFill>
              <a:effectLst/>
              <a:uLnTx/>
              <a:uFillTx/>
              <a:latin typeface="Franklin Gothic Book" panose="020B0503020102020204"/>
              <a:ea typeface="+mn-ea"/>
              <a:cs typeface="Daimler CS"/>
            </a:endParaRPr>
          </a:p>
        </p:txBody>
      </p:sp>
      <p:sp>
        <p:nvSpPr>
          <p:cNvPr id="31" name="Rectangle 30"/>
          <p:cNvSpPr/>
          <p:nvPr/>
        </p:nvSpPr>
        <p:spPr>
          <a:xfrm>
            <a:off x="275325" y="153002"/>
            <a:ext cx="142527" cy="5885584"/>
          </a:xfrm>
          <a:prstGeom prst="rect">
            <a:avLst/>
          </a:prstGeom>
          <a:solidFill>
            <a:srgbClr val="CE630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2" name="Rectangle 31"/>
          <p:cNvSpPr/>
          <p:nvPr/>
        </p:nvSpPr>
        <p:spPr>
          <a:xfrm>
            <a:off x="11830993" y="1051928"/>
            <a:ext cx="142527" cy="5049856"/>
          </a:xfrm>
          <a:prstGeom prst="rect">
            <a:avLst/>
          </a:prstGeom>
          <a:solidFill>
            <a:srgbClr val="CE630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26" name="Group 25"/>
          <p:cNvGrpSpPr/>
          <p:nvPr/>
        </p:nvGrpSpPr>
        <p:grpSpPr>
          <a:xfrm rot="20014799">
            <a:off x="-186102" y="-152203"/>
            <a:ext cx="1862977" cy="1217676"/>
            <a:chOff x="1225909" y="1776993"/>
            <a:chExt cx="1752431" cy="1274895"/>
          </a:xfrm>
        </p:grpSpPr>
        <p:sp>
          <p:nvSpPr>
            <p:cNvPr id="27" name="Explosion 1 26"/>
            <p:cNvSpPr/>
            <p:nvPr/>
          </p:nvSpPr>
          <p:spPr>
            <a:xfrm>
              <a:off x="1225909" y="1776993"/>
              <a:ext cx="1752431" cy="1274895"/>
            </a:xfrm>
            <a:prstGeom prst="irregularSeal1">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8" name="TextBox 27"/>
            <p:cNvSpPr txBox="1"/>
            <p:nvPr/>
          </p:nvSpPr>
          <p:spPr bwMode="auto">
            <a:xfrm>
              <a:off x="1831975" y="2158029"/>
              <a:ext cx="609600" cy="547253"/>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7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NEW</a:t>
              </a:r>
              <a:r>
                <a:rPr kumimoji="0" lang="en-US" sz="1599" b="1" i="0" u="none" strike="noStrike" kern="1200" cap="none" spc="0" normalizeH="0" baseline="0" noProof="0" dirty="0">
                  <a:ln>
                    <a:noFill/>
                  </a:ln>
                  <a:solidFill>
                    <a:srgbClr val="FFFFFF"/>
                  </a:solidFill>
                  <a:effectLst/>
                  <a:uLnTx/>
                  <a:uFillTx/>
                  <a:latin typeface="Franklin Gothic Book" panose="020B0503020102020204"/>
                  <a:ea typeface="+mn-ea"/>
                  <a:cs typeface="Daimler CS"/>
                </a:rPr>
                <a:t>!</a:t>
              </a:r>
            </a:p>
          </p:txBody>
        </p:sp>
      </p:grpSp>
      <p:pic>
        <p:nvPicPr>
          <p:cNvPr id="21" name="Picture 20"/>
          <p:cNvPicPr>
            <a:picLocks noChangeAspect="1"/>
          </p:cNvPicPr>
          <p:nvPr/>
        </p:nvPicPr>
        <p:blipFill>
          <a:blip r:embed="rId15"/>
          <a:stretch>
            <a:fillRect/>
          </a:stretch>
        </p:blipFill>
        <p:spPr>
          <a:xfrm>
            <a:off x="5378441" y="4269422"/>
            <a:ext cx="1816765" cy="1676545"/>
          </a:xfrm>
          <a:prstGeom prst="rect">
            <a:avLst/>
          </a:prstGeom>
          <a:ln>
            <a:solidFill>
              <a:schemeClr val="tx2"/>
            </a:solidFill>
          </a:ln>
        </p:spPr>
      </p:pic>
      <p:pic>
        <p:nvPicPr>
          <p:cNvPr id="4" name="Picture 3"/>
          <p:cNvPicPr>
            <a:picLocks noChangeAspect="1"/>
          </p:cNvPicPr>
          <p:nvPr/>
        </p:nvPicPr>
        <p:blipFill>
          <a:blip r:embed="rId16">
            <a:duotone>
              <a:schemeClr val="bg2">
                <a:shade val="45000"/>
                <a:satMod val="135000"/>
              </a:schemeClr>
              <a:prstClr val="white"/>
            </a:duotone>
          </a:blip>
          <a:stretch>
            <a:fillRect/>
          </a:stretch>
        </p:blipFill>
        <p:spPr>
          <a:xfrm>
            <a:off x="1722612" y="1994012"/>
            <a:ext cx="6916955" cy="3312344"/>
          </a:xfrm>
          <a:prstGeom prst="rect">
            <a:avLst/>
          </a:prstGeom>
          <a:solidFill>
            <a:schemeClr val="accent1"/>
          </a:solidFill>
        </p:spPr>
      </p:pic>
      <p:sp>
        <p:nvSpPr>
          <p:cNvPr id="2" name="Rectangle 1"/>
          <p:cNvSpPr/>
          <p:nvPr/>
        </p:nvSpPr>
        <p:spPr>
          <a:xfrm>
            <a:off x="7195206" y="1465936"/>
            <a:ext cx="1510606" cy="369332"/>
          </a:xfrm>
          <a:prstGeom prst="rect">
            <a:avLst/>
          </a:prstGeom>
          <a:solidFill>
            <a:schemeClr val="bg2"/>
          </a:solidFill>
        </p:spPr>
        <p:txBody>
          <a:bodyPr wrap="none">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3 trim levels</a:t>
            </a:r>
          </a:p>
        </p:txBody>
      </p:sp>
      <p:sp>
        <p:nvSpPr>
          <p:cNvPr id="22" name="Rectangle 21"/>
          <p:cNvSpPr/>
          <p:nvPr/>
        </p:nvSpPr>
        <p:spPr>
          <a:xfrm>
            <a:off x="7718166" y="2620058"/>
            <a:ext cx="3227167" cy="369332"/>
          </a:xfrm>
          <a:prstGeom prst="rect">
            <a:avLst/>
          </a:prstGeom>
          <a:solidFill>
            <a:schemeClr val="bg2"/>
          </a:solidFill>
        </p:spPr>
        <p:txBody>
          <a:bodyPr wrap="none">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Quieter Work </a:t>
            </a:r>
            <a:r>
              <a:rPr kumimoji="0" lang="en-US" sz="1800"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Environement</a:t>
            </a:r>
            <a:endPar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3" name="Rectangle 22"/>
          <p:cNvSpPr/>
          <p:nvPr/>
        </p:nvSpPr>
        <p:spPr>
          <a:xfrm>
            <a:off x="6449415" y="3091573"/>
            <a:ext cx="728084" cy="369332"/>
          </a:xfrm>
          <a:prstGeom prst="rect">
            <a:avLst/>
          </a:prstGeom>
          <a:solidFill>
            <a:schemeClr val="bg2"/>
          </a:solidFill>
        </p:spPr>
        <p:txBody>
          <a:bodyPr wrap="none">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Door</a:t>
            </a:r>
          </a:p>
        </p:txBody>
      </p:sp>
      <p:sp>
        <p:nvSpPr>
          <p:cNvPr id="30" name="Rectangle 29"/>
          <p:cNvSpPr/>
          <p:nvPr/>
        </p:nvSpPr>
        <p:spPr>
          <a:xfrm>
            <a:off x="930774" y="5189021"/>
            <a:ext cx="2302746" cy="369332"/>
          </a:xfrm>
          <a:prstGeom prst="rect">
            <a:avLst/>
          </a:prstGeom>
          <a:solidFill>
            <a:schemeClr val="bg2"/>
          </a:solidFill>
        </p:spPr>
        <p:txBody>
          <a:bodyPr wrap="none">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Integrated Controls</a:t>
            </a:r>
          </a:p>
        </p:txBody>
      </p:sp>
      <p:pic>
        <p:nvPicPr>
          <p:cNvPr id="33" name="Picture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7542" y="3813006"/>
            <a:ext cx="971017" cy="1294688"/>
          </a:xfrm>
          <a:prstGeom prst="rect">
            <a:avLst/>
          </a:prstGeom>
        </p:spPr>
      </p:pic>
      <p:sp>
        <p:nvSpPr>
          <p:cNvPr id="34" name="Rectangle 33"/>
          <p:cNvSpPr/>
          <p:nvPr/>
        </p:nvSpPr>
        <p:spPr>
          <a:xfrm>
            <a:off x="5664829" y="5700623"/>
            <a:ext cx="1052148" cy="369332"/>
          </a:xfrm>
          <a:prstGeom prst="rect">
            <a:avLst/>
          </a:prstGeom>
          <a:solidFill>
            <a:schemeClr val="bg2"/>
          </a:solidFill>
        </p:spPr>
        <p:txBody>
          <a:bodyPr wrap="none">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Pre-Trip</a:t>
            </a:r>
          </a:p>
        </p:txBody>
      </p:sp>
    </p:spTree>
    <p:extLst>
      <p:ext uri="{BB962C8B-B14F-4D97-AF65-F5344CB8AC3E}">
        <p14:creationId xmlns:p14="http://schemas.microsoft.com/office/powerpoint/2010/main" val="145583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30"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199" b="0" i="0" u="none" strike="noStrike" kern="1200" cap="none" spc="0" normalizeH="0" baseline="0" noProof="0">
                <a:ln>
                  <a:noFill/>
                </a:ln>
                <a:solidFill>
                  <a:srgbClr val="FFFFFF"/>
                </a:solidFill>
                <a:effectLst/>
                <a:uLnTx/>
                <a:uFillTx/>
                <a:latin typeface="Franklin Gothic Book" panose="020B050302010202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7</a:t>
            </a:fld>
            <a:endParaRPr kumimoji="0" lang="en-US" sz="1199"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5" name="Rectangle 4"/>
          <p:cNvSpPr/>
          <p:nvPr/>
        </p:nvSpPr>
        <p:spPr>
          <a:xfrm>
            <a:off x="227974" y="1212437"/>
            <a:ext cx="11561210" cy="5044586"/>
          </a:xfrm>
          <a:prstGeom prst="rect">
            <a:avLst/>
          </a:prstGeom>
          <a:solidFill>
            <a:srgbClr val="5F5F5F"/>
          </a:solidFill>
        </p:spPr>
        <p:txBody>
          <a:bodyPr wrap="square">
            <a:spAutoFit/>
          </a:bodyPr>
          <a:lstStyle/>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Detroit Assurance for Cummins and Detroit:</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Active Brake Assist 5.0, </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Adaptive Cruise Control down to 10mph, </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Lane Departure Warning, </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Intelligent High Beam, </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Auto Headlights/Wipers, </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Optional Side Guard Assist, Forward Video Capture, and Driver Facing Camera</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Additionally with DT12 transmission:</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Adaptive Cruise Control down to 0mph</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Traffic Sign Display</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Brake Hold</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Active Speed Intervention</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3 </a:t>
            </a:r>
            <a:r>
              <a:rPr kumimoji="0" lang="en-US" sz="1399"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yr</a:t>
            </a: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Detroit Connect®</a:t>
            </a:r>
          </a:p>
          <a:p>
            <a:pPr marL="914400" marR="0" lvl="2" indent="0" algn="l" defTabSz="1088415"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Virtual Technician with Detroit engines</a:t>
            </a:r>
          </a:p>
          <a:p>
            <a:pPr marL="914400" marR="0" lvl="2" indent="0" algn="l" defTabSz="1088415"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Remote Updates</a:t>
            </a:r>
          </a:p>
          <a:p>
            <a:pPr marL="914400" marR="0" lvl="2" indent="0" algn="l" defTabSz="1088415"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Detroit Connect Analytics</a:t>
            </a:r>
          </a:p>
          <a:p>
            <a:pPr marL="914400" marR="0" lvl="2" indent="0" algn="l" defTabSz="1088415"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Safety Event Viewer</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Opitonal</a:t>
            </a: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Bendix Intellipark to help prevent rollaway incidents</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Optional M2 LED headlamps</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LED step lights, and cab lighting for better visibility</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Optional Premium floor lighting and reading lights</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Optional yellow grab handles</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458575" y="4120834"/>
            <a:ext cx="2339461" cy="1973778"/>
          </a:xfrm>
          <a:prstGeom prst="rect">
            <a:avLst/>
          </a:prstGeom>
        </p:spPr>
      </p:pic>
      <p:sp>
        <p:nvSpPr>
          <p:cNvPr id="13" name="Rectangle 12"/>
          <p:cNvSpPr/>
          <p:nvPr/>
        </p:nvSpPr>
        <p:spPr>
          <a:xfrm>
            <a:off x="2290152" y="6211332"/>
            <a:ext cx="3837450" cy="461425"/>
          </a:xfrm>
          <a:prstGeom prst="rect">
            <a:avLst/>
          </a:prstGeom>
        </p:spPr>
        <p:txBody>
          <a:bodyPr wrap="none">
            <a:spAutoFit/>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kumimoji="0" lang="de-DE" sz="2399" b="1" i="0" u="none" strike="noStrike" kern="1200" cap="none" spc="0" normalizeH="0" baseline="0" noProof="0" dirty="0">
                <a:ln>
                  <a:noFill/>
                </a:ln>
                <a:solidFill>
                  <a:srgbClr val="FFFFFF"/>
                </a:solidFill>
                <a:effectLst/>
                <a:uLnTx/>
                <a:uFillTx/>
                <a:latin typeface="Franklin Gothic Book" panose="020B0503020102020204"/>
                <a:ea typeface="+mn-ea"/>
                <a:cs typeface="+mn-cs"/>
              </a:rPr>
              <a:t>NEW Features </a:t>
            </a:r>
            <a:r>
              <a:rPr kumimoji="0" lang="de-DE" sz="2399" b="1" i="0" u="none" strike="noStrike" kern="1200" cap="none" spc="0" normalizeH="0" baseline="0" noProof="0" dirty="0" err="1">
                <a:ln>
                  <a:noFill/>
                </a:ln>
                <a:solidFill>
                  <a:srgbClr val="FFFFFF"/>
                </a:solidFill>
                <a:effectLst/>
                <a:uLnTx/>
                <a:uFillTx/>
                <a:latin typeface="Franklin Gothic Book" panose="020B0503020102020204"/>
                <a:ea typeface="+mn-ea"/>
                <a:cs typeface="+mn-cs"/>
              </a:rPr>
              <a:t>and</a:t>
            </a:r>
            <a:r>
              <a:rPr kumimoji="0" lang="de-DE" sz="2399" b="1"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de-DE" sz="2399" b="1" i="0" u="none" strike="noStrike" kern="1200" cap="none" spc="0" normalizeH="0" baseline="0" noProof="0" dirty="0" err="1">
                <a:ln>
                  <a:noFill/>
                </a:ln>
                <a:solidFill>
                  <a:srgbClr val="FFFFFF"/>
                </a:solidFill>
                <a:effectLst/>
                <a:uLnTx/>
                <a:uFillTx/>
                <a:latin typeface="Franklin Gothic Book" panose="020B0503020102020204"/>
                <a:ea typeface="+mn-ea"/>
                <a:cs typeface="+mn-cs"/>
              </a:rPr>
              <a:t>Benefits</a:t>
            </a:r>
            <a:endParaRPr kumimoji="0" lang="en-US" sz="2099"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0" b="99200" l="0" r="100000">
                        <a14:foregroundMark x1="96255" y1="20800" x2="96255" y2="49600"/>
                        <a14:foregroundMark x1="47191" y1="77600" x2="48689" y2="86400"/>
                        <a14:foregroundMark x1="89888" y1="77600" x2="87266" y2="89600"/>
                        <a14:foregroundMark x1="3371" y1="8000" x2="7116" y2="8000"/>
                        <a14:foregroundMark x1="2996" y1="8000" x2="1873" y2="11200"/>
                        <a14:foregroundMark x1="1124" y1="15200" x2="1498" y2="51200"/>
                        <a14:backgroundMark x1="375" y1="14400" x2="0" y2="40800"/>
                        <a14:backgroundMark x1="98876" y1="20800" x2="99251" y2="56000"/>
                        <a14:backgroundMark x1="375" y1="72000" x2="0" y2="52000"/>
                      </a14:backgroundRemoval>
                    </a14:imgEffect>
                  </a14:imgLayer>
                </a14:imgProps>
              </a:ext>
            </a:extLst>
          </a:blip>
          <a:stretch>
            <a:fillRect/>
          </a:stretch>
        </p:blipFill>
        <p:spPr>
          <a:xfrm>
            <a:off x="6490073" y="6211332"/>
            <a:ext cx="1395586" cy="653364"/>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0" b="98765" l="0" r="99653">
                        <a14:foregroundMark x1="4167" y1="20370" x2="4167" y2="47531"/>
                        <a14:foregroundMark x1="41667" y1="78395" x2="43056" y2="83333"/>
                        <a14:foregroundMark x1="87153" y1="77778" x2="85069" y2="86420"/>
                        <a14:foregroundMark x1="92361" y1="27778" x2="92361" y2="45062"/>
                        <a14:foregroundMark x1="92708" y1="27160" x2="92708" y2="43827"/>
                        <a14:foregroundMark x1="3819" y1="17901" x2="3472" y2="50000"/>
                        <a14:foregroundMark x1="3472" y1="17284" x2="3472" y2="24074"/>
                        <a14:foregroundMark x1="3472" y1="34568" x2="3472" y2="51852"/>
                        <a14:backgroundMark x1="2083" y1="16667" x2="2083" y2="58025"/>
                        <a14:backgroundMark x1="2778" y1="16667" x2="2778" y2="24074"/>
                        <a14:backgroundMark x1="2778" y1="34568" x2="2778" y2="51235"/>
                      </a14:backgroundRemoval>
                    </a14:imgEffect>
                  </a14:imgLayer>
                </a14:imgProps>
              </a:ext>
            </a:extLst>
          </a:blip>
          <a:stretch>
            <a:fillRect/>
          </a:stretch>
        </p:blipFill>
        <p:spPr>
          <a:xfrm>
            <a:off x="7870248" y="6135706"/>
            <a:ext cx="1399663" cy="78731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1274" b="96815" l="697" r="99652">
                        <a14:foregroundMark x1="5923" y1="22293" x2="5575" y2="49045"/>
                        <a14:foregroundMark x1="47735" y1="74522" x2="50523" y2="85350"/>
                        <a14:foregroundMark x1="90244" y1="73885" x2="87108" y2="87898"/>
                        <a14:foregroundMark x1="93728" y1="19745" x2="94077" y2="45223"/>
                        <a14:foregroundMark x1="81533" y1="17197" x2="85017" y2="17834"/>
                        <a14:foregroundMark x1="95122" y1="32484" x2="94774" y2="49682"/>
                        <a14:backgroundMark x1="95470" y1="31210" x2="95470" y2="53503"/>
                      </a14:backgroundRemoval>
                    </a14:imgEffect>
                  </a14:imgLayer>
                </a14:imgProps>
              </a:ext>
            </a:extLst>
          </a:blip>
          <a:stretch>
            <a:fillRect/>
          </a:stretch>
        </p:blipFill>
        <p:spPr>
          <a:xfrm>
            <a:off x="9156054" y="6104218"/>
            <a:ext cx="1542398" cy="843751"/>
          </a:xfrm>
          <a:prstGeom prst="rect">
            <a:avLst/>
          </a:prstGeom>
        </p:spPr>
      </p:pic>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backgroundRemoval t="1163" b="96512" l="330" r="98020">
                        <a14:foregroundMark x1="5611" y1="16279" x2="5941" y2="46512"/>
                        <a14:foregroundMark x1="88779" y1="16860" x2="89109" y2="47093"/>
                        <a14:foregroundMark x1="39274" y1="72674" x2="40924" y2="81977"/>
                        <a14:foregroundMark x1="85479" y1="73256" x2="83168" y2="87209"/>
                        <a14:foregroundMark x1="89439" y1="49419" x2="89439" y2="59884"/>
                        <a14:foregroundMark x1="5941" y1="47093" x2="6271" y2="66279"/>
                        <a14:foregroundMark x1="5281" y1="33140" x2="5611" y2="66860"/>
                        <a14:backgroundMark x1="90099" y1="17442" x2="90759" y2="60465"/>
                        <a14:backgroundMark x1="4950" y1="18023" x2="5281" y2="65698"/>
                      </a14:backgroundRemoval>
                    </a14:imgEffect>
                  </a14:imgLayer>
                </a14:imgProps>
              </a:ext>
            </a:extLst>
          </a:blip>
          <a:stretch>
            <a:fillRect/>
          </a:stretch>
        </p:blipFill>
        <p:spPr>
          <a:xfrm>
            <a:off x="10628305" y="6145837"/>
            <a:ext cx="1420656" cy="806446"/>
          </a:xfrm>
          <a:prstGeom prst="rect">
            <a:avLst/>
          </a:prstGeom>
        </p:spPr>
      </p:pic>
      <p:pic>
        <p:nvPicPr>
          <p:cNvPr id="18" name="Picture 17"/>
          <p:cNvPicPr>
            <a:picLocks noChangeAspect="1"/>
          </p:cNvPicPr>
          <p:nvPr/>
        </p:nvPicPr>
        <p:blipFill rotWithShape="1">
          <a:blip r:embed="rId12" cstate="hqprint">
            <a:extLst>
              <a:ext uri="{28A0092B-C50C-407E-A947-70E740481C1C}">
                <a14:useLocalDpi xmlns:a14="http://schemas.microsoft.com/office/drawing/2010/main"/>
              </a:ext>
            </a:extLst>
          </a:blip>
          <a:srcRect b="15264"/>
          <a:stretch/>
        </p:blipFill>
        <p:spPr>
          <a:xfrm>
            <a:off x="8385972" y="2078060"/>
            <a:ext cx="3412063" cy="1941158"/>
          </a:xfrm>
          <a:prstGeom prst="rect">
            <a:avLst/>
          </a:prstGeom>
        </p:spPr>
      </p:pic>
      <p:sp>
        <p:nvSpPr>
          <p:cNvPr id="19" name="TextBox 18"/>
          <p:cNvSpPr txBox="1"/>
          <p:nvPr/>
        </p:nvSpPr>
        <p:spPr bwMode="auto">
          <a:xfrm>
            <a:off x="2124876" y="247287"/>
            <a:ext cx="4417299" cy="615233"/>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kumimoji="0" lang="en-US" sz="1999" b="1" i="1" u="none" strike="noStrike" kern="1200" cap="none" spc="0" normalizeH="0" baseline="0" noProof="0" dirty="0">
                <a:ln>
                  <a:noFill/>
                </a:ln>
                <a:solidFill>
                  <a:srgbClr val="B75802"/>
                </a:solidFill>
                <a:effectLst/>
                <a:uLnTx/>
                <a:uFillTx/>
                <a:latin typeface="Segoe UI" panose="020B0502040204020203" pitchFamily="34" charset="0"/>
                <a:ea typeface="+mn-ea"/>
                <a:cs typeface="Segoe UI" panose="020B0502040204020203" pitchFamily="34" charset="0"/>
              </a:rPr>
              <a:t>The M2 Plus and SD Plus series includes the best safety systems….</a:t>
            </a:r>
          </a:p>
        </p:txBody>
      </p:sp>
      <p:sp>
        <p:nvSpPr>
          <p:cNvPr id="24" name="Rectangle 23"/>
          <p:cNvSpPr/>
          <p:nvPr/>
        </p:nvSpPr>
        <p:spPr>
          <a:xfrm>
            <a:off x="11793961" y="286858"/>
            <a:ext cx="182711" cy="5848848"/>
          </a:xfrm>
          <a:prstGeom prst="rect">
            <a:avLst/>
          </a:prstGeom>
          <a:solidFill>
            <a:srgbClr val="CE630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4" name="Picture 3"/>
          <p:cNvPicPr>
            <a:picLocks noChangeAspect="1"/>
          </p:cNvPicPr>
          <p:nvPr/>
        </p:nvPicPr>
        <p:blipFill>
          <a:blip r:embed="rId13"/>
          <a:stretch>
            <a:fillRect/>
          </a:stretch>
        </p:blipFill>
        <p:spPr>
          <a:xfrm>
            <a:off x="7631564" y="295669"/>
            <a:ext cx="4157620" cy="1656748"/>
          </a:xfrm>
          <a:prstGeom prst="rect">
            <a:avLst/>
          </a:prstGeom>
        </p:spPr>
      </p:pic>
      <p:sp>
        <p:nvSpPr>
          <p:cNvPr id="25" name="Rectangle 24"/>
          <p:cNvSpPr/>
          <p:nvPr/>
        </p:nvSpPr>
        <p:spPr>
          <a:xfrm>
            <a:off x="45262" y="1212436"/>
            <a:ext cx="182711" cy="4183582"/>
          </a:xfrm>
          <a:prstGeom prst="rect">
            <a:avLst/>
          </a:prstGeom>
          <a:solidFill>
            <a:srgbClr val="CE630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20" name="Group 19"/>
          <p:cNvGrpSpPr/>
          <p:nvPr/>
        </p:nvGrpSpPr>
        <p:grpSpPr>
          <a:xfrm rot="20014799">
            <a:off x="-187535" y="-118196"/>
            <a:ext cx="1890425" cy="1217676"/>
            <a:chOff x="1225909" y="1776993"/>
            <a:chExt cx="1752431" cy="1274895"/>
          </a:xfrm>
        </p:grpSpPr>
        <p:sp>
          <p:nvSpPr>
            <p:cNvPr id="21" name="Explosion 1 20"/>
            <p:cNvSpPr/>
            <p:nvPr/>
          </p:nvSpPr>
          <p:spPr>
            <a:xfrm>
              <a:off x="1225909" y="1776993"/>
              <a:ext cx="1752431" cy="1274895"/>
            </a:xfrm>
            <a:prstGeom prst="irregularSeal1">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TextBox 21"/>
            <p:cNvSpPr txBox="1"/>
            <p:nvPr/>
          </p:nvSpPr>
          <p:spPr bwMode="auto">
            <a:xfrm>
              <a:off x="1831975" y="2158029"/>
              <a:ext cx="609600" cy="547253"/>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7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NEW</a:t>
              </a:r>
              <a:r>
                <a:rPr kumimoji="0" lang="en-US" sz="1599" b="1" i="0" u="none" strike="noStrike" kern="1200" cap="none" spc="0" normalizeH="0" baseline="0" noProof="0" dirty="0">
                  <a:ln>
                    <a:noFill/>
                  </a:ln>
                  <a:solidFill>
                    <a:srgbClr val="FFFFFF"/>
                  </a:solidFill>
                  <a:effectLst/>
                  <a:uLnTx/>
                  <a:uFillTx/>
                  <a:latin typeface="Franklin Gothic Book" panose="020B0503020102020204"/>
                  <a:ea typeface="+mn-ea"/>
                  <a:cs typeface="Daimler CS"/>
                </a:rPr>
                <a:t>!</a:t>
              </a:r>
            </a:p>
          </p:txBody>
        </p:sp>
      </p:grpSp>
      <p:sp>
        <p:nvSpPr>
          <p:cNvPr id="23" name="TextBox 22"/>
          <p:cNvSpPr txBox="1"/>
          <p:nvPr/>
        </p:nvSpPr>
        <p:spPr>
          <a:xfrm>
            <a:off x="798468" y="1096961"/>
            <a:ext cx="7587504"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DA with ABA 5 for Detroit and Cummins Diesel engines</a:t>
            </a:r>
          </a:p>
        </p:txBody>
      </p:sp>
      <p:sp>
        <p:nvSpPr>
          <p:cNvPr id="26" name="TextBox 25"/>
          <p:cNvSpPr txBox="1"/>
          <p:nvPr/>
        </p:nvSpPr>
        <p:spPr>
          <a:xfrm>
            <a:off x="1136442" y="1970343"/>
            <a:ext cx="3661891"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Auto Headlight and Wipers</a:t>
            </a:r>
          </a:p>
        </p:txBody>
      </p:sp>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brightnessContrast bright="-20000"/>
                    </a14:imgEffect>
                  </a14:imgLayer>
                </a14:imgProps>
              </a:ext>
            </a:extLst>
          </a:blip>
          <a:stretch>
            <a:fillRect/>
          </a:stretch>
        </p:blipFill>
        <p:spPr>
          <a:xfrm>
            <a:off x="6941171" y="4616665"/>
            <a:ext cx="1286367" cy="1487553"/>
          </a:xfrm>
          <a:prstGeom prst="rect">
            <a:avLst/>
          </a:prstGeom>
        </p:spPr>
      </p:pic>
      <p:sp>
        <p:nvSpPr>
          <p:cNvPr id="28" name="TextBox 27"/>
          <p:cNvSpPr txBox="1"/>
          <p:nvPr/>
        </p:nvSpPr>
        <p:spPr>
          <a:xfrm>
            <a:off x="7955111" y="1565587"/>
            <a:ext cx="2599716"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DT12 ACC to Zero</a:t>
            </a:r>
          </a:p>
        </p:txBody>
      </p:sp>
      <p:sp>
        <p:nvSpPr>
          <p:cNvPr id="29" name="TextBox 28"/>
          <p:cNvSpPr txBox="1"/>
          <p:nvPr/>
        </p:nvSpPr>
        <p:spPr>
          <a:xfrm>
            <a:off x="8701717" y="4665581"/>
            <a:ext cx="2913608" cy="129266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Detroit Connect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Virtual Tech</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Connect Analytics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Safety Event Viewer</a:t>
            </a:r>
          </a:p>
        </p:txBody>
      </p:sp>
      <p:sp>
        <p:nvSpPr>
          <p:cNvPr id="30" name="TextBox 29"/>
          <p:cNvSpPr txBox="1"/>
          <p:nvPr/>
        </p:nvSpPr>
        <p:spPr>
          <a:xfrm>
            <a:off x="5505684" y="5632947"/>
            <a:ext cx="2623273"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Bendix </a:t>
            </a:r>
            <a:r>
              <a:rPr kumimoji="0" lang="en-US" sz="2400" b="0" i="0" u="none" strike="noStrike" kern="1200" cap="none" spc="0" normalizeH="0" baseline="0" noProof="0" dirty="0" err="1">
                <a:ln>
                  <a:noFill/>
                </a:ln>
                <a:solidFill>
                  <a:srgbClr val="FFFFFF"/>
                </a:solidFill>
                <a:effectLst/>
                <a:uLnTx/>
                <a:uFillTx/>
                <a:latin typeface="Franklin Gothic Book" panose="020B0503020102020204"/>
                <a:ea typeface="+mn-ea"/>
                <a:cs typeface="+mn-cs"/>
              </a:rPr>
              <a:t>IntelliPark</a:t>
            </a:r>
            <a:endPar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1" name="TextBox 30"/>
          <p:cNvSpPr txBox="1"/>
          <p:nvPr/>
        </p:nvSpPr>
        <p:spPr>
          <a:xfrm>
            <a:off x="8497254" y="2389943"/>
            <a:ext cx="2712063"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Side Guard Assist</a:t>
            </a:r>
          </a:p>
        </p:txBody>
      </p:sp>
      <p:pic>
        <p:nvPicPr>
          <p:cNvPr id="27" name="Picture 26"/>
          <p:cNvPicPr>
            <a:picLocks noChangeAspect="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sharpenSoften amount="25000"/>
                    </a14:imgEffect>
                  </a14:imgLayer>
                </a14:imgProps>
              </a:ext>
            </a:extLst>
          </a:blip>
          <a:stretch>
            <a:fillRect/>
          </a:stretch>
        </p:blipFill>
        <p:spPr>
          <a:xfrm>
            <a:off x="2313340" y="2116838"/>
            <a:ext cx="5561752" cy="3904133"/>
          </a:xfrm>
          <a:prstGeom prst="rect">
            <a:avLst/>
          </a:prstGeom>
        </p:spPr>
      </p:pic>
    </p:spTree>
    <p:extLst>
      <p:ext uri="{BB962C8B-B14F-4D97-AF65-F5344CB8AC3E}">
        <p14:creationId xmlns:p14="http://schemas.microsoft.com/office/powerpoint/2010/main" val="388438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27"/>
                                        </p:tgtEl>
                                      </p:cBhvr>
                                    </p:animEffect>
                                    <p:anim calcmode="lin" valueType="num">
                                      <p:cBhvr>
                                        <p:cTn id="7" dur="1822" tmFilter="0,0; 0.14,0.31; 0.43,0.73; 0.71,0.91; 1.0,1.0">
                                          <p:stCondLst>
                                            <p:cond delay="0"/>
                                          </p:stCondLst>
                                        </p:cTn>
                                        <p:tgtEl>
                                          <p:spTgt spid="2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2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2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27"/>
                                        </p:tgtEl>
                                        <p:attrNameLst>
                                          <p:attrName>ppt_y</p:attrName>
                                        </p:attrNameLst>
                                      </p:cBhvr>
                                      <p:tavLst>
                                        <p:tav tm="0">
                                          <p:val>
                                            <p:strVal val="ppt_y"/>
                                          </p:val>
                                        </p:tav>
                                        <p:tav tm="100000">
                                          <p:val>
                                            <p:strVal val="ppt_y+ppt_h"/>
                                          </p:val>
                                        </p:tav>
                                      </p:tavLst>
                                    </p:anim>
                                    <p:animScale>
                                      <p:cBhvr>
                                        <p:cTn id="14" dur="26">
                                          <p:stCondLst>
                                            <p:cond delay="620"/>
                                          </p:stCondLst>
                                        </p:cTn>
                                        <p:tgtEl>
                                          <p:spTgt spid="27"/>
                                        </p:tgtEl>
                                      </p:cBhvr>
                                      <p:to x="100000" y="60000"/>
                                    </p:animScale>
                                    <p:animScale>
                                      <p:cBhvr>
                                        <p:cTn id="15" dur="166" decel="50000">
                                          <p:stCondLst>
                                            <p:cond delay="646"/>
                                          </p:stCondLst>
                                        </p:cTn>
                                        <p:tgtEl>
                                          <p:spTgt spid="27"/>
                                        </p:tgtEl>
                                      </p:cBhvr>
                                      <p:to x="100000" y="100000"/>
                                    </p:animScale>
                                    <p:animScale>
                                      <p:cBhvr>
                                        <p:cTn id="16" dur="26">
                                          <p:stCondLst>
                                            <p:cond delay="1312"/>
                                          </p:stCondLst>
                                        </p:cTn>
                                        <p:tgtEl>
                                          <p:spTgt spid="27"/>
                                        </p:tgtEl>
                                      </p:cBhvr>
                                      <p:to x="100000" y="80000"/>
                                    </p:animScale>
                                    <p:animScale>
                                      <p:cBhvr>
                                        <p:cTn id="17" dur="166" decel="50000">
                                          <p:stCondLst>
                                            <p:cond delay="1338"/>
                                          </p:stCondLst>
                                        </p:cTn>
                                        <p:tgtEl>
                                          <p:spTgt spid="27"/>
                                        </p:tgtEl>
                                      </p:cBhvr>
                                      <p:to x="100000" y="100000"/>
                                    </p:animScale>
                                    <p:animScale>
                                      <p:cBhvr>
                                        <p:cTn id="18" dur="26">
                                          <p:stCondLst>
                                            <p:cond delay="1642"/>
                                          </p:stCondLst>
                                        </p:cTn>
                                        <p:tgtEl>
                                          <p:spTgt spid="27"/>
                                        </p:tgtEl>
                                      </p:cBhvr>
                                      <p:to x="100000" y="90000"/>
                                    </p:animScale>
                                    <p:animScale>
                                      <p:cBhvr>
                                        <p:cTn id="19" dur="166" decel="50000">
                                          <p:stCondLst>
                                            <p:cond delay="1668"/>
                                          </p:stCondLst>
                                        </p:cTn>
                                        <p:tgtEl>
                                          <p:spTgt spid="27"/>
                                        </p:tgtEl>
                                      </p:cBhvr>
                                      <p:to x="100000" y="100000"/>
                                    </p:animScale>
                                    <p:animScale>
                                      <p:cBhvr>
                                        <p:cTn id="20" dur="26">
                                          <p:stCondLst>
                                            <p:cond delay="1808"/>
                                          </p:stCondLst>
                                        </p:cTn>
                                        <p:tgtEl>
                                          <p:spTgt spid="27"/>
                                        </p:tgtEl>
                                      </p:cBhvr>
                                      <p:to x="100000" y="95000"/>
                                    </p:animScale>
                                    <p:animScale>
                                      <p:cBhvr>
                                        <p:cTn id="21" dur="166" decel="50000">
                                          <p:stCondLst>
                                            <p:cond delay="1834"/>
                                          </p:stCondLst>
                                        </p:cTn>
                                        <p:tgtEl>
                                          <p:spTgt spid="27"/>
                                        </p:tgtEl>
                                      </p:cBhvr>
                                      <p:to x="100000" y="100000"/>
                                    </p:animScale>
                                    <p:set>
                                      <p:cBhvr>
                                        <p:cTn id="22" dur="1" fill="hold">
                                          <p:stCondLst>
                                            <p:cond delay="1999"/>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8"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311EF24B-8AB9-4F81-BFA8-1FEA9FBB4F46}" type="slidenum">
              <a:rPr kumimoji="0" lang="en-US" sz="1199" b="0" i="0" u="none" strike="noStrike" kern="1200" cap="none" spc="0" normalizeH="0" baseline="0" noProof="0">
                <a:ln>
                  <a:noFill/>
                </a:ln>
                <a:solidFill>
                  <a:srgbClr val="FFFFFF"/>
                </a:solidFill>
                <a:effectLst/>
                <a:uLnTx/>
                <a:uFillTx/>
                <a:latin typeface="Franklin Gothic Book" panose="020B050302010202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8</a:t>
            </a:fld>
            <a:endParaRPr kumimoji="0" lang="en-US" sz="1199"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3" name="Picture 2"/>
          <p:cNvPicPr>
            <a:picLocks noChangeAspect="1"/>
          </p:cNvPicPr>
          <p:nvPr/>
        </p:nvPicPr>
        <p:blipFill>
          <a:blip r:embed="rId3"/>
          <a:stretch>
            <a:fillRect/>
          </a:stretch>
        </p:blipFill>
        <p:spPr>
          <a:xfrm>
            <a:off x="5686358" y="3877485"/>
            <a:ext cx="3121162" cy="1705596"/>
          </a:xfrm>
          <a:prstGeom prst="rect">
            <a:avLst/>
          </a:prstGeom>
        </p:spPr>
      </p:pic>
      <p:pic>
        <p:nvPicPr>
          <p:cNvPr id="7" name="Picture 6"/>
          <p:cNvPicPr>
            <a:picLocks noChangeAspect="1"/>
          </p:cNvPicPr>
          <p:nvPr/>
        </p:nvPicPr>
        <p:blipFill>
          <a:blip r:embed="rId4"/>
          <a:stretch>
            <a:fillRect/>
          </a:stretch>
        </p:blipFill>
        <p:spPr>
          <a:xfrm>
            <a:off x="8686106" y="3737486"/>
            <a:ext cx="3166803" cy="2181161"/>
          </a:xfrm>
          <a:prstGeom prst="rect">
            <a:avLst/>
          </a:prstGeom>
        </p:spPr>
      </p:pic>
      <p:pic>
        <p:nvPicPr>
          <p:cNvPr id="8" name="Picture 7"/>
          <p:cNvPicPr>
            <a:picLocks noChangeAspect="1"/>
          </p:cNvPicPr>
          <p:nvPr/>
        </p:nvPicPr>
        <p:blipFill>
          <a:blip r:embed="rId5"/>
          <a:stretch>
            <a:fillRect/>
          </a:stretch>
        </p:blipFill>
        <p:spPr>
          <a:xfrm>
            <a:off x="5847640" y="1463033"/>
            <a:ext cx="2716358" cy="1845995"/>
          </a:xfrm>
          <a:prstGeom prst="rect">
            <a:avLst/>
          </a:prstGeom>
        </p:spPr>
      </p:pic>
      <p:sp>
        <p:nvSpPr>
          <p:cNvPr id="10" name="Rectangle 9"/>
          <p:cNvSpPr/>
          <p:nvPr/>
        </p:nvSpPr>
        <p:spPr>
          <a:xfrm>
            <a:off x="2211824" y="6295382"/>
            <a:ext cx="3837450" cy="461425"/>
          </a:xfrm>
          <a:prstGeom prst="rect">
            <a:avLst/>
          </a:prstGeom>
        </p:spPr>
        <p:txBody>
          <a:bodyPr wrap="none">
            <a:spAutoFit/>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kumimoji="0" lang="de-DE" sz="2399" b="1" i="0" u="none" strike="noStrike" kern="1200" cap="none" spc="0" normalizeH="0" baseline="0" noProof="0" dirty="0">
                <a:ln>
                  <a:noFill/>
                </a:ln>
                <a:solidFill>
                  <a:srgbClr val="FFFFFF"/>
                </a:solidFill>
                <a:effectLst/>
                <a:uLnTx/>
                <a:uFillTx/>
                <a:latin typeface="Franklin Gothic Book" panose="020B0503020102020204"/>
                <a:ea typeface="+mn-ea"/>
                <a:cs typeface="+mn-cs"/>
              </a:rPr>
              <a:t>NEW Features </a:t>
            </a:r>
            <a:r>
              <a:rPr kumimoji="0" lang="de-DE" sz="2399" b="1" i="0" u="none" strike="noStrike" kern="1200" cap="none" spc="0" normalizeH="0" baseline="0" noProof="0" dirty="0" err="1">
                <a:ln>
                  <a:noFill/>
                </a:ln>
                <a:solidFill>
                  <a:srgbClr val="FFFFFF"/>
                </a:solidFill>
                <a:effectLst/>
                <a:uLnTx/>
                <a:uFillTx/>
                <a:latin typeface="Franklin Gothic Book" panose="020B0503020102020204"/>
                <a:ea typeface="+mn-ea"/>
                <a:cs typeface="+mn-cs"/>
              </a:rPr>
              <a:t>and</a:t>
            </a:r>
            <a:r>
              <a:rPr kumimoji="0" lang="de-DE" sz="2399" b="1"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de-DE" sz="2399" b="1" i="0" u="none" strike="noStrike" kern="1200" cap="none" spc="0" normalizeH="0" baseline="0" noProof="0" dirty="0" err="1">
                <a:ln>
                  <a:noFill/>
                </a:ln>
                <a:solidFill>
                  <a:srgbClr val="FFFFFF"/>
                </a:solidFill>
                <a:effectLst/>
                <a:uLnTx/>
                <a:uFillTx/>
                <a:latin typeface="Franklin Gothic Book" panose="020B0503020102020204"/>
                <a:ea typeface="+mn-ea"/>
                <a:cs typeface="+mn-cs"/>
              </a:rPr>
              <a:t>Benefits</a:t>
            </a:r>
            <a:endParaRPr kumimoji="0" lang="en-US" sz="2099"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0" b="99200" l="0" r="100000">
                        <a14:foregroundMark x1="96255" y1="20800" x2="96255" y2="49600"/>
                        <a14:foregroundMark x1="47191" y1="77600" x2="48689" y2="86400"/>
                        <a14:foregroundMark x1="89888" y1="77600" x2="87266" y2="89600"/>
                        <a14:foregroundMark x1="3371" y1="8000" x2="7116" y2="8000"/>
                        <a14:foregroundMark x1="2996" y1="8000" x2="1873" y2="11200"/>
                        <a14:foregroundMark x1="1124" y1="15200" x2="1498" y2="51200"/>
                        <a14:backgroundMark x1="375" y1="14400" x2="0" y2="40800"/>
                        <a14:backgroundMark x1="98876" y1="20800" x2="99251" y2="56000"/>
                        <a14:backgroundMark x1="375" y1="72000" x2="0" y2="52000"/>
                      </a14:backgroundRemoval>
                    </a14:imgEffect>
                  </a14:imgLayer>
                </a14:imgProps>
              </a:ext>
            </a:extLst>
          </a:blip>
          <a:stretch>
            <a:fillRect/>
          </a:stretch>
        </p:blipFill>
        <p:spPr>
          <a:xfrm>
            <a:off x="6552963" y="6203645"/>
            <a:ext cx="1395586" cy="653364"/>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98765" l="0" r="99653">
                        <a14:foregroundMark x1="4167" y1="20370" x2="4167" y2="47531"/>
                        <a14:foregroundMark x1="41667" y1="78395" x2="43056" y2="83333"/>
                        <a14:foregroundMark x1="87153" y1="77778" x2="85069" y2="86420"/>
                        <a14:foregroundMark x1="92361" y1="27778" x2="92361" y2="45062"/>
                        <a14:foregroundMark x1="92708" y1="27160" x2="92708" y2="43827"/>
                        <a14:foregroundMark x1="3819" y1="17901" x2="3472" y2="50000"/>
                        <a14:foregroundMark x1="3472" y1="17284" x2="3472" y2="24074"/>
                        <a14:foregroundMark x1="3472" y1="34568" x2="3472" y2="51852"/>
                        <a14:backgroundMark x1="2083" y1="16667" x2="2083" y2="58025"/>
                        <a14:backgroundMark x1="2778" y1="16667" x2="2778" y2="24074"/>
                        <a14:backgroundMark x1="2778" y1="34568" x2="2778" y2="51235"/>
                      </a14:backgroundRemoval>
                    </a14:imgEffect>
                  </a14:imgLayer>
                </a14:imgProps>
              </a:ext>
            </a:extLst>
          </a:blip>
          <a:stretch>
            <a:fillRect/>
          </a:stretch>
        </p:blipFill>
        <p:spPr>
          <a:xfrm>
            <a:off x="7760467" y="6143902"/>
            <a:ext cx="1399663" cy="787310"/>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1274" b="96815" l="697" r="99652">
                        <a14:foregroundMark x1="5923" y1="22293" x2="5575" y2="49045"/>
                        <a14:foregroundMark x1="47735" y1="74522" x2="50523" y2="85350"/>
                        <a14:foregroundMark x1="90244" y1="73885" x2="87108" y2="87898"/>
                        <a14:foregroundMark x1="93728" y1="19745" x2="94077" y2="45223"/>
                        <a14:foregroundMark x1="81533" y1="17197" x2="85017" y2="17834"/>
                        <a14:foregroundMark x1="95122" y1="32484" x2="94774" y2="49682"/>
                        <a14:backgroundMark x1="95470" y1="31210" x2="95470" y2="53503"/>
                      </a14:backgroundRemoval>
                    </a14:imgEffect>
                  </a14:imgLayer>
                </a14:imgProps>
              </a:ext>
            </a:extLst>
          </a:blip>
          <a:stretch>
            <a:fillRect/>
          </a:stretch>
        </p:blipFill>
        <p:spPr>
          <a:xfrm>
            <a:off x="9102645" y="6094925"/>
            <a:ext cx="1542398" cy="843751"/>
          </a:xfrm>
          <a:prstGeom prst="rect">
            <a:avLst/>
          </a:prstGeom>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1163" b="96512" l="330" r="98020">
                        <a14:foregroundMark x1="5611" y1="16279" x2="5941" y2="46512"/>
                        <a14:foregroundMark x1="88779" y1="16860" x2="89109" y2="47093"/>
                        <a14:foregroundMark x1="39274" y1="72674" x2="40924" y2="81977"/>
                        <a14:foregroundMark x1="85479" y1="73256" x2="83168" y2="87209"/>
                        <a14:foregroundMark x1="89439" y1="49419" x2="89439" y2="59884"/>
                        <a14:foregroundMark x1="5941" y1="47093" x2="6271" y2="66279"/>
                        <a14:foregroundMark x1="5281" y1="33140" x2="5611" y2="66860"/>
                        <a14:backgroundMark x1="90099" y1="17442" x2="90759" y2="60465"/>
                        <a14:backgroundMark x1="4950" y1="18023" x2="5281" y2="65698"/>
                      </a14:backgroundRemoval>
                    </a14:imgEffect>
                  </a14:imgLayer>
                </a14:imgProps>
              </a:ext>
            </a:extLst>
          </a:blip>
          <a:stretch>
            <a:fillRect/>
          </a:stretch>
        </p:blipFill>
        <p:spPr>
          <a:xfrm>
            <a:off x="10628305" y="6145837"/>
            <a:ext cx="1420656" cy="806446"/>
          </a:xfrm>
          <a:prstGeom prst="rect">
            <a:avLst/>
          </a:prstGeom>
        </p:spPr>
      </p:pic>
      <p:sp>
        <p:nvSpPr>
          <p:cNvPr id="15" name="Rectangle 14"/>
          <p:cNvSpPr/>
          <p:nvPr/>
        </p:nvSpPr>
        <p:spPr>
          <a:xfrm>
            <a:off x="501751" y="1270094"/>
            <a:ext cx="5138966" cy="4398640"/>
          </a:xfrm>
          <a:prstGeom prst="rect">
            <a:avLst/>
          </a:prstGeom>
          <a:solidFill>
            <a:srgbClr val="5F5F5F"/>
          </a:solidFill>
        </p:spPr>
        <p:txBody>
          <a:bodyPr wrap="square">
            <a:spAutoFit/>
          </a:bodyPr>
          <a:lstStyle/>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Quickfit multiplexed architecture for simpler TEM upfit</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Consistent connection and electrical systems across all models</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Customizable programmable switches</a:t>
            </a:r>
          </a:p>
          <a:p>
            <a:pPr marL="742807" marR="0" lvl="1"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4-bank programmable switches (16 dash, 24 OH Console)</a:t>
            </a:r>
          </a:p>
          <a:p>
            <a:pPr marL="829814" marR="0" lvl="1"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Existing or custom graphics, tactile feel, backlit</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CHEC Tool user-friendly interface for customizing switch parameter</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Electrical components relocated to inside cab</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Additional options for power outlets and connections</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Relocated PDM for improved reliability </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Panel removal easy access for fuses and components with out the us of tools</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Tufwrap</a:t>
            </a: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abrasion tape protects chassis wiring</a:t>
            </a:r>
          </a:p>
          <a:p>
            <a:pPr marL="285607" marR="0" lvl="0"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Service and Troubleshooting </a:t>
            </a:r>
          </a:p>
          <a:p>
            <a:pPr marL="742807" marR="0" lvl="1"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Electrical Commonalities – means less down time</a:t>
            </a:r>
          </a:p>
          <a:p>
            <a:pPr marL="742807" marR="0" lvl="1"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Serviceability – dealers working with the same system</a:t>
            </a:r>
          </a:p>
          <a:p>
            <a:pPr marL="742807" marR="0" lvl="1" indent="-285607" algn="l" defTabSz="1088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Common Part availability</a:t>
            </a:r>
          </a:p>
        </p:txBody>
      </p:sp>
      <p:grpSp>
        <p:nvGrpSpPr>
          <p:cNvPr id="17" name="Group 16"/>
          <p:cNvGrpSpPr/>
          <p:nvPr/>
        </p:nvGrpSpPr>
        <p:grpSpPr>
          <a:xfrm rot="20014799">
            <a:off x="-55561" y="-22039"/>
            <a:ext cx="1937013" cy="1217676"/>
            <a:chOff x="1225909" y="1776993"/>
            <a:chExt cx="1752431" cy="1274895"/>
          </a:xfrm>
        </p:grpSpPr>
        <p:sp>
          <p:nvSpPr>
            <p:cNvPr id="18" name="Explosion 1 17"/>
            <p:cNvSpPr/>
            <p:nvPr/>
          </p:nvSpPr>
          <p:spPr>
            <a:xfrm>
              <a:off x="1225909" y="1776993"/>
              <a:ext cx="1752431" cy="1274895"/>
            </a:xfrm>
            <a:prstGeom prst="irregularSeal1">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9" name="TextBox 18"/>
            <p:cNvSpPr txBox="1"/>
            <p:nvPr/>
          </p:nvSpPr>
          <p:spPr bwMode="auto">
            <a:xfrm>
              <a:off x="1831975" y="2158029"/>
              <a:ext cx="609600" cy="547253"/>
            </a:xfrm>
            <a:prstGeom prst="rect">
              <a:avLst/>
            </a:prstGeom>
            <a:noFill/>
            <a:ln w="9525">
              <a:noFill/>
              <a:miter lim="800000"/>
              <a:headEnd/>
              <a:tailEnd/>
            </a:ln>
          </p:spPr>
          <p:txBody>
            <a:bodyPr wrap="square" lIns="0" tIns="0" rIns="0" bIns="0" rtlCol="0" anchor="t" anchorCtr="0">
              <a:spAutoFit/>
            </a:bodyPr>
            <a:lstStyle/>
            <a:p>
              <a:pPr marL="0" marR="0" lvl="0" indent="0" algn="l" defTabSz="1088415" rtl="0" eaLnBrk="1" fontAlgn="base" latinLnBrk="0" hangingPunct="1">
                <a:lnSpc>
                  <a:spcPct val="100000"/>
                </a:lnSpc>
                <a:spcBef>
                  <a:spcPct val="0"/>
                </a:spcBef>
                <a:spcAft>
                  <a:spcPct val="0"/>
                </a:spcAft>
                <a:buClrTx/>
                <a:buSzTx/>
                <a:buFontTx/>
                <a:buNone/>
                <a:tabLst/>
                <a:defRPr/>
              </a:pPr>
              <a:r>
                <a:rPr kumimoji="0" lang="en-US" sz="1799"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NEW</a:t>
              </a:r>
              <a:r>
                <a:rPr kumimoji="0" lang="en-US" sz="1599" b="1" i="0" u="none" strike="noStrike" kern="1200" cap="none" spc="0" normalizeH="0" baseline="0" noProof="0" dirty="0">
                  <a:ln>
                    <a:noFill/>
                  </a:ln>
                  <a:solidFill>
                    <a:srgbClr val="FFFFFF"/>
                  </a:solidFill>
                  <a:effectLst/>
                  <a:uLnTx/>
                  <a:uFillTx/>
                  <a:latin typeface="Franklin Gothic Book" panose="020B0503020102020204"/>
                  <a:ea typeface="+mn-ea"/>
                  <a:cs typeface="Daimler CS"/>
                </a:rPr>
                <a:t>!</a:t>
              </a:r>
            </a:p>
          </p:txBody>
        </p:sp>
      </p:grpSp>
      <p:sp>
        <p:nvSpPr>
          <p:cNvPr id="20" name="Rectangle 19"/>
          <p:cNvSpPr/>
          <p:nvPr/>
        </p:nvSpPr>
        <p:spPr>
          <a:xfrm>
            <a:off x="2877271" y="296183"/>
            <a:ext cx="6996573" cy="707630"/>
          </a:xfrm>
          <a:prstGeom prst="rect">
            <a:avLst/>
          </a:prstGeom>
        </p:spPr>
        <p:txBody>
          <a:bodyPr wrap="square">
            <a:spAutoFit/>
          </a:bodyPr>
          <a:lstStyle/>
          <a:p>
            <a:pPr marL="0" marR="0" lvl="0" indent="0" algn="l" defTabSz="1088415" rtl="0" eaLnBrk="1" fontAlgn="auto" latinLnBrk="0" hangingPunct="1">
              <a:lnSpc>
                <a:spcPct val="100000"/>
              </a:lnSpc>
              <a:spcBef>
                <a:spcPts val="0"/>
              </a:spcBef>
              <a:spcAft>
                <a:spcPts val="0"/>
              </a:spcAft>
              <a:buClrTx/>
              <a:buSzTx/>
              <a:buFontTx/>
              <a:buNone/>
              <a:tabLst/>
              <a:defRPr/>
            </a:pPr>
            <a:r>
              <a:rPr kumimoji="0" lang="en-US" sz="1999" b="1" i="1" u="none" strike="noStrike" kern="1200" cap="none" spc="0" normalizeH="0" baseline="0" noProof="0" dirty="0">
                <a:ln>
                  <a:noFill/>
                </a:ln>
                <a:solidFill>
                  <a:srgbClr val="B75802"/>
                </a:solidFill>
                <a:effectLst/>
                <a:uLnTx/>
                <a:uFillTx/>
                <a:latin typeface="Segoe UI" panose="020B0502040204020203" pitchFamily="34" charset="0"/>
                <a:ea typeface="+mn-ea"/>
                <a:cs typeface="Segoe UI" panose="020B0502040204020203" pitchFamily="34" charset="0"/>
              </a:rPr>
              <a:t>With the introduction of the M2 Plus and SD Plus series, Freightliner made upfit consistent with DTNA….</a:t>
            </a:r>
          </a:p>
        </p:txBody>
      </p:sp>
      <p:sp>
        <p:nvSpPr>
          <p:cNvPr id="21" name="Rectangle 20"/>
          <p:cNvSpPr/>
          <p:nvPr/>
        </p:nvSpPr>
        <p:spPr>
          <a:xfrm>
            <a:off x="344015" y="1270094"/>
            <a:ext cx="173015" cy="4614245"/>
          </a:xfrm>
          <a:prstGeom prst="rect">
            <a:avLst/>
          </a:prstGeom>
          <a:solidFill>
            <a:srgbClr val="CE630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Rectangle 21"/>
          <p:cNvSpPr/>
          <p:nvPr/>
        </p:nvSpPr>
        <p:spPr>
          <a:xfrm>
            <a:off x="11852909" y="1559723"/>
            <a:ext cx="157735" cy="4065856"/>
          </a:xfrm>
          <a:prstGeom prst="rect">
            <a:avLst/>
          </a:prstGeom>
          <a:solidFill>
            <a:srgbClr val="CE630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15"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3" name="TextBox 22"/>
          <p:cNvSpPr txBox="1"/>
          <p:nvPr/>
        </p:nvSpPr>
        <p:spPr>
          <a:xfrm>
            <a:off x="674766" y="1282264"/>
            <a:ext cx="4092791" cy="120032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Quickfit Electrical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-Higher Level TEM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-Common Process for Spec’ing </a:t>
            </a:r>
          </a:p>
        </p:txBody>
      </p:sp>
      <p:sp>
        <p:nvSpPr>
          <p:cNvPr id="24" name="TextBox 23"/>
          <p:cNvSpPr txBox="1"/>
          <p:nvPr/>
        </p:nvSpPr>
        <p:spPr>
          <a:xfrm>
            <a:off x="8386447" y="663605"/>
            <a:ext cx="3414328"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Programmable Switches</a:t>
            </a:r>
          </a:p>
        </p:txBody>
      </p:sp>
      <p:pic>
        <p:nvPicPr>
          <p:cNvPr id="4" name="Picture 3"/>
          <p:cNvPicPr>
            <a:picLocks noChangeAspect="1"/>
          </p:cNvPicPr>
          <p:nvPr/>
        </p:nvPicPr>
        <p:blipFill>
          <a:blip r:embed="rId14"/>
          <a:stretch>
            <a:fillRect/>
          </a:stretch>
        </p:blipFill>
        <p:spPr>
          <a:xfrm>
            <a:off x="8563998" y="1130810"/>
            <a:ext cx="3108984" cy="1577164"/>
          </a:xfrm>
          <a:prstGeom prst="rect">
            <a:avLst/>
          </a:prstGeom>
        </p:spPr>
      </p:pic>
      <p:pic>
        <p:nvPicPr>
          <p:cNvPr id="2" name="Picture 1"/>
          <p:cNvPicPr>
            <a:picLocks noChangeAspect="1"/>
          </p:cNvPicPr>
          <p:nvPr/>
        </p:nvPicPr>
        <p:blipFill rotWithShape="1">
          <a:blip r:embed="rId15"/>
          <a:srcRect l="1014" t="-1486" r="-1014" b="17233"/>
          <a:stretch/>
        </p:blipFill>
        <p:spPr>
          <a:xfrm>
            <a:off x="9699795" y="2834999"/>
            <a:ext cx="2173017" cy="1249536"/>
          </a:xfrm>
          <a:prstGeom prst="rect">
            <a:avLst/>
          </a:prstGeom>
        </p:spPr>
      </p:pic>
      <p:sp>
        <p:nvSpPr>
          <p:cNvPr id="25" name="TextBox 24"/>
          <p:cNvSpPr txBox="1"/>
          <p:nvPr/>
        </p:nvSpPr>
        <p:spPr>
          <a:xfrm>
            <a:off x="9561963" y="2521034"/>
            <a:ext cx="2238812" cy="83099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CHEC Tool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-Add Interlocks</a:t>
            </a:r>
          </a:p>
        </p:txBody>
      </p:sp>
      <p:sp>
        <p:nvSpPr>
          <p:cNvPr id="26" name="TextBox 25"/>
          <p:cNvSpPr txBox="1"/>
          <p:nvPr/>
        </p:nvSpPr>
        <p:spPr>
          <a:xfrm>
            <a:off x="7881967" y="5640279"/>
            <a:ext cx="4200468"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Consistent Connection Points</a:t>
            </a:r>
          </a:p>
        </p:txBody>
      </p:sp>
      <p:sp>
        <p:nvSpPr>
          <p:cNvPr id="27" name="TextBox 26"/>
          <p:cNvSpPr txBox="1"/>
          <p:nvPr/>
        </p:nvSpPr>
        <p:spPr>
          <a:xfrm>
            <a:off x="929165" y="4499450"/>
            <a:ext cx="2001766" cy="46166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Serviceability</a:t>
            </a:r>
          </a:p>
        </p:txBody>
      </p:sp>
      <p:pic>
        <p:nvPicPr>
          <p:cNvPr id="9" name="Picture 8"/>
          <p:cNvPicPr>
            <a:picLocks noChangeAspect="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sharpenSoften amount="25000"/>
                    </a14:imgEffect>
                  </a14:imgLayer>
                </a14:imgProps>
              </a:ext>
            </a:extLst>
          </a:blip>
          <a:stretch>
            <a:fillRect/>
          </a:stretch>
        </p:blipFill>
        <p:spPr>
          <a:xfrm>
            <a:off x="3283541" y="1939165"/>
            <a:ext cx="5876589" cy="3721840"/>
          </a:xfrm>
          <a:prstGeom prst="rect">
            <a:avLst/>
          </a:prstGeom>
        </p:spPr>
      </p:pic>
      <p:sp>
        <p:nvSpPr>
          <p:cNvPr id="28" name="TextBox 27"/>
          <p:cNvSpPr txBox="1"/>
          <p:nvPr/>
        </p:nvSpPr>
        <p:spPr>
          <a:xfrm>
            <a:off x="6206623" y="3151705"/>
            <a:ext cx="2321748" cy="83099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Customizable Dash/Overhead</a:t>
            </a:r>
          </a:p>
        </p:txBody>
      </p:sp>
    </p:spTree>
    <p:extLst>
      <p:ext uri="{BB962C8B-B14F-4D97-AF65-F5344CB8AC3E}">
        <p14:creationId xmlns:p14="http://schemas.microsoft.com/office/powerpoint/2010/main" val="388035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9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4" name="Object 3"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3" name="Rectangle 2" hidden="1"/>
          <p:cNvSpPr/>
          <p:nvPr>
            <p:custDataLst>
              <p:tags r:id="rId2"/>
            </p:custDataLst>
          </p:nvPr>
        </p:nvSpPr>
        <p:spPr bwMode="auto">
          <a:xfrm>
            <a:off x="1524000" y="0"/>
            <a:ext cx="158750"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a:lnSpc>
                <a:spcPts val="3000"/>
              </a:lnSpc>
            </a:pPr>
            <a:endParaRPr lang="en-US" sz="2800" b="1" dirty="0">
              <a:ea typeface="+mj-ea"/>
              <a:cs typeface="+mj-cs"/>
              <a:sym typeface="CorpoS" pitchFamily="2" charset="0"/>
            </a:endParaRPr>
          </a:p>
        </p:txBody>
      </p:sp>
      <p:grpSp>
        <p:nvGrpSpPr>
          <p:cNvPr id="9" name="Group 8"/>
          <p:cNvGrpSpPr/>
          <p:nvPr/>
        </p:nvGrpSpPr>
        <p:grpSpPr>
          <a:xfrm>
            <a:off x="6096128" y="1143000"/>
            <a:ext cx="4067174" cy="5480970"/>
            <a:chOff x="3379270" y="1219200"/>
            <a:chExt cx="4067174" cy="5398370"/>
          </a:xfrm>
        </p:grpSpPr>
        <p:pic>
          <p:nvPicPr>
            <p:cNvPr id="17430" name="Picture 16"/>
            <p:cNvPicPr>
              <a:picLocks noChangeAspect="1"/>
            </p:cNvPicPr>
            <p:nvPr/>
          </p:nvPicPr>
          <p:blipFill>
            <a:blip r:embed="rId7" cstate="print"/>
            <a:srcRect/>
            <a:stretch>
              <a:fillRect/>
            </a:stretch>
          </p:blipFill>
          <p:spPr bwMode="auto">
            <a:xfrm>
              <a:off x="3493570" y="4114800"/>
              <a:ext cx="1776412" cy="661988"/>
            </a:xfrm>
            <a:prstGeom prst="rect">
              <a:avLst/>
            </a:prstGeom>
            <a:noFill/>
            <a:ln w="9525">
              <a:noFill/>
              <a:miter lim="800000"/>
              <a:headEnd/>
              <a:tailEnd/>
            </a:ln>
          </p:spPr>
        </p:pic>
        <p:pic>
          <p:nvPicPr>
            <p:cNvPr id="17431" name="Picture 2"/>
            <p:cNvPicPr>
              <a:picLocks noChangeAspect="1" noChangeArrowheads="1"/>
            </p:cNvPicPr>
            <p:nvPr/>
          </p:nvPicPr>
          <p:blipFill>
            <a:blip r:embed="rId8" cstate="print"/>
            <a:srcRect/>
            <a:stretch>
              <a:fillRect/>
            </a:stretch>
          </p:blipFill>
          <p:spPr bwMode="auto">
            <a:xfrm>
              <a:off x="3441182" y="1652588"/>
              <a:ext cx="1392238" cy="636587"/>
            </a:xfrm>
            <a:prstGeom prst="rect">
              <a:avLst/>
            </a:prstGeom>
            <a:noFill/>
            <a:ln w="9525">
              <a:noFill/>
              <a:miter lim="800000"/>
              <a:headEnd/>
              <a:tailEnd/>
            </a:ln>
          </p:spPr>
        </p:pic>
        <p:sp>
          <p:nvSpPr>
            <p:cNvPr id="17410" name="TextBox 11"/>
            <p:cNvSpPr txBox="1">
              <a:spLocks noChangeArrowheads="1"/>
            </p:cNvSpPr>
            <p:nvPr/>
          </p:nvSpPr>
          <p:spPr bwMode="auto">
            <a:xfrm>
              <a:off x="3452295" y="2192337"/>
              <a:ext cx="2667000" cy="246063"/>
            </a:xfrm>
            <a:prstGeom prst="rect">
              <a:avLst/>
            </a:prstGeom>
            <a:noFill/>
            <a:ln w="9525">
              <a:noFill/>
              <a:miter lim="800000"/>
              <a:headEnd/>
              <a:tailEnd/>
            </a:ln>
          </p:spPr>
          <p:txBody>
            <a:bodyPr>
              <a:spAutoFit/>
            </a:bodyPr>
            <a:lstStyle/>
            <a:p>
              <a:r>
                <a:rPr lang="en-US" sz="1000" dirty="0"/>
                <a:t>Set-Forward (SFA) Day Cab Truck  (114” BBC) </a:t>
              </a:r>
            </a:p>
          </p:txBody>
        </p:sp>
        <p:sp>
          <p:nvSpPr>
            <p:cNvPr id="8" name="TextBox 7"/>
            <p:cNvSpPr txBox="1"/>
            <p:nvPr/>
          </p:nvSpPr>
          <p:spPr>
            <a:xfrm>
              <a:off x="3379270" y="1219200"/>
              <a:ext cx="2960416" cy="369888"/>
            </a:xfrm>
            <a:prstGeom prst="rect">
              <a:avLst/>
            </a:prstGeom>
            <a:solidFill>
              <a:schemeClr val="tx2"/>
            </a:solidFill>
          </p:spPr>
          <p:txBody>
            <a:bodyPr wrap="square">
              <a:spAutoFit/>
            </a:bodyPr>
            <a:lstStyle/>
            <a:p>
              <a:pPr>
                <a:defRPr/>
              </a:pPr>
              <a:r>
                <a:rPr lang="en-US" b="1" dirty="0">
                  <a:solidFill>
                    <a:schemeClr val="accent3"/>
                  </a:solidFill>
                </a:rPr>
                <a:t>114SD</a:t>
              </a:r>
            </a:p>
          </p:txBody>
        </p:sp>
        <p:sp>
          <p:nvSpPr>
            <p:cNvPr id="17417" name="TextBox 15"/>
            <p:cNvSpPr txBox="1">
              <a:spLocks noChangeArrowheads="1"/>
            </p:cNvSpPr>
            <p:nvPr/>
          </p:nvSpPr>
          <p:spPr bwMode="auto">
            <a:xfrm>
              <a:off x="3410052" y="3030538"/>
              <a:ext cx="4024312" cy="246062"/>
            </a:xfrm>
            <a:prstGeom prst="rect">
              <a:avLst/>
            </a:prstGeom>
            <a:noFill/>
            <a:ln w="9525">
              <a:noFill/>
              <a:miter lim="800000"/>
              <a:headEnd/>
              <a:tailEnd/>
            </a:ln>
          </p:spPr>
          <p:txBody>
            <a:bodyPr>
              <a:spAutoFit/>
            </a:bodyPr>
            <a:lstStyle/>
            <a:p>
              <a:r>
                <a:rPr lang="en-US" sz="1000" dirty="0"/>
                <a:t>Set-Forward Axle (SFA) Extended Cab Truck  (140” BBC) </a:t>
              </a:r>
            </a:p>
          </p:txBody>
        </p:sp>
        <p:sp>
          <p:nvSpPr>
            <p:cNvPr id="17418" name="TextBox 17"/>
            <p:cNvSpPr txBox="1">
              <a:spLocks noChangeArrowheads="1"/>
            </p:cNvSpPr>
            <p:nvPr/>
          </p:nvSpPr>
          <p:spPr bwMode="auto">
            <a:xfrm>
              <a:off x="3460231" y="3860458"/>
              <a:ext cx="3986213" cy="246062"/>
            </a:xfrm>
            <a:prstGeom prst="rect">
              <a:avLst/>
            </a:prstGeom>
            <a:noFill/>
            <a:ln w="9525">
              <a:noFill/>
              <a:miter lim="800000"/>
              <a:headEnd/>
              <a:tailEnd/>
            </a:ln>
          </p:spPr>
          <p:txBody>
            <a:bodyPr>
              <a:spAutoFit/>
            </a:bodyPr>
            <a:lstStyle/>
            <a:p>
              <a:r>
                <a:rPr lang="en-US" sz="1000" dirty="0"/>
                <a:t>Set-Back Axle (SBA) Day Cab Truck  (114” BBC)</a:t>
              </a:r>
            </a:p>
          </p:txBody>
        </p:sp>
        <p:sp>
          <p:nvSpPr>
            <p:cNvPr id="17419" name="TextBox 20"/>
            <p:cNvSpPr txBox="1">
              <a:spLocks noChangeArrowheads="1"/>
            </p:cNvSpPr>
            <p:nvPr/>
          </p:nvSpPr>
          <p:spPr bwMode="auto">
            <a:xfrm>
              <a:off x="3441182" y="4689040"/>
              <a:ext cx="3986213" cy="246062"/>
            </a:xfrm>
            <a:prstGeom prst="rect">
              <a:avLst/>
            </a:prstGeom>
            <a:noFill/>
            <a:ln w="9525">
              <a:noFill/>
              <a:miter lim="800000"/>
              <a:headEnd/>
              <a:tailEnd/>
            </a:ln>
          </p:spPr>
          <p:txBody>
            <a:bodyPr>
              <a:spAutoFit/>
            </a:bodyPr>
            <a:lstStyle/>
            <a:p>
              <a:r>
                <a:rPr lang="en-US" sz="1000" dirty="0"/>
                <a:t>Set-Back Axle (SBA) Extended Cab Truck  (140” BBC)</a:t>
              </a:r>
            </a:p>
          </p:txBody>
        </p:sp>
        <p:sp>
          <p:nvSpPr>
            <p:cNvPr id="17423" name="TextBox 32"/>
            <p:cNvSpPr txBox="1">
              <a:spLocks noChangeArrowheads="1"/>
            </p:cNvSpPr>
            <p:nvPr/>
          </p:nvSpPr>
          <p:spPr bwMode="auto">
            <a:xfrm>
              <a:off x="3448151" y="5569018"/>
              <a:ext cx="3986213" cy="246063"/>
            </a:xfrm>
            <a:prstGeom prst="rect">
              <a:avLst/>
            </a:prstGeom>
            <a:noFill/>
            <a:ln w="9525">
              <a:noFill/>
              <a:miter lim="800000"/>
              <a:headEnd/>
              <a:tailEnd/>
            </a:ln>
          </p:spPr>
          <p:txBody>
            <a:bodyPr>
              <a:spAutoFit/>
            </a:bodyPr>
            <a:lstStyle/>
            <a:p>
              <a:r>
                <a:rPr lang="en-US" sz="1000" dirty="0"/>
                <a:t>Set-Back Axle (SBA) Crew Cab Truck  (162” BBC)</a:t>
              </a:r>
            </a:p>
          </p:txBody>
        </p:sp>
        <p:sp>
          <p:nvSpPr>
            <p:cNvPr id="17424" name="TextBox 40"/>
            <p:cNvSpPr txBox="1">
              <a:spLocks noChangeArrowheads="1"/>
            </p:cNvSpPr>
            <p:nvPr/>
          </p:nvSpPr>
          <p:spPr bwMode="auto">
            <a:xfrm>
              <a:off x="3441181" y="6371508"/>
              <a:ext cx="3986213" cy="246062"/>
            </a:xfrm>
            <a:prstGeom prst="rect">
              <a:avLst/>
            </a:prstGeom>
            <a:noFill/>
            <a:ln w="9525">
              <a:noFill/>
              <a:miter lim="800000"/>
              <a:headEnd/>
              <a:tailEnd/>
            </a:ln>
          </p:spPr>
          <p:txBody>
            <a:bodyPr>
              <a:spAutoFit/>
            </a:bodyPr>
            <a:lstStyle/>
            <a:p>
              <a:r>
                <a:rPr lang="en-US" sz="1000" dirty="0"/>
                <a:t>Set-Back Axle (SBA) Day Cab Tractor  (114” BBC)</a:t>
              </a:r>
            </a:p>
          </p:txBody>
        </p:sp>
        <p:pic>
          <p:nvPicPr>
            <p:cNvPr id="17428" name="Picture 13"/>
            <p:cNvPicPr>
              <a:picLocks noChangeAspect="1"/>
            </p:cNvPicPr>
            <p:nvPr/>
          </p:nvPicPr>
          <p:blipFill>
            <a:blip r:embed="rId9" cstate="print"/>
            <a:srcRect/>
            <a:stretch>
              <a:fillRect/>
            </a:stretch>
          </p:blipFill>
          <p:spPr bwMode="auto">
            <a:xfrm>
              <a:off x="3441182" y="2455863"/>
              <a:ext cx="1765300" cy="644525"/>
            </a:xfrm>
            <a:prstGeom prst="rect">
              <a:avLst/>
            </a:prstGeom>
            <a:noFill/>
            <a:ln w="9525">
              <a:noFill/>
              <a:miter lim="800000"/>
              <a:headEnd/>
              <a:tailEnd/>
            </a:ln>
          </p:spPr>
        </p:pic>
        <p:pic>
          <p:nvPicPr>
            <p:cNvPr id="17429" name="Picture 14"/>
            <p:cNvPicPr>
              <a:picLocks noChangeAspect="1"/>
            </p:cNvPicPr>
            <p:nvPr/>
          </p:nvPicPr>
          <p:blipFill>
            <a:blip r:embed="rId10" cstate="print"/>
            <a:srcRect/>
            <a:stretch>
              <a:fillRect/>
            </a:stretch>
          </p:blipFill>
          <p:spPr bwMode="auto">
            <a:xfrm>
              <a:off x="3452295" y="3298825"/>
              <a:ext cx="1360487" cy="622300"/>
            </a:xfrm>
            <a:prstGeom prst="rect">
              <a:avLst/>
            </a:prstGeom>
            <a:noFill/>
            <a:ln w="9525">
              <a:noFill/>
              <a:miter lim="800000"/>
              <a:headEnd/>
              <a:tailEnd/>
            </a:ln>
          </p:spPr>
        </p:pic>
        <p:pic>
          <p:nvPicPr>
            <p:cNvPr id="17432" name="Picture 3"/>
            <p:cNvPicPr>
              <a:picLocks noChangeAspect="1" noChangeArrowheads="1"/>
            </p:cNvPicPr>
            <p:nvPr/>
          </p:nvPicPr>
          <p:blipFill>
            <a:blip r:embed="rId11" cstate="print"/>
            <a:srcRect/>
            <a:stretch>
              <a:fillRect/>
            </a:stretch>
          </p:blipFill>
          <p:spPr bwMode="auto">
            <a:xfrm>
              <a:off x="3506270" y="5029200"/>
              <a:ext cx="1458912" cy="609600"/>
            </a:xfrm>
            <a:prstGeom prst="rect">
              <a:avLst/>
            </a:prstGeom>
            <a:noFill/>
            <a:ln w="9525">
              <a:noFill/>
              <a:miter lim="800000"/>
              <a:headEnd/>
              <a:tailEnd/>
            </a:ln>
          </p:spPr>
        </p:pic>
        <p:pic>
          <p:nvPicPr>
            <p:cNvPr id="17433" name="Picture 2"/>
            <p:cNvPicPr>
              <a:picLocks noChangeAspect="1" noChangeArrowheads="1"/>
            </p:cNvPicPr>
            <p:nvPr/>
          </p:nvPicPr>
          <p:blipFill>
            <a:blip r:embed="rId12" cstate="print"/>
            <a:srcRect/>
            <a:stretch>
              <a:fillRect/>
            </a:stretch>
          </p:blipFill>
          <p:spPr bwMode="auto">
            <a:xfrm>
              <a:off x="3517382" y="5808663"/>
              <a:ext cx="1447800" cy="631825"/>
            </a:xfrm>
            <a:prstGeom prst="rect">
              <a:avLst/>
            </a:prstGeom>
            <a:noFill/>
            <a:ln w="9525">
              <a:noFill/>
              <a:miter lim="800000"/>
              <a:headEnd/>
              <a:tailEnd/>
            </a:ln>
          </p:spPr>
        </p:pic>
      </p:grpSp>
      <p:sp>
        <p:nvSpPr>
          <p:cNvPr id="17411" name="Title 1"/>
          <p:cNvSpPr>
            <a:spLocks noGrp="1"/>
          </p:cNvSpPr>
          <p:nvPr>
            <p:ph type="title"/>
          </p:nvPr>
        </p:nvSpPr>
        <p:spPr>
          <a:xfrm>
            <a:off x="1456510" y="461069"/>
            <a:ext cx="8353425" cy="825500"/>
          </a:xfrm>
        </p:spPr>
        <p:txBody>
          <a:bodyPr/>
          <a:lstStyle/>
          <a:p>
            <a:pPr eaLnBrk="1" hangingPunct="1"/>
            <a:r>
              <a:rPr lang="en-US" dirty="0"/>
              <a:t>SD Vehicle Configurations</a:t>
            </a:r>
          </a:p>
        </p:txBody>
      </p:sp>
      <p:sp>
        <p:nvSpPr>
          <p:cNvPr id="17412" name="Slide Number Placeholder 4"/>
          <p:cNvSpPr>
            <a:spLocks noGrp="1"/>
          </p:cNvSpPr>
          <p:nvPr>
            <p:ph type="sldNum" sz="quarter" idx="11"/>
          </p:nvPr>
        </p:nvSpPr>
        <p:spPr>
          <a:noFill/>
        </p:spPr>
        <p:txBody>
          <a:bodyPr/>
          <a:lstStyle/>
          <a:p>
            <a:fld id="{A404D093-CF43-481C-96BB-849A00EAFBB5}" type="slidenum">
              <a:rPr lang="en-US" smtClean="0"/>
              <a:pPr/>
              <a:t>9</a:t>
            </a:fld>
            <a:endParaRPr lang="en-US" dirty="0"/>
          </a:p>
        </p:txBody>
      </p:sp>
      <p:sp>
        <p:nvSpPr>
          <p:cNvPr id="17413" name="Text Box 10"/>
          <p:cNvSpPr txBox="1">
            <a:spLocks noChangeArrowheads="1"/>
          </p:cNvSpPr>
          <p:nvPr/>
        </p:nvSpPr>
        <p:spPr bwMode="auto">
          <a:xfrm>
            <a:off x="3863975" y="161925"/>
            <a:ext cx="6408738" cy="287338"/>
          </a:xfrm>
          <a:prstGeom prst="rect">
            <a:avLst/>
          </a:prstGeom>
          <a:noFill/>
          <a:ln w="9525">
            <a:noFill/>
            <a:miter lim="800000"/>
            <a:headEnd/>
            <a:tailEnd/>
          </a:ln>
        </p:spPr>
        <p:txBody>
          <a:bodyPr lIns="0" tIns="0" rIns="0" bIns="0"/>
          <a:lstStyle/>
          <a:p>
            <a:pPr algn="r">
              <a:spcBef>
                <a:spcPct val="50000"/>
              </a:spcBef>
            </a:pPr>
            <a:r>
              <a:rPr lang="en-US" dirty="0">
                <a:solidFill>
                  <a:schemeClr val="tx2"/>
                </a:solidFill>
              </a:rPr>
              <a:t>Product Options</a:t>
            </a:r>
          </a:p>
        </p:txBody>
      </p:sp>
      <p:cxnSp>
        <p:nvCxnSpPr>
          <p:cNvPr id="17416" name="Straight Connector 9"/>
          <p:cNvCxnSpPr>
            <a:cxnSpLocks noChangeShapeType="1"/>
          </p:cNvCxnSpPr>
          <p:nvPr/>
        </p:nvCxnSpPr>
        <p:spPr bwMode="auto">
          <a:xfrm>
            <a:off x="5410200" y="1206385"/>
            <a:ext cx="0" cy="5486400"/>
          </a:xfrm>
          <a:prstGeom prst="line">
            <a:avLst/>
          </a:prstGeom>
          <a:noFill/>
          <a:ln w="9525" algn="ctr">
            <a:solidFill>
              <a:schemeClr val="tx2"/>
            </a:solidFill>
            <a:round/>
            <a:headEnd/>
            <a:tailEnd/>
          </a:ln>
        </p:spPr>
      </p:cxnSp>
      <p:sp>
        <p:nvSpPr>
          <p:cNvPr id="6" name="TextBox 5"/>
          <p:cNvSpPr txBox="1"/>
          <p:nvPr/>
        </p:nvSpPr>
        <p:spPr>
          <a:xfrm>
            <a:off x="1685625" y="1219200"/>
            <a:ext cx="2731018" cy="369888"/>
          </a:xfrm>
          <a:prstGeom prst="rect">
            <a:avLst/>
          </a:prstGeom>
          <a:solidFill>
            <a:schemeClr val="tx2"/>
          </a:solidFill>
        </p:spPr>
        <p:txBody>
          <a:bodyPr wrap="square">
            <a:spAutoFit/>
          </a:bodyPr>
          <a:lstStyle/>
          <a:p>
            <a:pPr>
              <a:defRPr/>
            </a:pPr>
            <a:r>
              <a:rPr lang="en-US" b="1" dirty="0">
                <a:solidFill>
                  <a:schemeClr val="accent3"/>
                </a:solidFill>
              </a:rPr>
              <a:t>108SD</a:t>
            </a:r>
          </a:p>
        </p:txBody>
      </p:sp>
      <p:sp>
        <p:nvSpPr>
          <p:cNvPr id="17420" name="TextBox 22"/>
          <p:cNvSpPr txBox="1">
            <a:spLocks noChangeArrowheads="1"/>
          </p:cNvSpPr>
          <p:nvPr/>
        </p:nvSpPr>
        <p:spPr bwMode="auto">
          <a:xfrm>
            <a:off x="1750904" y="2230372"/>
            <a:ext cx="2667000" cy="246063"/>
          </a:xfrm>
          <a:prstGeom prst="rect">
            <a:avLst/>
          </a:prstGeom>
          <a:noFill/>
          <a:ln w="9525">
            <a:noFill/>
            <a:miter lim="800000"/>
            <a:headEnd/>
            <a:tailEnd/>
          </a:ln>
        </p:spPr>
        <p:txBody>
          <a:bodyPr>
            <a:spAutoFit/>
          </a:bodyPr>
          <a:lstStyle/>
          <a:p>
            <a:r>
              <a:rPr lang="en-US" sz="1000" dirty="0"/>
              <a:t>Set-Back Axle (SBA) Day Cab Truck  (108” BBC)</a:t>
            </a:r>
          </a:p>
        </p:txBody>
      </p:sp>
      <p:sp>
        <p:nvSpPr>
          <p:cNvPr id="17421" name="TextBox 24"/>
          <p:cNvSpPr txBox="1">
            <a:spLocks noChangeArrowheads="1"/>
          </p:cNvSpPr>
          <p:nvPr/>
        </p:nvSpPr>
        <p:spPr bwMode="auto">
          <a:xfrm>
            <a:off x="1752601" y="3030538"/>
            <a:ext cx="4024313" cy="246062"/>
          </a:xfrm>
          <a:prstGeom prst="rect">
            <a:avLst/>
          </a:prstGeom>
          <a:noFill/>
          <a:ln w="9525">
            <a:noFill/>
            <a:miter lim="800000"/>
            <a:headEnd/>
            <a:tailEnd/>
          </a:ln>
        </p:spPr>
        <p:txBody>
          <a:bodyPr>
            <a:spAutoFit/>
          </a:bodyPr>
          <a:lstStyle/>
          <a:p>
            <a:r>
              <a:rPr lang="en-US" sz="1000" dirty="0"/>
              <a:t>Set-Back (SBA) Extended Cab Truck  (134” BBC) </a:t>
            </a:r>
          </a:p>
        </p:txBody>
      </p:sp>
      <p:sp>
        <p:nvSpPr>
          <p:cNvPr id="17422" name="TextBox 26"/>
          <p:cNvSpPr txBox="1">
            <a:spLocks noChangeArrowheads="1"/>
          </p:cNvSpPr>
          <p:nvPr/>
        </p:nvSpPr>
        <p:spPr bwMode="auto">
          <a:xfrm>
            <a:off x="1748775" y="3849450"/>
            <a:ext cx="3986213" cy="246062"/>
          </a:xfrm>
          <a:prstGeom prst="rect">
            <a:avLst/>
          </a:prstGeom>
          <a:noFill/>
          <a:ln w="9525">
            <a:noFill/>
            <a:miter lim="800000"/>
            <a:headEnd/>
            <a:tailEnd/>
          </a:ln>
        </p:spPr>
        <p:txBody>
          <a:bodyPr>
            <a:spAutoFit/>
          </a:bodyPr>
          <a:lstStyle/>
          <a:p>
            <a:r>
              <a:rPr lang="en-US" sz="1000" dirty="0"/>
              <a:t>Set-Back Axle (SBA) Crew Cab Truck  (156” BBC)</a:t>
            </a:r>
          </a:p>
        </p:txBody>
      </p:sp>
      <p:pic>
        <p:nvPicPr>
          <p:cNvPr id="17425" name="Picture 6"/>
          <p:cNvPicPr>
            <a:picLocks noChangeAspect="1"/>
          </p:cNvPicPr>
          <p:nvPr/>
        </p:nvPicPr>
        <p:blipFill>
          <a:blip r:embed="rId13" cstate="print"/>
          <a:srcRect/>
          <a:stretch>
            <a:fillRect/>
          </a:stretch>
        </p:blipFill>
        <p:spPr bwMode="auto">
          <a:xfrm>
            <a:off x="1782462" y="1676401"/>
            <a:ext cx="1274762" cy="612775"/>
          </a:xfrm>
          <a:prstGeom prst="rect">
            <a:avLst/>
          </a:prstGeom>
          <a:noFill/>
          <a:ln w="9525">
            <a:noFill/>
            <a:miter lim="800000"/>
            <a:headEnd/>
            <a:tailEnd/>
          </a:ln>
        </p:spPr>
      </p:pic>
      <p:pic>
        <p:nvPicPr>
          <p:cNvPr id="17426" name="Picture 8"/>
          <p:cNvPicPr>
            <a:picLocks noChangeAspect="1"/>
          </p:cNvPicPr>
          <p:nvPr/>
        </p:nvPicPr>
        <p:blipFill>
          <a:blip r:embed="rId14" cstate="print"/>
          <a:srcRect/>
          <a:stretch>
            <a:fillRect/>
          </a:stretch>
        </p:blipFill>
        <p:spPr bwMode="auto">
          <a:xfrm>
            <a:off x="1782462" y="2438400"/>
            <a:ext cx="1371600" cy="609600"/>
          </a:xfrm>
          <a:prstGeom prst="rect">
            <a:avLst/>
          </a:prstGeom>
          <a:noFill/>
          <a:ln w="9525">
            <a:noFill/>
            <a:miter lim="800000"/>
            <a:headEnd/>
            <a:tailEnd/>
          </a:ln>
        </p:spPr>
      </p:pic>
      <p:pic>
        <p:nvPicPr>
          <p:cNvPr id="17427" name="Picture 10"/>
          <p:cNvPicPr>
            <a:picLocks noChangeAspect="1"/>
          </p:cNvPicPr>
          <p:nvPr/>
        </p:nvPicPr>
        <p:blipFill>
          <a:blip r:embed="rId15" cstate="print"/>
          <a:srcRect/>
          <a:stretch>
            <a:fillRect/>
          </a:stretch>
        </p:blipFill>
        <p:spPr bwMode="auto">
          <a:xfrm>
            <a:off x="1782463" y="3298825"/>
            <a:ext cx="1489075" cy="609600"/>
          </a:xfrm>
          <a:prstGeom prst="rect">
            <a:avLst/>
          </a:prstGeom>
          <a:noFill/>
          <a:ln w="9525">
            <a:noFill/>
            <a:miter lim="800000"/>
            <a:headEnd/>
            <a:tailEnd/>
          </a:ln>
        </p:spPr>
      </p:pic>
    </p:spTree>
    <p:extLst>
      <p:ext uri="{BB962C8B-B14F-4D97-AF65-F5344CB8AC3E}">
        <p14:creationId xmlns:p14="http://schemas.microsoft.com/office/powerpoint/2010/main" val="645443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O23KGSt.EqKcrdUMMVuZ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Tf3S4UnPOyvDms5qU5EtJ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eIcBxu10HEK7OSg6vBa.G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HfkrebROKkCYxCAOo5tZl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aO23KGSt.EqKcrdUMMVuZ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eIcBxu10HEK7OSg6vBa.G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HfkrebROKkCYxCAOo5tZl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aO23KGSt.EqKcrdUMMVuZ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eIcBxu10HEK7OSg6vBa.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HfkrebROKkCYxCAOo5tZl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8CkTX9rBd0qeBbYgt9bvD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aO23KGSt.EqKcrdUMMVuZ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EzrG0tS4QT.BmG7nYi7h_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yAB1s8VrRvSsF_5S68cjg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eIcBxu10HEK7OSg6vBa.G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HfkrebROKkCYxCAOo5tZl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FR1ZEKChbEWc90bxrAFx3g"/>
</p:tagLst>
</file>

<file path=ppt/theme/theme1.xml><?xml version="1.0" encoding="utf-8"?>
<a:theme xmlns:a="http://schemas.openxmlformats.org/drawingml/2006/main" name="Office Theme">
  <a:themeElements>
    <a:clrScheme name="Custom 7">
      <a:dk1>
        <a:srgbClr val="000000"/>
      </a:dk1>
      <a:lt1>
        <a:srgbClr val="FFFFFF"/>
      </a:lt1>
      <a:dk2>
        <a:srgbClr val="FFFFFF"/>
      </a:dk2>
      <a:lt2>
        <a:srgbClr val="F47503"/>
      </a:lt2>
      <a:accent1>
        <a:srgbClr val="E6E6E6"/>
      </a:accent1>
      <a:accent2>
        <a:srgbClr val="ED7D31"/>
      </a:accent2>
      <a:accent3>
        <a:srgbClr val="FFFFFF"/>
      </a:accent3>
      <a:accent4>
        <a:srgbClr val="F2F2F2"/>
      </a:accent4>
      <a:accent5>
        <a:srgbClr val="7F7F7F"/>
      </a:accent5>
      <a:accent6>
        <a:srgbClr val="FFFFFF"/>
      </a:accent6>
      <a:hlink>
        <a:srgbClr val="0563C1"/>
      </a:hlink>
      <a:folHlink>
        <a:srgbClr val="ED7D3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40000"/>
            <a:lumOff val="60000"/>
            <a:alpha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Heavy Duty Mud">
  <a:themeElements>
    <a:clrScheme name="DTNA Theme Order">
      <a:dk1>
        <a:srgbClr val="000000"/>
      </a:dk1>
      <a:lt1>
        <a:srgbClr val="FFFFFF"/>
      </a:lt1>
      <a:dk2>
        <a:srgbClr val="33647E"/>
      </a:dk2>
      <a:lt2>
        <a:srgbClr val="B3B3B3"/>
      </a:lt2>
      <a:accent1>
        <a:srgbClr val="33647E"/>
      </a:accent1>
      <a:accent2>
        <a:srgbClr val="84A1AF"/>
      </a:accent2>
      <a:accent3>
        <a:srgbClr val="7F012B"/>
      </a:accent3>
      <a:accent4>
        <a:srgbClr val="F47521"/>
      </a:accent4>
      <a:accent5>
        <a:srgbClr val="666666"/>
      </a:accent5>
      <a:accent6>
        <a:srgbClr val="B3B3B3"/>
      </a:accent6>
      <a:hlink>
        <a:srgbClr val="33647E"/>
      </a:hlink>
      <a:folHlink>
        <a:srgbClr val="7E13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NA_Freightliner Vocational Template_Final_96ppi_110719.potx" id="{793FDDFB-8E62-4690-8134-EE047582CDC3}" vid="{F3C586C7-C011-475F-8286-80A706AFF858}"/>
    </a:ext>
  </a:extLst>
</a:theme>
</file>

<file path=ppt/theme/theme11.xml><?xml version="1.0" encoding="utf-8"?>
<a:theme xmlns:a="http://schemas.openxmlformats.org/drawingml/2006/main" name="Heavy Duty Titles-Sections">
  <a:themeElements>
    <a:clrScheme name="DTNA Theme Order">
      <a:dk1>
        <a:srgbClr val="000000"/>
      </a:dk1>
      <a:lt1>
        <a:srgbClr val="FFFFFF"/>
      </a:lt1>
      <a:dk2>
        <a:srgbClr val="33647E"/>
      </a:dk2>
      <a:lt2>
        <a:srgbClr val="B3B3B3"/>
      </a:lt2>
      <a:accent1>
        <a:srgbClr val="33647E"/>
      </a:accent1>
      <a:accent2>
        <a:srgbClr val="84A1AF"/>
      </a:accent2>
      <a:accent3>
        <a:srgbClr val="7F012B"/>
      </a:accent3>
      <a:accent4>
        <a:srgbClr val="F47521"/>
      </a:accent4>
      <a:accent5>
        <a:srgbClr val="666666"/>
      </a:accent5>
      <a:accent6>
        <a:srgbClr val="B3B3B3"/>
      </a:accent6>
      <a:hlink>
        <a:srgbClr val="33647E"/>
      </a:hlink>
      <a:folHlink>
        <a:srgbClr val="7E13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NA_Freightliner Vocational Template_Final_96ppi_110719.potx" id="{793FDDFB-8E62-4690-8134-EE047582CDC3}" vid="{CBA5F371-047D-49F0-8387-4093BCF7DE4E}"/>
    </a:ext>
  </a:extLst>
</a:theme>
</file>

<file path=ppt/theme/theme12.xml><?xml version="1.0" encoding="utf-8"?>
<a:theme xmlns:a="http://schemas.openxmlformats.org/drawingml/2006/main" name="3_Heavy Duty Mud">
  <a:themeElements>
    <a:clrScheme name="DTNA Theme Order">
      <a:dk1>
        <a:srgbClr val="000000"/>
      </a:dk1>
      <a:lt1>
        <a:srgbClr val="FFFFFF"/>
      </a:lt1>
      <a:dk2>
        <a:srgbClr val="33647E"/>
      </a:dk2>
      <a:lt2>
        <a:srgbClr val="B3B3B3"/>
      </a:lt2>
      <a:accent1>
        <a:srgbClr val="33647E"/>
      </a:accent1>
      <a:accent2>
        <a:srgbClr val="84A1AF"/>
      </a:accent2>
      <a:accent3>
        <a:srgbClr val="7F012B"/>
      </a:accent3>
      <a:accent4>
        <a:srgbClr val="F47521"/>
      </a:accent4>
      <a:accent5>
        <a:srgbClr val="666666"/>
      </a:accent5>
      <a:accent6>
        <a:srgbClr val="B3B3B3"/>
      </a:accent6>
      <a:hlink>
        <a:srgbClr val="33647E"/>
      </a:hlink>
      <a:folHlink>
        <a:srgbClr val="7E13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NA_Freightliner Vocational Template_Final_96ppi_110719.potx" id="{793FDDFB-8E62-4690-8134-EE047582CDC3}" vid="{F3C586C7-C011-475F-8286-80A706AFF858}"/>
    </a:ext>
  </a:extLst>
</a:theme>
</file>

<file path=ppt/theme/theme13.xml><?xml version="1.0" encoding="utf-8"?>
<a:theme xmlns:a="http://schemas.openxmlformats.org/drawingml/2006/main" name="2_Heavy Duty Titles-Sections">
  <a:themeElements>
    <a:clrScheme name="DTNA Theme Order">
      <a:dk1>
        <a:srgbClr val="000000"/>
      </a:dk1>
      <a:lt1>
        <a:srgbClr val="FFFFFF"/>
      </a:lt1>
      <a:dk2>
        <a:srgbClr val="33647E"/>
      </a:dk2>
      <a:lt2>
        <a:srgbClr val="B3B3B3"/>
      </a:lt2>
      <a:accent1>
        <a:srgbClr val="33647E"/>
      </a:accent1>
      <a:accent2>
        <a:srgbClr val="84A1AF"/>
      </a:accent2>
      <a:accent3>
        <a:srgbClr val="7F012B"/>
      </a:accent3>
      <a:accent4>
        <a:srgbClr val="F47521"/>
      </a:accent4>
      <a:accent5>
        <a:srgbClr val="666666"/>
      </a:accent5>
      <a:accent6>
        <a:srgbClr val="B3B3B3"/>
      </a:accent6>
      <a:hlink>
        <a:srgbClr val="33647E"/>
      </a:hlink>
      <a:folHlink>
        <a:srgbClr val="7E13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NA_Freightliner Vocational Template_Final_96ppi_110719.potx" id="{793FDDFB-8E62-4690-8134-EE047582CDC3}" vid="{CBA5F371-047D-49F0-8387-4093BCF7DE4E}"/>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imler_Trucks_Master_November_2015 16-9">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alte Schriften">
      <a:majorFont>
        <a:latin typeface="CorpoS"/>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bwMode="auto">
        <a:noFill/>
        <a:ln w="9525">
          <a:noFill/>
          <a:miter lim="800000"/>
          <a:headEnd/>
          <a:tailEnd/>
        </a:ln>
      </a:spPr>
      <a:bodyPr lIns="0" tIns="0" rIns="0" bIns="0" anchor="t" anchorCtr="0"/>
      <a:lstStyle>
        <a:defPPr fontAlgn="base">
          <a:spcBef>
            <a:spcPct val="0"/>
          </a:spcBef>
          <a:spcAft>
            <a:spcPct val="0"/>
          </a:spcAft>
          <a:defRPr sz="1600" dirty="0">
            <a:cs typeface="Daimler CS"/>
          </a:defRPr>
        </a:defPPr>
      </a:lstStyle>
    </a:txDef>
  </a:objectDefaults>
  <a:extraClrSchemeLst/>
  <a:custClrLst>
    <a:custClr name="Light Grey 100%">
      <a:srgbClr val="E6E6E6"/>
    </a:custClr>
    <a:custClr name="Light Grey 1">
      <a:srgbClr val="C8C8C8"/>
    </a:custClr>
    <a:custClr name="Light Grey 2">
      <a:srgbClr val="9E9E9E"/>
    </a:custClr>
    <a:custClr name="Light Grey 3">
      <a:srgbClr val="707070"/>
    </a:custClr>
    <a:custClr name="Light Grey 4">
      <a:srgbClr val="444444"/>
    </a:custClr>
    <a:custClr>
      <a:srgbClr val="FFFFFF"/>
    </a:custClr>
    <a:custClr>
      <a:srgbClr val="FFFFFF"/>
    </a:custClr>
    <a:custClr>
      <a:srgbClr val="FFFFFF"/>
    </a:custClr>
    <a:custClr>
      <a:srgbClr val="FFFFFF"/>
    </a:custClr>
    <a:custClr>
      <a:srgbClr val="FFFFFF"/>
    </a:custClr>
    <a:custClr name="Petrol 100%">
      <a:srgbClr val="00677F"/>
    </a:custClr>
    <a:custClr name="Petrol 1">
      <a:srgbClr val="A6CAD8"/>
    </a:custClr>
    <a:custClr name="Petrol 2">
      <a:srgbClr val="79AEBF"/>
    </a:custClr>
    <a:custClr name="Petrol 3">
      <a:srgbClr val="5097AB"/>
    </a:custClr>
    <a:custClr name="Petrol 4">
      <a:srgbClr val="007A93"/>
    </a:custClr>
    <a:custClr name="Petrol 5">
      <a:srgbClr val="00566A"/>
    </a:custClr>
    <a:custClr name="Petrol 6">
      <a:srgbClr val="004355"/>
    </a:custClr>
    <a:custClr>
      <a:srgbClr val="FFFFFF"/>
    </a:custClr>
    <a:custClr>
      <a:srgbClr val="FFFFFF"/>
    </a:custClr>
    <a:custClr>
      <a:srgbClr val="FFFFFF"/>
    </a:custClr>
    <a:custClr name="Deep Red 100%">
      <a:srgbClr val="71180C"/>
    </a:custClr>
    <a:custClr name="Deep Red 1">
      <a:srgbClr val="5A130A"/>
    </a:custClr>
    <a:custClr name="Deep Red 2">
      <a:srgbClr val="440E07"/>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AIMLER_PPT_CorpoS_01.potx" id="{EC543FD7-5EC4-4BA6-8D46-55751DB26C9A}" vid="{AC52DE23-0984-469A-AEB4-5459A6B76E0F}"/>
    </a:ext>
  </a:extLst>
</a:theme>
</file>

<file path=ppt/theme/theme3.xml><?xml version="1.0" encoding="utf-8"?>
<a:theme xmlns:a="http://schemas.openxmlformats.org/drawingml/2006/main" name="blank">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alte Schriften">
      <a:majorFont>
        <a:latin typeface="CorpoS"/>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bwMode="auto">
        <a:noFill/>
        <a:ln w="9525">
          <a:noFill/>
          <a:miter lim="800000"/>
          <a:headEnd/>
          <a:tailEnd/>
        </a:ln>
      </a:spPr>
      <a:bodyPr lIns="0" tIns="0" rIns="0" bIns="0" anchor="t" anchorCtr="0"/>
      <a:lstStyle>
        <a:defPPr fontAlgn="base">
          <a:spcBef>
            <a:spcPct val="0"/>
          </a:spcBef>
          <a:spcAft>
            <a:spcPct val="0"/>
          </a:spcAft>
          <a:defRPr sz="1600" dirty="0">
            <a:cs typeface="Daimler CS"/>
          </a:defRPr>
        </a:defPPr>
      </a:lstStyle>
    </a:txDef>
  </a:objectDefaults>
  <a:extraClrSchemeLst/>
  <a:custClrLst>
    <a:custClr name="Light Grey 100%">
      <a:srgbClr val="E6E6E6"/>
    </a:custClr>
    <a:custClr name="Light Grey 1">
      <a:srgbClr val="C8C8C8"/>
    </a:custClr>
    <a:custClr name="Light Grey 2">
      <a:srgbClr val="9E9E9E"/>
    </a:custClr>
    <a:custClr name="Light Grey 3">
      <a:srgbClr val="707070"/>
    </a:custClr>
    <a:custClr name="Light Grey 4">
      <a:srgbClr val="444444"/>
    </a:custClr>
    <a:custClr>
      <a:srgbClr val="FFFFFF"/>
    </a:custClr>
    <a:custClr>
      <a:srgbClr val="FFFFFF"/>
    </a:custClr>
    <a:custClr>
      <a:srgbClr val="FFFFFF"/>
    </a:custClr>
    <a:custClr>
      <a:srgbClr val="FFFFFF"/>
    </a:custClr>
    <a:custClr>
      <a:srgbClr val="FFFFFF"/>
    </a:custClr>
    <a:custClr name="Petrol 100%">
      <a:srgbClr val="00677F"/>
    </a:custClr>
    <a:custClr name="Petrol 1">
      <a:srgbClr val="A6CAD8"/>
    </a:custClr>
    <a:custClr name="Petrol 2">
      <a:srgbClr val="79AEBF"/>
    </a:custClr>
    <a:custClr name="Petrol 3">
      <a:srgbClr val="5097AB"/>
    </a:custClr>
    <a:custClr name="Petrol 4">
      <a:srgbClr val="007A93"/>
    </a:custClr>
    <a:custClr name="Petrol 5">
      <a:srgbClr val="00566A"/>
    </a:custClr>
    <a:custClr name="Petrol 6">
      <a:srgbClr val="004355"/>
    </a:custClr>
    <a:custClr>
      <a:srgbClr val="FFFFFF"/>
    </a:custClr>
    <a:custClr>
      <a:srgbClr val="FFFFFF"/>
    </a:custClr>
    <a:custClr>
      <a:srgbClr val="FFFFFF"/>
    </a:custClr>
    <a:custClr name="Deep Red 100%">
      <a:srgbClr val="71180C"/>
    </a:custClr>
    <a:custClr name="Deep Red 1">
      <a:srgbClr val="5A130A"/>
    </a:custClr>
    <a:custClr name="Deep Red 2">
      <a:srgbClr val="440E07"/>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AIMLER_PPT_CorpoS_01.potx" id="{EC543FD7-5EC4-4BA6-8D46-55751DB26C9A}" vid="{AC52DE23-0984-469A-AEB4-5459A6B76E0F}"/>
    </a:ext>
  </a:extLst>
</a:theme>
</file>

<file path=ppt/theme/theme4.xml><?xml version="1.0" encoding="utf-8"?>
<a:theme xmlns:a="http://schemas.openxmlformats.org/drawingml/2006/main" name="Single White Line">
  <a:themeElements>
    <a:clrScheme name="DTNA Theme Order">
      <a:dk1>
        <a:srgbClr val="000000"/>
      </a:dk1>
      <a:lt1>
        <a:srgbClr val="FFFFFF"/>
      </a:lt1>
      <a:dk2>
        <a:srgbClr val="33647E"/>
      </a:dk2>
      <a:lt2>
        <a:srgbClr val="B3B3B3"/>
      </a:lt2>
      <a:accent1>
        <a:srgbClr val="33647E"/>
      </a:accent1>
      <a:accent2>
        <a:srgbClr val="84A1AF"/>
      </a:accent2>
      <a:accent3>
        <a:srgbClr val="7F012B"/>
      </a:accent3>
      <a:accent4>
        <a:srgbClr val="F47521"/>
      </a:accent4>
      <a:accent5>
        <a:srgbClr val="666666"/>
      </a:accent5>
      <a:accent6>
        <a:srgbClr val="B3B3B3"/>
      </a:accent6>
      <a:hlink>
        <a:srgbClr val="33647E"/>
      </a:hlink>
      <a:folHlink>
        <a:srgbClr val="7E13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sadia VNL LT comparison.potx" id="{5BC986F3-38CD-43B2-89A6-0208372F696C}" vid="{7AE516F8-8284-445E-A433-2FAEC010DE10}"/>
    </a:ext>
  </a:extLst>
</a:theme>
</file>

<file path=ppt/theme/theme5.xml><?xml version="1.0" encoding="utf-8"?>
<a:theme xmlns:a="http://schemas.openxmlformats.org/drawingml/2006/main" name="1_blank">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alte Schriften">
      <a:majorFont>
        <a:latin typeface="CorpoS"/>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bwMode="auto">
        <a:noFill/>
        <a:ln w="9525">
          <a:noFill/>
          <a:miter lim="800000"/>
          <a:headEnd/>
          <a:tailEnd/>
        </a:ln>
      </a:spPr>
      <a:bodyPr lIns="0" tIns="0" rIns="0" bIns="0" anchor="t" anchorCtr="0"/>
      <a:lstStyle>
        <a:defPPr fontAlgn="base">
          <a:spcBef>
            <a:spcPct val="0"/>
          </a:spcBef>
          <a:spcAft>
            <a:spcPct val="0"/>
          </a:spcAft>
          <a:defRPr sz="1600" dirty="0">
            <a:cs typeface="Daimler CS"/>
          </a:defRPr>
        </a:defPPr>
      </a:lstStyle>
    </a:txDef>
  </a:objectDefaults>
  <a:extraClrSchemeLst/>
  <a:custClrLst>
    <a:custClr name="Light Grey 100%">
      <a:srgbClr val="E6E6E6"/>
    </a:custClr>
    <a:custClr name="Light Grey 1">
      <a:srgbClr val="C8C8C8"/>
    </a:custClr>
    <a:custClr name="Light Grey 2">
      <a:srgbClr val="9E9E9E"/>
    </a:custClr>
    <a:custClr name="Light Grey 3">
      <a:srgbClr val="707070"/>
    </a:custClr>
    <a:custClr name="Light Grey 4">
      <a:srgbClr val="444444"/>
    </a:custClr>
    <a:custClr>
      <a:srgbClr val="FFFFFF"/>
    </a:custClr>
    <a:custClr>
      <a:srgbClr val="FFFFFF"/>
    </a:custClr>
    <a:custClr>
      <a:srgbClr val="FFFFFF"/>
    </a:custClr>
    <a:custClr>
      <a:srgbClr val="FFFFFF"/>
    </a:custClr>
    <a:custClr>
      <a:srgbClr val="FFFFFF"/>
    </a:custClr>
    <a:custClr name="Petrol 100%">
      <a:srgbClr val="00677F"/>
    </a:custClr>
    <a:custClr name="Petrol 1">
      <a:srgbClr val="A6CAD8"/>
    </a:custClr>
    <a:custClr name="Petrol 2">
      <a:srgbClr val="79AEBF"/>
    </a:custClr>
    <a:custClr name="Petrol 3">
      <a:srgbClr val="5097AB"/>
    </a:custClr>
    <a:custClr name="Petrol 4">
      <a:srgbClr val="007A93"/>
    </a:custClr>
    <a:custClr name="Petrol 5">
      <a:srgbClr val="00566A"/>
    </a:custClr>
    <a:custClr name="Petrol 6">
      <a:srgbClr val="004355"/>
    </a:custClr>
    <a:custClr>
      <a:srgbClr val="FFFFFF"/>
    </a:custClr>
    <a:custClr>
      <a:srgbClr val="FFFFFF"/>
    </a:custClr>
    <a:custClr>
      <a:srgbClr val="FFFFFF"/>
    </a:custClr>
    <a:custClr name="Deep Red 100%">
      <a:srgbClr val="71180C"/>
    </a:custClr>
    <a:custClr name="Deep Red 1">
      <a:srgbClr val="5A130A"/>
    </a:custClr>
    <a:custClr name="Deep Red 2">
      <a:srgbClr val="440E07"/>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AIMLER_PPT_CorpoS_01.potx" id="{EC543FD7-5EC4-4BA6-8D46-55751DB26C9A}" vid="{AC52DE23-0984-469A-AEB4-5459A6B76E0F}"/>
    </a:ext>
  </a:extLst>
</a:theme>
</file>

<file path=ppt/theme/theme6.xml><?xml version="1.0" encoding="utf-8"?>
<a:theme xmlns:a="http://schemas.openxmlformats.org/drawingml/2006/main" name="2_Content Master: Topo Graphic">
  <a:themeElements>
    <a:clrScheme name="Western Star">
      <a:dk1>
        <a:sysClr val="windowText" lastClr="000000"/>
      </a:dk1>
      <a:lt1>
        <a:sysClr val="window" lastClr="FFFFFF"/>
      </a:lt1>
      <a:dk2>
        <a:srgbClr val="A4A4A4"/>
      </a:dk2>
      <a:lt2>
        <a:srgbClr val="D9D9D9"/>
      </a:lt2>
      <a:accent1>
        <a:srgbClr val="CA0A20"/>
      </a:accent1>
      <a:accent2>
        <a:srgbClr val="737373"/>
      </a:accent2>
      <a:accent3>
        <a:srgbClr val="AEAEAE"/>
      </a:accent3>
      <a:accent4>
        <a:srgbClr val="0067A5"/>
      </a:accent4>
      <a:accent5>
        <a:srgbClr val="00566A"/>
      </a:accent5>
      <a:accent6>
        <a:srgbClr val="004323"/>
      </a:accent6>
      <a:hlink>
        <a:srgbClr val="71181D"/>
      </a:hlink>
      <a:folHlink>
        <a:srgbClr val="440E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ST 15322 - 49X and Brand PPT Template_4.0" id="{A2741FAB-CE15-2B48-A044-39583A11DAD9}" vid="{DAEC3F16-4F1A-9D46-9D31-079F70CE26BE}"/>
    </a:ext>
  </a:extLst>
</a:theme>
</file>

<file path=ppt/theme/theme7.xml><?xml version="1.0" encoding="utf-8"?>
<a:theme xmlns:a="http://schemas.openxmlformats.org/drawingml/2006/main" name="1_Daimler Truck">
  <a:themeElements>
    <a:clrScheme name="© Daimler2">
      <a:dk1>
        <a:sysClr val="windowText" lastClr="000000"/>
      </a:dk1>
      <a:lt1>
        <a:sysClr val="window" lastClr="FFFFFF"/>
      </a:lt1>
      <a:dk2>
        <a:srgbClr val="9E9E9E"/>
      </a:dk2>
      <a:lt2>
        <a:srgbClr val="E6E6E6"/>
      </a:lt2>
      <a:accent1>
        <a:srgbClr val="00677F"/>
      </a:accent1>
      <a:accent2>
        <a:srgbClr val="A6CAD8"/>
      </a:accent2>
      <a:accent3>
        <a:srgbClr val="5097AB"/>
      </a:accent3>
      <a:accent4>
        <a:srgbClr val="007A93"/>
      </a:accent4>
      <a:accent5>
        <a:srgbClr val="004355"/>
      </a:accent5>
      <a:accent6>
        <a:srgbClr val="00677F"/>
      </a:accent6>
      <a:hlink>
        <a:srgbClr val="00677F"/>
      </a:hlink>
      <a:folHlink>
        <a:srgbClr val="9E9E9E"/>
      </a:folHlink>
    </a:clrScheme>
    <a:fontScheme name="© Daimler">
      <a:majorFont>
        <a:latin typeface="Daimler CS"/>
        <a:ea typeface=""/>
        <a:cs typeface=""/>
      </a:majorFont>
      <a:minorFont>
        <a:latin typeface="Daimler C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72000" tIns="72000" rIns="72000" bIns="72000" rtlCol="0" anchor="ctr"/>
      <a:lstStyle>
        <a:defPPr algn="ctr">
          <a:defRPr sz="2000" dirty="0" err="1" smtClean="0">
            <a:latin typeface="Daimler CS" pitchFamily="2"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spAutoFit/>
      </a:bodyPr>
      <a:lstStyle>
        <a:defPPr>
          <a:defRPr sz="2000" dirty="0" err="1" smtClean="0">
            <a:latin typeface="Daimler CS" pitchFamily="2" charset="0"/>
          </a:defRPr>
        </a:defPPr>
      </a:lstStyle>
    </a:txDef>
  </a:objectDefaults>
  <a:extraClrSchemeLst/>
  <a:custClrLst>
    <a:custClr name="Light Grey 100%">
      <a:srgbClr val="E6E6E6"/>
    </a:custClr>
    <a:custClr name="Light Grey +20 K">
      <a:srgbClr val="C8C8C8"/>
    </a:custClr>
    <a:custClr name="Light Grey +40 K">
      <a:srgbClr val="9E9E9E"/>
    </a:custClr>
    <a:custClr name="Light Grey +60 K">
      <a:srgbClr val="707070"/>
    </a:custClr>
    <a:custClr name="Light Grey +80 K">
      <a:srgbClr val="444444"/>
    </a:custClr>
    <a:custClr name="Weiß">
      <a:srgbClr val="FFFFFF"/>
    </a:custClr>
    <a:custClr name="Schwarz">
      <a:srgbClr val="000000"/>
    </a:custClr>
    <a:custClr>
      <a:srgbClr val="FFFFFF"/>
    </a:custClr>
    <a:custClr>
      <a:srgbClr val="FFFFFF"/>
    </a:custClr>
    <a:custClr>
      <a:srgbClr val="FFFFFF"/>
    </a:custClr>
    <a:custClr name="Petrol 100%">
      <a:srgbClr val="00677F"/>
    </a:custClr>
    <a:custClr name="Petrol 20%">
      <a:srgbClr val="A6CAD8"/>
    </a:custClr>
    <a:custClr name="Petrol 40%">
      <a:srgbClr val="79AEBF"/>
    </a:custClr>
    <a:custClr name="Petrol 60%">
      <a:srgbClr val="5097AB"/>
    </a:custClr>
    <a:custClr name="Petrol 80%">
      <a:srgbClr val="007A93"/>
    </a:custClr>
    <a:custClr name="Petrol +20 K">
      <a:srgbClr val="00566A"/>
    </a:custClr>
    <a:custClr name="Petrol +40 K">
      <a:srgbClr val="004355"/>
    </a:custClr>
    <a:custClr>
      <a:srgbClr val="FFFFFF"/>
    </a:custClr>
    <a:custClr>
      <a:srgbClr val="FFFFFF"/>
    </a:custClr>
    <a:custClr>
      <a:srgbClr val="FFFFFF"/>
    </a:custClr>
    <a:custClr name="Deep Red 100%">
      <a:srgbClr val="71180C"/>
    </a:custClr>
    <a:custClr name="Deep Red +20 K">
      <a:srgbClr val="5A130A"/>
    </a:custClr>
    <a:custClr name="Deep Red +40 K">
      <a:srgbClr val="440E07"/>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Grün">
      <a:srgbClr val="00962F"/>
    </a:custClr>
    <a:custClr name="Gelb">
      <a:srgbClr val="FFD700"/>
    </a:custClr>
    <a:custClr name="Rot">
      <a:srgbClr val="FF0000"/>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T_PPT_Template_2021_EN.potx" id="{57D8D3D5-FBF6-402F-B786-A61759F7D873}" vid="{CA6737E2-8867-43E3-8528-A0CC7752C2B5}"/>
    </a:ext>
  </a:extLst>
</a:theme>
</file>

<file path=ppt/theme/theme8.xml><?xml version="1.0" encoding="utf-8"?>
<a:theme xmlns:a="http://schemas.openxmlformats.org/drawingml/2006/main" name="1_Heavy Duty Mud">
  <a:themeElements>
    <a:clrScheme name="DTNA Theme Order">
      <a:dk1>
        <a:srgbClr val="000000"/>
      </a:dk1>
      <a:lt1>
        <a:srgbClr val="FFFFFF"/>
      </a:lt1>
      <a:dk2>
        <a:srgbClr val="33647E"/>
      </a:dk2>
      <a:lt2>
        <a:srgbClr val="B3B3B3"/>
      </a:lt2>
      <a:accent1>
        <a:srgbClr val="33647E"/>
      </a:accent1>
      <a:accent2>
        <a:srgbClr val="84A1AF"/>
      </a:accent2>
      <a:accent3>
        <a:srgbClr val="7F012B"/>
      </a:accent3>
      <a:accent4>
        <a:srgbClr val="F47521"/>
      </a:accent4>
      <a:accent5>
        <a:srgbClr val="666666"/>
      </a:accent5>
      <a:accent6>
        <a:srgbClr val="B3B3B3"/>
      </a:accent6>
      <a:hlink>
        <a:srgbClr val="33647E"/>
      </a:hlink>
      <a:folHlink>
        <a:srgbClr val="7E13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NA_Freightliner Vocational Template_Final_96ppi_110719.potx" id="{793FDDFB-8E62-4690-8134-EE047582CDC3}" vid="{F3C586C7-C011-475F-8286-80A706AFF858}"/>
    </a:ext>
  </a:extLst>
</a:theme>
</file>

<file path=ppt/theme/theme9.xml><?xml version="1.0" encoding="utf-8"?>
<a:theme xmlns:a="http://schemas.openxmlformats.org/drawingml/2006/main" name="1_Office Theme">
  <a:themeElements>
    <a:clrScheme name="Custom 7">
      <a:dk1>
        <a:srgbClr val="000000"/>
      </a:dk1>
      <a:lt1>
        <a:srgbClr val="FFFFFF"/>
      </a:lt1>
      <a:dk2>
        <a:srgbClr val="FFFFFF"/>
      </a:dk2>
      <a:lt2>
        <a:srgbClr val="F47503"/>
      </a:lt2>
      <a:accent1>
        <a:srgbClr val="E6E6E6"/>
      </a:accent1>
      <a:accent2>
        <a:srgbClr val="ED7D31"/>
      </a:accent2>
      <a:accent3>
        <a:srgbClr val="FFFFFF"/>
      </a:accent3>
      <a:accent4>
        <a:srgbClr val="F2F2F2"/>
      </a:accent4>
      <a:accent5>
        <a:srgbClr val="7F7F7F"/>
      </a:accent5>
      <a:accent6>
        <a:srgbClr val="FFFFFF"/>
      </a:accent6>
      <a:hlink>
        <a:srgbClr val="0563C1"/>
      </a:hlink>
      <a:folHlink>
        <a:srgbClr val="ED7D3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40000"/>
            <a:lumOff val="60000"/>
            <a:alpha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ab5ff3ce-c151-426b-9620-64dd2650a755}" enabled="1" method="Standard" siteId="{505cca53-5750-4134-9501-8d52d5df3cd1}" removed="0"/>
</clbl:labelList>
</file>

<file path=docProps/app.xml><?xml version="1.0" encoding="utf-8"?>
<Properties xmlns="http://schemas.openxmlformats.org/officeDocument/2006/extended-properties" xmlns:vt="http://schemas.openxmlformats.org/officeDocument/2006/docPropsVTypes">
  <Template/>
  <TotalTime>1334</TotalTime>
  <Words>11049</Words>
  <Application>Microsoft Office PowerPoint</Application>
  <PresentationFormat>Widescreen</PresentationFormat>
  <Paragraphs>1092</Paragraphs>
  <Slides>48</Slides>
  <Notes>48</Notes>
  <HiddenSlides>0</HiddenSlides>
  <MMClips>0</MMClips>
  <ScaleCrop>false</ScaleCrop>
  <HeadingPairs>
    <vt:vector size="8" baseType="variant">
      <vt:variant>
        <vt:lpstr>Fonts Used</vt:lpstr>
      </vt:variant>
      <vt:variant>
        <vt:i4>17</vt:i4>
      </vt:variant>
      <vt:variant>
        <vt:lpstr>Theme</vt:lpstr>
      </vt:variant>
      <vt:variant>
        <vt:i4>13</vt:i4>
      </vt:variant>
      <vt:variant>
        <vt:lpstr>Embedded OLE Servers</vt:lpstr>
      </vt:variant>
      <vt:variant>
        <vt:i4>2</vt:i4>
      </vt:variant>
      <vt:variant>
        <vt:lpstr>Slide Titles</vt:lpstr>
      </vt:variant>
      <vt:variant>
        <vt:i4>48</vt:i4>
      </vt:variant>
    </vt:vector>
  </HeadingPairs>
  <TitlesOfParts>
    <vt:vector size="80" baseType="lpstr">
      <vt:lpstr>Arial</vt:lpstr>
      <vt:lpstr>Calibri</vt:lpstr>
      <vt:lpstr>Corporate S</vt:lpstr>
      <vt:lpstr>CorporateS-Bold</vt:lpstr>
      <vt:lpstr>CorporateS-Regular</vt:lpstr>
      <vt:lpstr>CorpoS</vt:lpstr>
      <vt:lpstr>Courier New</vt:lpstr>
      <vt:lpstr>Daimler CS</vt:lpstr>
      <vt:lpstr>Franklin Gothic Book</vt:lpstr>
      <vt:lpstr>Franklin Gothic Medium</vt:lpstr>
      <vt:lpstr>Helvetica</vt:lpstr>
      <vt:lpstr>Roboto</vt:lpstr>
      <vt:lpstr>Segoe UI</vt:lpstr>
      <vt:lpstr>Symbol</vt:lpstr>
      <vt:lpstr>Times New Roman</vt:lpstr>
      <vt:lpstr>Tw Cen MT</vt:lpstr>
      <vt:lpstr>Wingdings</vt:lpstr>
      <vt:lpstr>Office Theme</vt:lpstr>
      <vt:lpstr>Daimler_Trucks_Master_November_2015 16-9</vt:lpstr>
      <vt:lpstr>blank</vt:lpstr>
      <vt:lpstr>Single White Line</vt:lpstr>
      <vt:lpstr>1_blank</vt:lpstr>
      <vt:lpstr>2_Content Master: Topo Graphic</vt:lpstr>
      <vt:lpstr>1_Daimler Truck</vt:lpstr>
      <vt:lpstr>1_Heavy Duty Mud</vt:lpstr>
      <vt:lpstr>1_Office Theme</vt:lpstr>
      <vt:lpstr>2_Heavy Duty Mud</vt:lpstr>
      <vt:lpstr>Heavy Duty Titles-Sections</vt:lpstr>
      <vt:lpstr>3_Heavy Duty Mud</vt:lpstr>
      <vt:lpstr>2_Heavy Duty Titles-Sections</vt:lpstr>
      <vt:lpstr>think-cell Slide</vt:lpstr>
      <vt:lpstr>Worksheet</vt:lpstr>
      <vt:lpstr>redbox/ BELFOR  Freightliner SD+ Product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 Vehicle Configurations</vt:lpstr>
      <vt:lpstr>PowerPoint Presentation</vt:lpstr>
      <vt:lpstr>All new grille and air intake cover give the M2 106 Plus and M2 112 Plus an updated look</vt:lpstr>
      <vt:lpstr>Next level in driver Comfort and Productivity</vt:lpstr>
      <vt:lpstr>PowerPoint Presentation</vt:lpstr>
      <vt:lpstr>Dash</vt:lpstr>
      <vt:lpstr>Professional Trim (M2 std.) </vt:lpstr>
      <vt:lpstr>Rugged Trim (SD std.) </vt:lpstr>
      <vt:lpstr>Elite Trim (M2 &amp; SD opt.) </vt:lpstr>
      <vt:lpstr>New Door Panels and Window Controls </vt:lpstr>
      <vt:lpstr>All-New Ergonomic Seats</vt:lpstr>
      <vt:lpstr>New Insulation</vt:lpstr>
      <vt:lpstr>New Steering Wheel and Instrument Cluster </vt:lpstr>
      <vt:lpstr>ICU Based PTO Speed Control</vt:lpstr>
      <vt:lpstr>New Column and Stalk Shifter </vt:lpstr>
      <vt:lpstr>Switches and Dash Mounts</vt:lpstr>
      <vt:lpstr>Overhead Console  </vt:lpstr>
      <vt:lpstr>Pre-Trip and Smart Battery Shutoff</vt:lpstr>
      <vt:lpstr>Engine Availability Engine ratings may be limited by model selected</vt:lpstr>
      <vt:lpstr>Detroit DD13 Gen 5</vt:lpstr>
      <vt:lpstr>Transmission Availability</vt:lpstr>
      <vt:lpstr>Detroit DT12-V</vt:lpstr>
      <vt:lpstr>The most comprehensive and innovative suite of Safety and connectivity systems is now available with Freightliner’s vocational and medium-duty truck lineup</vt:lpstr>
      <vt:lpstr>PowerPoint Presentation</vt:lpstr>
      <vt:lpstr>IntelliPark </vt:lpstr>
      <vt:lpstr>New Electrical System –New Packaging</vt:lpstr>
      <vt:lpstr>Dash</vt:lpstr>
      <vt:lpstr>Dash Panel Removal</vt:lpstr>
      <vt:lpstr>Relocated PDM</vt:lpstr>
      <vt:lpstr>Power Distribution Modules (PDM)</vt:lpstr>
      <vt:lpstr>Severe Duty Harness - Tufwrap</vt:lpstr>
      <vt:lpstr>QuickFit™ –Best In Class TEM Interface </vt:lpstr>
      <vt:lpstr>Body Lighting TEM Interface Connector</vt:lpstr>
      <vt:lpstr>QuickFit™ Benefits  </vt:lpstr>
      <vt:lpstr>Custom Logic – CHEC Tool </vt:lpstr>
      <vt:lpstr>CHEC Benefits </vt:lpstr>
      <vt:lpstr>Upfit Resources </vt:lpstr>
      <vt:lpstr>Thank You</vt:lpstr>
      <vt:lpstr>Plus Resources</vt:lpstr>
      <vt:lpstr>Plus Resources</vt:lpstr>
    </vt:vector>
  </TitlesOfParts>
  <Company>Daimler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Nicole (164) [DT]</dc:creator>
  <cp:lastModifiedBy>Nykodym, Zachary (590)</cp:lastModifiedBy>
  <cp:revision>528</cp:revision>
  <cp:lastPrinted>2022-05-26T16:16:26Z</cp:lastPrinted>
  <dcterms:created xsi:type="dcterms:W3CDTF">2022-05-06T13:43:47Z</dcterms:created>
  <dcterms:modified xsi:type="dcterms:W3CDTF">2025-12-10T15:47:43Z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24dbb1d-991d-4bbd-aad5-33bac1d8ffaf_Enabled">
    <vt:lpwstr>true</vt:lpwstr>
  </property>
  <property fmtid="{D5CDD505-2E9C-101B-9397-08002B2CF9AE}" pid="3" name="MSIP_Label_924dbb1d-991d-4bbd-aad5-33bac1d8ffaf_SetDate">
    <vt:lpwstr>2022-07-26T21:07:40Z</vt:lpwstr>
  </property>
  <property fmtid="{D5CDD505-2E9C-101B-9397-08002B2CF9AE}" pid="4" name="MSIP_Label_924dbb1d-991d-4bbd-aad5-33bac1d8ffaf_Method">
    <vt:lpwstr>Standard</vt:lpwstr>
  </property>
  <property fmtid="{D5CDD505-2E9C-101B-9397-08002B2CF9AE}" pid="5" name="MSIP_Label_924dbb1d-991d-4bbd-aad5-33bac1d8ffaf_Name">
    <vt:lpwstr>924dbb1d-991d-4bbd-aad5-33bac1d8ffaf</vt:lpwstr>
  </property>
  <property fmtid="{D5CDD505-2E9C-101B-9397-08002B2CF9AE}" pid="6" name="MSIP_Label_924dbb1d-991d-4bbd-aad5-33bac1d8ffaf_SiteId">
    <vt:lpwstr>9652d7c2-1ccf-4940-8151-4a92bd474ed0</vt:lpwstr>
  </property>
  <property fmtid="{D5CDD505-2E9C-101B-9397-08002B2CF9AE}" pid="7" name="MSIP_Label_924dbb1d-991d-4bbd-aad5-33bac1d8ffaf_ActionId">
    <vt:lpwstr>8d40ee19-4d6d-4a9a-ba60-d2df510ca006</vt:lpwstr>
  </property>
  <property fmtid="{D5CDD505-2E9C-101B-9397-08002B2CF9AE}" pid="8" name="MSIP_Label_924dbb1d-991d-4bbd-aad5-33bac1d8ffaf_ContentBits">
    <vt:lpwstr>1</vt:lpwstr>
  </property>
  <property fmtid="{D5CDD505-2E9C-101B-9397-08002B2CF9AE}" pid="9" name="MSIP_Label_ab5ff3ce-c151-426b-9620-64dd2650a755_Enabled">
    <vt:lpwstr>true</vt:lpwstr>
  </property>
  <property fmtid="{D5CDD505-2E9C-101B-9397-08002B2CF9AE}" pid="10" name="MSIP_Label_ab5ff3ce-c151-426b-9620-64dd2650a755_SetDate">
    <vt:lpwstr>2022-08-05T12:05:11Z</vt:lpwstr>
  </property>
  <property fmtid="{D5CDD505-2E9C-101B-9397-08002B2CF9AE}" pid="11" name="MSIP_Label_ab5ff3ce-c151-426b-9620-64dd2650a755_Method">
    <vt:lpwstr>Standard</vt:lpwstr>
  </property>
  <property fmtid="{D5CDD505-2E9C-101B-9397-08002B2CF9AE}" pid="12" name="MSIP_Label_ab5ff3ce-c151-426b-9620-64dd2650a755_Name">
    <vt:lpwstr>Daimler Truck Internal</vt:lpwstr>
  </property>
  <property fmtid="{D5CDD505-2E9C-101B-9397-08002B2CF9AE}" pid="13" name="MSIP_Label_ab5ff3ce-c151-426b-9620-64dd2650a755_SiteId">
    <vt:lpwstr>505cca53-5750-4134-9501-8d52d5df3cd1</vt:lpwstr>
  </property>
  <property fmtid="{D5CDD505-2E9C-101B-9397-08002B2CF9AE}" pid="14" name="MSIP_Label_ab5ff3ce-c151-426b-9620-64dd2650a755_ActionId">
    <vt:lpwstr>f8caa1ef-98f0-437d-b9f6-6cd979bc78f7</vt:lpwstr>
  </property>
  <property fmtid="{D5CDD505-2E9C-101B-9397-08002B2CF9AE}" pid="15" name="MSIP_Label_ab5ff3ce-c151-426b-9620-64dd2650a755_ContentBits">
    <vt:lpwstr>0</vt:lpwstr>
  </property>
</Properties>
</file>