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rtfolie" id="{E0898387-4B3D-4695-AC8C-B5594BDA68DA}">
          <p14:sldIdLst>
            <p14:sldId id="256"/>
          </p14:sldIdLst>
        </p14:section>
        <p14:section name="Inhalte" id="{A4256E16-1284-4753-B881-BA4A9DBFF239}">
          <p14:sldIdLst>
            <p14:sldId id="262"/>
            <p14:sldId id="263"/>
          </p14:sldIdLst>
        </p14:section>
        <p14:section name="Abschlussfolie" id="{5605CBAB-2F9E-47CE-8048-AC9170435A52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nchyrz, Ivonne" initials="PI" lastIdx="5" clrIdx="0">
    <p:extLst>
      <p:ext uri="{19B8F6BF-5375-455C-9EA6-DF929625EA0E}">
        <p15:presenceInfo xmlns:p15="http://schemas.microsoft.com/office/powerpoint/2012/main" userId="Panchyrz, Ivonne" providerId="None"/>
      </p:ext>
    </p:extLst>
  </p:cmAuthor>
  <p:cmAuthor id="2" name="Kathi Kathi" initials="KK" lastIdx="4" clrIdx="1">
    <p:extLst>
      <p:ext uri="{19B8F6BF-5375-455C-9EA6-DF929625EA0E}">
        <p15:presenceInfo xmlns:p15="http://schemas.microsoft.com/office/powerpoint/2012/main" userId="8aa7bc53ca3802f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9D2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EC9E2-A4E3-4D86-9D7B-79BC55E88581}" type="datetimeFigureOut">
              <a:rPr lang="de-DE" smtClean="0"/>
              <a:t>09.07.2025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3F222-FEED-4F7E-AA58-99E3266930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63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4F21467E-CDD5-F7F4-98EB-AFD3CF79B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BAA5096-11F7-688C-D1D4-76639C3625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Platzhalter weitere Logos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B904822-CAA9-69D0-BC51-FF891FBFD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4AFE45DC-B73E-F6AF-B31B-7E4BCEB95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05854" y="635592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/>
              <a:t>Referent/in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094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18B00-43D9-0D4E-3518-4308088FF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BA0B96-4A10-8490-BF83-EABF17468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BF7236E-B0F7-CC08-B2BB-89F8AAC316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138E4F57-A28B-4C17-6A39-1EB67456B8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578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3DC2BA9-D3ED-6801-1D92-E2C7C591AE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06FCA1-090D-4693-BF84-DB2150AFE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3D64780-A42C-4F82-B8CB-82EE2D4CF9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BCA19FC-7602-6FAB-6EF5-C2DC0A4B7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64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BA2DF4-5FE4-6C30-22B1-FDC6E0807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5805736-A95C-AB88-FAD3-AE6F3DCA74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922E29C1-8233-D84B-945E-4ABC178EC5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  <p:sp>
        <p:nvSpPr>
          <p:cNvPr id="11" name="Titel 10">
            <a:extLst>
              <a:ext uri="{FF2B5EF4-FFF2-40B4-BE49-F238E27FC236}">
                <a16:creationId xmlns:a16="http://schemas.microsoft.com/office/drawing/2014/main" id="{B9910803-45C6-D093-3BDC-6E9476308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8471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03DC8-C805-872A-6F70-2CDA911DE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34208"/>
            <a:ext cx="10515600" cy="342826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FE194E-16BC-1F49-6B64-1CDF49A43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F5FA1AE9-4555-D54D-984C-01D7875A6D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436D729-76A4-8F9C-3BF3-D77CCFD9F3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526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D95990-CED1-0988-8BCA-EFA71D2BF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0923"/>
            <a:ext cx="5181600" cy="494604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36C70AE-6C66-A941-54FA-6C8E61BA1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30923"/>
            <a:ext cx="5181600" cy="494604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868A53-5DE4-FF5B-AE1B-C6F7CFDA4A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4DACBC4-B64E-6EE1-BD1C-9357907768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0BBE3B2C-9A20-278D-1DEA-32DAF37E0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10506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DA9B38-CC29-BE1B-9A47-28C36040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526"/>
            <a:ext cx="10515600" cy="681160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C70FB8-2FB3-2EFC-49D6-6BAD4909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858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81139AE-540B-522E-B818-84281A369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340769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C27FE67-E6DC-EFE6-32B9-67A0C8B7A1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1858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B7BF245-08DE-2D73-2457-EC2DC7A52C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4750" y="2340769"/>
            <a:ext cx="5183188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1BA4A281-8F4C-033B-A023-B73F9E84B8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231C5B92-46CA-59F5-ABE8-48FE394B1C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21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30C573-98A3-70F6-9DCF-63805208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7B44C0-1901-3C7F-19C8-39A82C3267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E18C12-6D37-25B8-ACDA-4A0AFE8DBB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8854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E7459D-DBFC-7D6B-F261-D481F8E90E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1CABFA-49C8-95C8-A9BE-5CA9DB9A36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0DAE1B5A-A090-C410-DA2C-B799DAAF4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8424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6ED562-2FD3-660A-7092-442E50CF7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E6AD1B3-3C21-BAF6-3BEE-4B40F9D0A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60A2B20-492A-3F9E-0B76-F437F04E9E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78006E6-7484-866A-807A-654059AFF6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9254E3A7-6D82-294F-DC57-57C3963A4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1830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66BD828-2083-6E94-858E-D85161CA77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25DD66A-5E74-6349-FA11-8FE5B097C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7F5483B-CDCA-E16E-7829-D78B70DA33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250F3B8-E8DD-EE7A-5BA3-32F4FCEA6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D8103EE7-D881-E778-31A5-F16F9B962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8240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4F8B8E29-8AF3-6749-C831-51B59FB2399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54" y="6072258"/>
            <a:ext cx="1925008" cy="648791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9F91CA57-90FA-9A56-19B5-56E606DF9537}"/>
              </a:ext>
            </a:extLst>
          </p:cNvPr>
          <p:cNvSpPr/>
          <p:nvPr userDrawn="1"/>
        </p:nvSpPr>
        <p:spPr>
          <a:xfrm>
            <a:off x="0" y="0"/>
            <a:ext cx="12192000" cy="945226"/>
          </a:xfrm>
          <a:prstGeom prst="rect">
            <a:avLst/>
          </a:prstGeom>
          <a:solidFill>
            <a:srgbClr val="CAD8AA"/>
          </a:solidFill>
          <a:ln>
            <a:solidFill>
              <a:srgbClr val="CAD8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B79AED3-E155-A8A3-93E1-66503FF8C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716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AE6C84-0F6F-87AF-230B-961CF116D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36945"/>
            <a:ext cx="10515600" cy="4842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F4C692-D9E0-731F-5ED5-E15D374558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05854" y="635592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31A330-A596-88C0-6BE2-9F22ABF6E6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19946" y="6072260"/>
            <a:ext cx="1781400" cy="6492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Platzhalter weitere Logos</a:t>
            </a:r>
          </a:p>
        </p:txBody>
      </p:sp>
    </p:spTree>
    <p:extLst>
      <p:ext uri="{BB962C8B-B14F-4D97-AF65-F5344CB8AC3E}">
        <p14:creationId xmlns:p14="http://schemas.microsoft.com/office/powerpoint/2010/main" val="192143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>
            <a:extLst>
              <a:ext uri="{FF2B5EF4-FFF2-40B4-BE49-F238E27FC236}">
                <a16:creationId xmlns:a16="http://schemas.microsoft.com/office/drawing/2014/main" id="{54953AA1-A33E-D941-A49C-E5E633875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75625"/>
            <a:ext cx="9144000" cy="3338004"/>
          </a:xfrm>
        </p:spPr>
        <p:txBody>
          <a:bodyPr/>
          <a:lstStyle/>
          <a:p>
            <a:endParaRPr lang="de-DE" sz="2800" b="1" dirty="0"/>
          </a:p>
          <a:p>
            <a:endParaRPr lang="de-DE" sz="2800" b="1" dirty="0"/>
          </a:p>
          <a:p>
            <a:r>
              <a:rPr lang="de-DE" b="1" dirty="0"/>
              <a:t>Veränderungen der psychiatrisch-psychotherapeutischen Versorgung in Deutschland im ersten Jahr der COVID-19-Pandemie</a:t>
            </a:r>
            <a:endParaRPr lang="de-DE" sz="32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34085B5-2F36-C8F8-7BC1-48D6B251AE1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595" y="48790"/>
            <a:ext cx="2528810" cy="852293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A9E5C1D9-C4EF-3D01-792B-475971055C15}"/>
              </a:ext>
            </a:extLst>
          </p:cNvPr>
          <p:cNvSpPr txBox="1"/>
          <p:nvPr/>
        </p:nvSpPr>
        <p:spPr>
          <a:xfrm>
            <a:off x="3836834" y="6356350"/>
            <a:ext cx="1629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7B9D2A"/>
                </a:solidFill>
              </a:rPr>
              <a:t>www.dnvf.de</a:t>
            </a:r>
            <a:r>
              <a:rPr lang="de-DE" b="1" dirty="0">
                <a:solidFill>
                  <a:srgbClr val="FFFFFF"/>
                </a:solidFill>
              </a:rPr>
              <a:t>e</a:t>
            </a:r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412F7C93-13A3-F772-3E01-F5EC4EA71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A0DB497E-2376-6B79-739F-BCABC8E608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508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1A02D4-A688-8A33-50CE-E16DE9FF8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1461476"/>
            <a:ext cx="6494585" cy="3868617"/>
          </a:xfrm>
        </p:spPr>
        <p:txBody>
          <a:bodyPr>
            <a:normAutofit fontScale="77500" lnSpcReduction="20000"/>
          </a:bodyPr>
          <a:lstStyle/>
          <a:p>
            <a:r>
              <a:rPr lang="de-DE" sz="2400" dirty="0"/>
              <a:t>Wie COVID-19 stellt der Klimawandel eine weitere große Herausforderung für das deutsche Gesundheitssystem dar</a:t>
            </a:r>
          </a:p>
          <a:p>
            <a:endParaRPr lang="de-DE" sz="2400" dirty="0"/>
          </a:p>
          <a:p>
            <a:r>
              <a:rPr lang="de-DE" sz="2400" dirty="0"/>
              <a:t>Klimatische Veränderungen haben unmittelbare Auswirkungen auf die Gesundheit des Menschen</a:t>
            </a:r>
          </a:p>
          <a:p>
            <a:endParaRPr lang="de-DE" sz="2400" dirty="0"/>
          </a:p>
          <a:p>
            <a:r>
              <a:rPr lang="de-DE" sz="2400" dirty="0"/>
              <a:t>Menschen mit psychischen Störungen stellen eine vulnerable Gruppe dar, die von den Folgen des Klimawandels besonders betroffen ist</a:t>
            </a:r>
          </a:p>
          <a:p>
            <a:endParaRPr lang="de-DE" sz="2400" dirty="0"/>
          </a:p>
          <a:p>
            <a:r>
              <a:rPr lang="de-DE" sz="2400" dirty="0"/>
              <a:t>Neue Krankheitsbilder sowie mangelnde oder unterbrochene Gesundheitsversorgung nach Katastrophenereignissen stellen das psychiatrisch-psychotherapeutische Versorgungssystem vor neue Herausforderungen</a:t>
            </a:r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DCEA649E-2C1F-7510-58CD-0156E22BCE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dirty="0"/>
              <a:t>Platzhalter weitere Logos</a:t>
            </a:r>
          </a:p>
        </p:txBody>
      </p:sp>
      <p:sp>
        <p:nvSpPr>
          <p:cNvPr id="2" name="Titel 4">
            <a:extLst>
              <a:ext uri="{FF2B5EF4-FFF2-40B4-BE49-F238E27FC236}">
                <a16:creationId xmlns:a16="http://schemas.microsoft.com/office/drawing/2014/main" id="{24D2A72F-DF24-4850-4983-EDA44B8B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716329"/>
          </a:xfrm>
        </p:spPr>
        <p:txBody>
          <a:bodyPr>
            <a:normAutofit/>
          </a:bodyPr>
          <a:lstStyle/>
          <a:p>
            <a:pPr algn="ctr"/>
            <a:r>
              <a:rPr lang="de-DE" sz="3400" dirty="0" err="1"/>
              <a:t>One</a:t>
            </a:r>
            <a:r>
              <a:rPr lang="de-DE" sz="3400" dirty="0"/>
              <a:t> </a:t>
            </a:r>
            <a:r>
              <a:rPr lang="de-DE" sz="3400" dirty="0" err="1"/>
              <a:t>slide</a:t>
            </a:r>
            <a:r>
              <a:rPr lang="de-DE" sz="3400" dirty="0"/>
              <a:t> 4 </a:t>
            </a:r>
            <a:r>
              <a:rPr lang="de-DE" sz="3400" dirty="0" err="1"/>
              <a:t>future</a:t>
            </a:r>
            <a:endParaRPr lang="de-DE" sz="3400" dirty="0"/>
          </a:p>
        </p:txBody>
      </p:sp>
      <p:pic>
        <p:nvPicPr>
          <p:cNvPr id="1028" name="Picture 4" descr="30.09.2016: Karikatur: Klimawandel – Eine Kulturwissenschaftliche Text –  und Bildanalyse nach Claus Altmayer – franziskada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86" y="1461476"/>
            <a:ext cx="4758322" cy="344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90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Referent/in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Platzhalter weitere Logos</a:t>
            </a: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2050" name="Picture 2" descr="Der Klimawandel schlägt auf die Psyche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17" b="3138"/>
          <a:stretch/>
        </p:blipFill>
        <p:spPr bwMode="auto">
          <a:xfrm>
            <a:off x="295747" y="1216890"/>
            <a:ext cx="3730154" cy="239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Von den Auswirkungen der Klimakrise auf die Psyche - Health&amp;Care Management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71" b="6385"/>
          <a:stretch/>
        </p:blipFill>
        <p:spPr bwMode="auto">
          <a:xfrm>
            <a:off x="4899823" y="1248226"/>
            <a:ext cx="2879872" cy="232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>
            <a:off x="4640364" y="3563174"/>
            <a:ext cx="2832099" cy="200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>
                <a:solidFill>
                  <a:schemeClr val="tx1"/>
                </a:solidFill>
              </a:rPr>
              <a:t> © Psychosozial-Verlag GmbH &amp; Co. KG</a:t>
            </a:r>
          </a:p>
        </p:txBody>
      </p:sp>
      <p:pic>
        <p:nvPicPr>
          <p:cNvPr id="8" name="Picture 2" descr="Klima-ich wandle mich!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55" y="3774977"/>
            <a:ext cx="3273573" cy="2316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Klimawandel Bilder - Kostenloser Download auf Freepi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926" y="1247567"/>
            <a:ext cx="3814420" cy="484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Un icono de tierra contaminada. | Vector Grati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171" y="3832673"/>
            <a:ext cx="2268245" cy="2268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Inhaltsplatzhalter 9"/>
          <p:cNvSpPr txBox="1">
            <a:spLocks/>
          </p:cNvSpPr>
          <p:nvPr/>
        </p:nvSpPr>
        <p:spPr>
          <a:xfrm>
            <a:off x="4640364" y="6093917"/>
            <a:ext cx="1358534" cy="27189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de-DE" sz="1200" dirty="0">
                <a:solidFill>
                  <a:schemeClr val="tx1"/>
                </a:solidFill>
              </a:rPr>
              <a:t>Quelle: </a:t>
            </a:r>
            <a:r>
              <a:rPr lang="de-DE" sz="1200" dirty="0" err="1">
                <a:solidFill>
                  <a:schemeClr val="tx1"/>
                </a:solidFill>
              </a:rPr>
              <a:t>Freepik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97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Breitbild</PresentationFormat>
  <Paragraphs>21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</vt:lpstr>
      <vt:lpstr>PowerPoint-Präsentation</vt:lpstr>
      <vt:lpstr>One slide 4 future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Laura Kessler</dc:creator>
  <cp:lastModifiedBy>Tina Streitberger</cp:lastModifiedBy>
  <cp:revision>30</cp:revision>
  <dcterms:created xsi:type="dcterms:W3CDTF">2022-11-30T12:18:20Z</dcterms:created>
  <dcterms:modified xsi:type="dcterms:W3CDTF">2025-07-09T11:15:16Z</dcterms:modified>
</cp:coreProperties>
</file>