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6"/>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x="18288000" cy="10287000"/>
  <p:notesSz cx="6858000" cy="9144000"/>
  <p:embeddedFontLst>
    <p:embeddedFont>
      <p:font typeface="Calibri (MS)" charset="1" panose="020F0502020204030204"/>
      <p:regular r:id="rId34"/>
    </p:embeddedFont>
    <p:embeddedFont>
      <p:font typeface="Blackbird Heavy Italics" charset="1" panose="00000000000000000000"/>
      <p:regular r:id="rId35"/>
    </p:embeddedFont>
    <p:embeddedFont>
      <p:font typeface="Roboto" charset="1" panose="02000000000000000000"/>
      <p:regular r:id="rId39"/>
    </p:embeddedFont>
    <p:embeddedFont>
      <p:font typeface="Calibri (MS) Bold" charset="1" panose="020F0702030404030204"/>
      <p:regular r:id="rId40"/>
    </p:embeddedFont>
    <p:embeddedFont>
      <p:font typeface="Gotham 1 Bold" charset="1" panose="00000000000000000000"/>
      <p:regular r:id="rId41"/>
    </p:embeddedFont>
    <p:embeddedFont>
      <p:font typeface="Industry Inc Test" charset="1" panose="00000500000000000000"/>
      <p:regular r:id="rId42"/>
    </p:embeddedFont>
    <p:embeddedFont>
      <p:font typeface="TT Rounds Condensed Bold" charset="1" panose="02000806030000020003"/>
      <p:regular r:id="rId44"/>
    </p:embeddedFont>
    <p:embeddedFont>
      <p:font typeface="TT Rounds Condensed" charset="1" panose="02000506030000020003"/>
      <p:regular r:id="rId46"/>
    </p:embeddedFont>
    <p:embeddedFont>
      <p:font typeface="Calibri (MS) Italics" charset="1" panose="020F05020202040A0204"/>
      <p:regular r:id="rId48"/>
    </p:embeddedFont>
    <p:embeddedFont>
      <p:font typeface="Gagalin" charset="1" panose="00000500000000000000"/>
      <p:regular r:id="rId49"/>
    </p:embeddedFont>
    <p:embeddedFont>
      <p:font typeface="Cubao Wide" charset="1" panose="02000503000000000000"/>
      <p:regular r:id="rId52"/>
    </p:embeddedFont>
    <p:embeddedFont>
      <p:font typeface="Fineday One" charset="1" panose="00000500000000000000"/>
      <p:regular r:id="rId53"/>
    </p:embeddedFont>
    <p:embeddedFont>
      <p:font typeface="Recoleta Bold" charset="1" panose="00000800000000000000"/>
      <p:regular r:id="rId54"/>
    </p:embeddedFont>
    <p:embeddedFont>
      <p:font typeface="HK Modular" charset="1" panose="00000800000000000000"/>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fonts/font34.fntdata" Type="http://schemas.openxmlformats.org/officeDocument/2006/relationships/font"/><Relationship Id="rId35" Target="fonts/font35.fntdata" Type="http://schemas.openxmlformats.org/officeDocument/2006/relationships/font"/><Relationship Id="rId36" Target="notesMasters/notesMaster1.xml" Type="http://schemas.openxmlformats.org/officeDocument/2006/relationships/notesMaster"/><Relationship Id="rId37" Target="theme/theme2.xml" Type="http://schemas.openxmlformats.org/officeDocument/2006/relationships/theme"/><Relationship Id="rId38" Target="notesSlides/notesSlide1.xml" Type="http://schemas.openxmlformats.org/officeDocument/2006/relationships/notesSlide"/><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notesSlides/notesSlide2.xml" Type="http://schemas.openxmlformats.org/officeDocument/2006/relationships/notesSlide"/><Relationship Id="rId44" Target="fonts/font44.fntdata" Type="http://schemas.openxmlformats.org/officeDocument/2006/relationships/font"/><Relationship Id="rId45" Target="notesSlides/notesSlide3.xml" Type="http://schemas.openxmlformats.org/officeDocument/2006/relationships/notesSlide"/><Relationship Id="rId46" Target="fonts/font46.fntdata" Type="http://schemas.openxmlformats.org/officeDocument/2006/relationships/font"/><Relationship Id="rId47" Target="notesSlides/notesSlide4.xml" Type="http://schemas.openxmlformats.org/officeDocument/2006/relationships/notesSlide"/><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notesSlides/notesSlide5.xml" Type="http://schemas.openxmlformats.org/officeDocument/2006/relationships/notesSlide"/><Relationship Id="rId51" Target="notesSlides/notesSlide6.xml" Type="http://schemas.openxmlformats.org/officeDocument/2006/relationships/notesSlide"/><Relationship Id="rId52" Target="fonts/font52.fntdata" Type="http://schemas.openxmlformats.org/officeDocument/2006/relationships/font"/><Relationship Id="rId53" Target="fonts/font53.fntdata" Type="http://schemas.openxmlformats.org/officeDocument/2006/relationships/font"/><Relationship Id="rId54" Target="fonts/font54.fntdata" Type="http://schemas.openxmlformats.org/officeDocument/2006/relationships/font"/><Relationship Id="rId55" Target="fonts/font55.fntdata" Type="http://schemas.openxmlformats.org/officeDocument/2006/relationships/font"/><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15</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34.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36.svg" Type="http://schemas.openxmlformats.org/officeDocument/2006/relationships/image"/><Relationship Id="rId4" Target="../media/image27.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40.pn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41.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jpeg" Type="http://schemas.openxmlformats.org/officeDocument/2006/relationships/image"/><Relationship Id="rId3" Target="../media/image44.png" Type="http://schemas.openxmlformats.org/officeDocument/2006/relationships/image"/><Relationship Id="rId4" Target="../media/image45.svg" Type="http://schemas.openxmlformats.org/officeDocument/2006/relationships/image"/><Relationship Id="rId5" Target="../media/image7.png" Type="http://schemas.openxmlformats.org/officeDocument/2006/relationships/image"/><Relationship Id="rId6" Target="../media/image46.svg" Type="http://schemas.openxmlformats.org/officeDocument/2006/relationships/image"/><Relationship Id="rId7" Target="../media/image47.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png" Type="http://schemas.openxmlformats.org/officeDocument/2006/relationships/image"/><Relationship Id="rId3" Target="../media/image49.jpeg" Type="http://schemas.openxmlformats.org/officeDocument/2006/relationships/image"/><Relationship Id="rId4" Target="../media/image50.png" Type="http://schemas.openxmlformats.org/officeDocument/2006/relationships/image"/><Relationship Id="rId5" Target="../media/image51.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2.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0.png" Type="http://schemas.openxmlformats.org/officeDocument/2006/relationships/image"/><Relationship Id="rId4" Target="../media/image11.svg" Type="http://schemas.openxmlformats.org/officeDocument/2006/relationships/image"/><Relationship Id="rId5" Target="../media/image12.png" Type="http://schemas.openxmlformats.org/officeDocument/2006/relationships/image"/><Relationship Id="rId6" Target="../media/image7.png" Type="http://schemas.openxmlformats.org/officeDocument/2006/relationships/image"/><Relationship Id="rId7" Target="../media/image13.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png" Type="http://schemas.openxmlformats.org/officeDocument/2006/relationships/image"/><Relationship Id="rId3" Target="../media/image55.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6.png" Type="http://schemas.openxmlformats.org/officeDocument/2006/relationships/image"/><Relationship Id="rId3" Target="../media/image57.png" Type="http://schemas.openxmlformats.org/officeDocument/2006/relationships/image"/><Relationship Id="rId4" Target="../media/image58.png" Type="http://schemas.openxmlformats.org/officeDocument/2006/relationships/image"/><Relationship Id="rId5" Target="../media/image59.svg" Type="http://schemas.openxmlformats.org/officeDocument/2006/relationships/image"/><Relationship Id="rId6" Target="../media/image60.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png" Type="http://schemas.openxmlformats.org/officeDocument/2006/relationships/image"/><Relationship Id="rId3" Target="../media/image62.png" Type="http://schemas.openxmlformats.org/officeDocument/2006/relationships/image"/><Relationship Id="rId4" Target="../media/image63.png" Type="http://schemas.openxmlformats.org/officeDocument/2006/relationships/image"/><Relationship Id="rId5" Target="../media/image64.svg" Type="http://schemas.openxmlformats.org/officeDocument/2006/relationships/image"/><Relationship Id="rId6" Target="https://resources.fca.org" TargetMode="External" Type="http://schemas.openxmlformats.org/officeDocument/2006/relationships/hyperlink"/></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5.png" Type="http://schemas.openxmlformats.org/officeDocument/2006/relationships/image"/><Relationship Id="rId3" Target="../media/image66.png" Type="http://schemas.openxmlformats.org/officeDocument/2006/relationships/image"/><Relationship Id="rId4" Target="../media/image67.svg" Type="http://schemas.openxmlformats.org/officeDocument/2006/relationships/image"/><Relationship Id="rId5" Target="../media/image68.png" Type="http://schemas.openxmlformats.org/officeDocument/2006/relationships/image"/><Relationship Id="rId6" Target="../media/image69.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0.png" Type="http://schemas.openxmlformats.org/officeDocument/2006/relationships/image"/><Relationship Id="rId3" Target="../media/image71.svg" Type="http://schemas.openxmlformats.org/officeDocument/2006/relationships/image"/><Relationship Id="rId4" Target="../media/image72.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3.png" Type="http://schemas.openxmlformats.org/officeDocument/2006/relationships/image"/><Relationship Id="rId3" Target="../media/image74.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5.png" Type="http://schemas.openxmlformats.org/officeDocument/2006/relationships/image"/><Relationship Id="rId3" Target="../media/image76.svg" Type="http://schemas.openxmlformats.org/officeDocument/2006/relationships/image"/><Relationship Id="rId4" Target="../media/image77.png" Type="http://schemas.openxmlformats.org/officeDocument/2006/relationships/image"/><Relationship Id="rId5" Target="../media/image78.svg" Type="http://schemas.openxmlformats.org/officeDocument/2006/relationships/image"/><Relationship Id="rId6" Target="../media/image79.png" Type="http://schemas.openxmlformats.org/officeDocument/2006/relationships/image"/><Relationship Id="rId7" Target="../media/image80.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1.png" Type="http://schemas.openxmlformats.org/officeDocument/2006/relationships/image"/><Relationship Id="rId3" Target="../media/image66.png" Type="http://schemas.openxmlformats.org/officeDocument/2006/relationships/image"/><Relationship Id="rId4" Target="../media/image67.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18.png" Type="http://schemas.openxmlformats.org/officeDocument/2006/relationships/image"/><Relationship Id="rId7" Target="../media/image19.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pn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24.jpe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29.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29.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29.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24.jpe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1BF81"/>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7000875" cy="10287000"/>
          </a:xfrm>
          <a:custGeom>
            <a:avLst/>
            <a:gdLst/>
            <a:ahLst/>
            <a:cxnLst/>
            <a:rect r="r" b="b" t="t" l="l"/>
            <a:pathLst>
              <a:path h="10287000" w="7000875">
                <a:moveTo>
                  <a:pt x="0" y="0"/>
                </a:moveTo>
                <a:lnTo>
                  <a:pt x="7000875" y="0"/>
                </a:lnTo>
                <a:lnTo>
                  <a:pt x="7000875"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6972300" y="-1"/>
            <a:ext cx="11315700" cy="10287000"/>
          </a:xfrm>
          <a:custGeom>
            <a:avLst/>
            <a:gdLst/>
            <a:ahLst/>
            <a:cxnLst/>
            <a:rect r="r" b="b" t="t" l="l"/>
            <a:pathLst>
              <a:path h="10287000" w="11315700">
                <a:moveTo>
                  <a:pt x="0" y="0"/>
                </a:moveTo>
                <a:lnTo>
                  <a:pt x="11315700" y="0"/>
                </a:lnTo>
                <a:lnTo>
                  <a:pt x="113157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1608594" y="7215187"/>
            <a:ext cx="2043112" cy="2043112"/>
          </a:xfrm>
          <a:custGeom>
            <a:avLst/>
            <a:gdLst/>
            <a:ahLst/>
            <a:cxnLst/>
            <a:rect r="r" b="b" t="t" l="l"/>
            <a:pathLst>
              <a:path h="2043112" w="2043112">
                <a:moveTo>
                  <a:pt x="0" y="0"/>
                </a:moveTo>
                <a:lnTo>
                  <a:pt x="2043112" y="0"/>
                </a:lnTo>
                <a:lnTo>
                  <a:pt x="2043112" y="2043113"/>
                </a:lnTo>
                <a:lnTo>
                  <a:pt x="0" y="2043113"/>
                </a:lnTo>
                <a:lnTo>
                  <a:pt x="0" y="0"/>
                </a:lnTo>
                <a:close/>
              </a:path>
            </a:pathLst>
          </a:custGeom>
          <a:blipFill>
            <a:blip r:embed="rId5"/>
            <a:stretch>
              <a:fillRect l="0" t="0" r="0" b="0"/>
            </a:stretch>
          </a:blipFill>
        </p:spPr>
      </p:sp>
      <p:sp>
        <p:nvSpPr>
          <p:cNvPr name="Freeform 5" id="5"/>
          <p:cNvSpPr/>
          <p:nvPr/>
        </p:nvSpPr>
        <p:spPr>
          <a:xfrm flipH="false" flipV="false" rot="0">
            <a:off x="6972300" y="-1"/>
            <a:ext cx="142875" cy="10287000"/>
          </a:xfrm>
          <a:custGeom>
            <a:avLst/>
            <a:gdLst/>
            <a:ahLst/>
            <a:cxnLst/>
            <a:rect r="r" b="b" t="t" l="l"/>
            <a:pathLst>
              <a:path h="10287000" w="142875">
                <a:moveTo>
                  <a:pt x="0" y="0"/>
                </a:moveTo>
                <a:lnTo>
                  <a:pt x="142875" y="0"/>
                </a:lnTo>
                <a:lnTo>
                  <a:pt x="142875" y="10287000"/>
                </a:lnTo>
                <a:lnTo>
                  <a:pt x="0" y="102870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0304657" y="4828974"/>
            <a:ext cx="4987327" cy="43864"/>
          </a:xfrm>
          <a:custGeom>
            <a:avLst/>
            <a:gdLst/>
            <a:ahLst/>
            <a:cxnLst/>
            <a:rect r="r" b="b" t="t" l="l"/>
            <a:pathLst>
              <a:path h="43864" w="4987327">
                <a:moveTo>
                  <a:pt x="0" y="0"/>
                </a:moveTo>
                <a:lnTo>
                  <a:pt x="4987326" y="0"/>
                </a:lnTo>
                <a:lnTo>
                  <a:pt x="4987326" y="43863"/>
                </a:lnTo>
                <a:lnTo>
                  <a:pt x="0" y="4386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457200" y="3228975"/>
            <a:ext cx="6072188" cy="3214688"/>
          </a:xfrm>
          <a:custGeom>
            <a:avLst/>
            <a:gdLst/>
            <a:ahLst/>
            <a:cxnLst/>
            <a:rect r="r" b="b" t="t" l="l"/>
            <a:pathLst>
              <a:path h="3214688" w="6072188">
                <a:moveTo>
                  <a:pt x="0" y="0"/>
                </a:moveTo>
                <a:lnTo>
                  <a:pt x="6072188" y="0"/>
                </a:lnTo>
                <a:lnTo>
                  <a:pt x="6072188" y="3214687"/>
                </a:lnTo>
                <a:lnTo>
                  <a:pt x="0" y="3214687"/>
                </a:lnTo>
                <a:lnTo>
                  <a:pt x="0" y="0"/>
                </a:lnTo>
                <a:close/>
              </a:path>
            </a:pathLst>
          </a:custGeom>
          <a:blipFill>
            <a:blip r:embed="rId10"/>
            <a:stretch>
              <a:fillRect l="0" t="0" r="0" b="0"/>
            </a:stretch>
          </a:blipFill>
        </p:spPr>
      </p:sp>
      <p:sp>
        <p:nvSpPr>
          <p:cNvPr name="TextBox 8" id="8"/>
          <p:cNvSpPr txBox="true"/>
          <p:nvPr/>
        </p:nvSpPr>
        <p:spPr>
          <a:xfrm rot="0">
            <a:off x="10787909" y="4933950"/>
            <a:ext cx="3698769" cy="968185"/>
          </a:xfrm>
          <a:prstGeom prst="rect">
            <a:avLst/>
          </a:prstGeom>
        </p:spPr>
        <p:txBody>
          <a:bodyPr anchor="t" rtlCol="false" tIns="0" lIns="0" bIns="0" rIns="0">
            <a:spAutoFit/>
          </a:bodyPr>
          <a:lstStyle/>
          <a:p>
            <a:pPr algn="l">
              <a:lnSpc>
                <a:spcPts val="7010"/>
              </a:lnSpc>
            </a:pPr>
            <a:r>
              <a:rPr lang="en-US" sz="5007">
                <a:solidFill>
                  <a:srgbClr val="FFFFFF"/>
                </a:solidFill>
                <a:latin typeface="Calibri (MS)"/>
                <a:ea typeface="Calibri (MS)"/>
                <a:cs typeface="Calibri (MS)"/>
                <a:sym typeface="Calibri (MS)"/>
              </a:rPr>
              <a:t>SALT Training</a:t>
            </a:r>
          </a:p>
        </p:txBody>
      </p:sp>
      <p:sp>
        <p:nvSpPr>
          <p:cNvPr name="TextBox 9" id="9"/>
          <p:cNvSpPr txBox="true"/>
          <p:nvPr/>
        </p:nvSpPr>
        <p:spPr>
          <a:xfrm rot="0">
            <a:off x="9449826" y="3602154"/>
            <a:ext cx="6374936" cy="1226820"/>
          </a:xfrm>
          <a:prstGeom prst="rect">
            <a:avLst/>
          </a:prstGeom>
        </p:spPr>
        <p:txBody>
          <a:bodyPr anchor="t" rtlCol="false" tIns="0" lIns="0" bIns="0" rIns="0">
            <a:spAutoFit/>
          </a:bodyPr>
          <a:lstStyle/>
          <a:p>
            <a:pPr algn="ctr">
              <a:lnSpc>
                <a:spcPts val="10080"/>
              </a:lnSpc>
            </a:pPr>
            <a:r>
              <a:rPr lang="en-US" b="true" sz="7200" i="true">
                <a:solidFill>
                  <a:srgbClr val="FFFFFF"/>
                </a:solidFill>
                <a:latin typeface="Blackbird Heavy Italics"/>
                <a:ea typeface="Blackbird Heavy Italics"/>
                <a:cs typeface="Blackbird Heavy Italics"/>
                <a:sym typeface="Blackbird Heavy Italics"/>
              </a:rPr>
              <a:t>Grea</a:t>
            </a:r>
            <a:r>
              <a:rPr lang="en-US" b="true" sz="7200" i="true">
                <a:solidFill>
                  <a:srgbClr val="FFFFFF"/>
                </a:solidFill>
                <a:latin typeface="Blackbird Heavy Italics"/>
                <a:ea typeface="Blackbird Heavy Italics"/>
                <a:cs typeface="Blackbird Heavy Italics"/>
                <a:sym typeface="Blackbird Heavy Italics"/>
              </a:rPr>
              <a:t>ter Frisco FCA </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223" t="0" r="-223" b="0"/>
            </a:stretch>
          </a:blipFill>
        </p:spPr>
      </p:sp>
    </p:spTree>
  </p:cSld>
  <p:clrMapOvr>
    <a:masterClrMapping/>
  </p:clrMapOvr>
  <p:transition spd="fast">
    <p:fade/>
  </p:transition>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04854"/>
        </a:solidFill>
      </p:bgPr>
    </p:bg>
    <p:spTree>
      <p:nvGrpSpPr>
        <p:cNvPr id="1" name=""/>
        <p:cNvGrpSpPr/>
        <p:nvPr/>
      </p:nvGrpSpPr>
      <p:grpSpPr>
        <a:xfrm>
          <a:off x="0" y="0"/>
          <a:ext cx="0" cy="0"/>
          <a:chOff x="0" y="0"/>
          <a:chExt cx="0" cy="0"/>
        </a:xfrm>
      </p:grpSpPr>
      <p:sp>
        <p:nvSpPr>
          <p:cNvPr name="Freeform 2" id="2"/>
          <p:cNvSpPr/>
          <p:nvPr/>
        </p:nvSpPr>
        <p:spPr>
          <a:xfrm flipH="false" flipV="false" rot="0">
            <a:off x="12251700" y="0"/>
            <a:ext cx="6036300" cy="10287000"/>
          </a:xfrm>
          <a:custGeom>
            <a:avLst/>
            <a:gdLst/>
            <a:ahLst/>
            <a:cxnLst/>
            <a:rect r="r" b="b" t="t" l="l"/>
            <a:pathLst>
              <a:path h="10287000" w="6036300">
                <a:moveTo>
                  <a:pt x="0" y="0"/>
                </a:moveTo>
                <a:lnTo>
                  <a:pt x="6036300" y="0"/>
                </a:lnTo>
                <a:lnTo>
                  <a:pt x="6036300" y="10287000"/>
                </a:lnTo>
                <a:lnTo>
                  <a:pt x="0" y="10287000"/>
                </a:lnTo>
                <a:lnTo>
                  <a:pt x="0" y="0"/>
                </a:lnTo>
                <a:close/>
              </a:path>
            </a:pathLst>
          </a:custGeom>
          <a:blipFill>
            <a:blip r:embed="rId2"/>
            <a:stretch>
              <a:fillRect l="-4759" t="0" r="-10273" b="0"/>
            </a:stretch>
          </a:blipFill>
        </p:spPr>
      </p:sp>
      <p:sp>
        <p:nvSpPr>
          <p:cNvPr name="TextBox 3" id="3"/>
          <p:cNvSpPr txBox="true"/>
          <p:nvPr/>
        </p:nvSpPr>
        <p:spPr>
          <a:xfrm rot="0">
            <a:off x="1028700" y="1479478"/>
            <a:ext cx="3378283" cy="2583815"/>
          </a:xfrm>
          <a:prstGeom prst="rect">
            <a:avLst/>
          </a:prstGeom>
        </p:spPr>
        <p:txBody>
          <a:bodyPr anchor="t" rtlCol="false" tIns="0" lIns="0" bIns="0" rIns="0">
            <a:spAutoFit/>
          </a:bodyPr>
          <a:lstStyle/>
          <a:p>
            <a:pPr algn="ctr">
              <a:lnSpc>
                <a:spcPts val="10359"/>
              </a:lnSpc>
            </a:pPr>
            <a:r>
              <a:rPr lang="en-US" sz="7399" i="true">
                <a:solidFill>
                  <a:srgbClr val="01CAFE"/>
                </a:solidFill>
                <a:latin typeface="Blackbird Heavy Italics"/>
                <a:ea typeface="Blackbird Heavy Italics"/>
                <a:cs typeface="Blackbird Heavy Italics"/>
                <a:sym typeface="Blackbird Heavy Italics"/>
              </a:rPr>
              <a:t>ENGAGE</a:t>
            </a:r>
          </a:p>
          <a:p>
            <a:pPr algn="ctr">
              <a:lnSpc>
                <a:spcPts val="10359"/>
              </a:lnSpc>
            </a:pPr>
          </a:p>
        </p:txBody>
      </p:sp>
      <p:sp>
        <p:nvSpPr>
          <p:cNvPr name="TextBox 4" id="4"/>
          <p:cNvSpPr txBox="true"/>
          <p:nvPr/>
        </p:nvSpPr>
        <p:spPr>
          <a:xfrm rot="0">
            <a:off x="1317701" y="3103120"/>
            <a:ext cx="7596919" cy="3995035"/>
          </a:xfrm>
          <a:prstGeom prst="rect">
            <a:avLst/>
          </a:prstGeom>
        </p:spPr>
        <p:txBody>
          <a:bodyPr anchor="t" rtlCol="false" tIns="0" lIns="0" bIns="0" rIns="0">
            <a:spAutoFit/>
          </a:bodyPr>
          <a:lstStyle/>
          <a:p>
            <a:pPr algn="l">
              <a:lnSpc>
                <a:spcPts val="6418"/>
              </a:lnSpc>
            </a:pPr>
            <a:r>
              <a:rPr lang="en-US" sz="4584" b="true">
                <a:solidFill>
                  <a:srgbClr val="FFFFFF"/>
                </a:solidFill>
                <a:latin typeface="Gotham 1 Bold"/>
                <a:ea typeface="Gotham 1 Bold"/>
                <a:cs typeface="Gotham 1 Bold"/>
                <a:sym typeface="Gotham 1 Bold"/>
              </a:rPr>
              <a:t>1.Engage God First</a:t>
            </a:r>
          </a:p>
          <a:p>
            <a:pPr algn="l">
              <a:lnSpc>
                <a:spcPts val="6418"/>
              </a:lnSpc>
            </a:pPr>
            <a:r>
              <a:rPr lang="en-US" sz="4584" b="true">
                <a:solidFill>
                  <a:srgbClr val="FFFFFF"/>
                </a:solidFill>
                <a:latin typeface="Gotham 1 Bold"/>
                <a:ea typeface="Gotham 1 Bold"/>
                <a:cs typeface="Gotham 1 Bold"/>
                <a:sym typeface="Gotham 1 Bold"/>
              </a:rPr>
              <a:t>2.Engage the </a:t>
            </a:r>
            <a:r>
              <a:rPr lang="en-US" b="true" sz="4584">
                <a:solidFill>
                  <a:srgbClr val="FFFFFF"/>
                </a:solidFill>
                <a:latin typeface="Gotham 1 Bold"/>
                <a:ea typeface="Gotham 1 Bold"/>
                <a:cs typeface="Gotham 1 Bold"/>
                <a:sym typeface="Gotham 1 Bold"/>
              </a:rPr>
              <a:t>Heart</a:t>
            </a:r>
          </a:p>
          <a:p>
            <a:pPr algn="l">
              <a:lnSpc>
                <a:spcPts val="6418"/>
              </a:lnSpc>
            </a:pPr>
            <a:r>
              <a:rPr lang="en-US" b="true" sz="4584">
                <a:solidFill>
                  <a:srgbClr val="FFFFFF"/>
                </a:solidFill>
                <a:latin typeface="Gotham 1 Bold"/>
                <a:ea typeface="Gotham 1 Bold"/>
                <a:cs typeface="Gotham 1 Bold"/>
                <a:sym typeface="Gotham 1 Bold"/>
              </a:rPr>
              <a:t>3.Engage with the Gospel</a:t>
            </a:r>
          </a:p>
          <a:p>
            <a:pPr algn="l">
              <a:lnSpc>
                <a:spcPts val="6418"/>
              </a:lnSpc>
            </a:pPr>
            <a:r>
              <a:rPr lang="en-US" b="true" sz="4584">
                <a:solidFill>
                  <a:srgbClr val="FFFFFF"/>
                </a:solidFill>
                <a:latin typeface="Gotham 1 Bold"/>
                <a:ea typeface="Gotham 1 Bold"/>
                <a:cs typeface="Gotham 1 Bold"/>
                <a:sym typeface="Gotham 1 Bold"/>
              </a:rPr>
              <a:t>4.Engage to Multiply</a:t>
            </a:r>
          </a:p>
          <a:p>
            <a:pPr algn="l">
              <a:lnSpc>
                <a:spcPts val="6418"/>
              </a:lnSpc>
            </a:pPr>
          </a:p>
        </p:txBody>
      </p:sp>
      <p:sp>
        <p:nvSpPr>
          <p:cNvPr name="AutoShape 5" id="5"/>
          <p:cNvSpPr/>
          <p:nvPr/>
        </p:nvSpPr>
        <p:spPr>
          <a:xfrm flipV="true">
            <a:off x="1317701" y="2736143"/>
            <a:ext cx="5253119" cy="19050"/>
          </a:xfrm>
          <a:prstGeom prst="line">
            <a:avLst/>
          </a:prstGeom>
          <a:ln cap="flat" w="38100">
            <a:solidFill>
              <a:srgbClr val="FFFFFF"/>
            </a:solidFill>
            <a:prstDash val="solid"/>
            <a:headEnd type="none" len="sm" w="sm"/>
            <a:tailEnd type="none" len="sm" w="sm"/>
          </a:ln>
        </p:spPr>
      </p:sp>
    </p:spTree>
  </p:cSld>
  <p:clrMapOvr>
    <a:masterClrMapping/>
  </p:clrMapOvr>
  <p:transition spd="fast">
    <p:fade/>
  </p:transition>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1BF81"/>
        </a:solidFill>
      </p:bgPr>
    </p:bg>
    <p:spTree>
      <p:nvGrpSpPr>
        <p:cNvPr id="1" name=""/>
        <p:cNvGrpSpPr/>
        <p:nvPr/>
      </p:nvGrpSpPr>
      <p:grpSpPr>
        <a:xfrm>
          <a:off x="0" y="0"/>
          <a:ext cx="0" cy="0"/>
          <a:chOff x="0" y="0"/>
          <a:chExt cx="0" cy="0"/>
        </a:xfrm>
      </p:grpSpPr>
      <p:sp>
        <p:nvSpPr>
          <p:cNvPr name="Freeform 2" id="2"/>
          <p:cNvSpPr/>
          <p:nvPr/>
        </p:nvSpPr>
        <p:spPr>
          <a:xfrm flipH="false" flipV="false" rot="0">
            <a:off x="1107281" y="2174172"/>
            <a:ext cx="6858100" cy="38105"/>
          </a:xfrm>
          <a:custGeom>
            <a:avLst/>
            <a:gdLst/>
            <a:ahLst/>
            <a:cxnLst/>
            <a:rect r="r" b="b" t="t" l="l"/>
            <a:pathLst>
              <a:path h="38105" w="6858100">
                <a:moveTo>
                  <a:pt x="0" y="0"/>
                </a:moveTo>
                <a:lnTo>
                  <a:pt x="6858100" y="0"/>
                </a:lnTo>
                <a:lnTo>
                  <a:pt x="6858100" y="38104"/>
                </a:lnTo>
                <a:lnTo>
                  <a:pt x="0" y="3810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7758095" y="0"/>
            <a:ext cx="685800" cy="10287000"/>
          </a:xfrm>
          <a:custGeom>
            <a:avLst/>
            <a:gdLst/>
            <a:ahLst/>
            <a:cxnLst/>
            <a:rect r="r" b="b" t="t" l="l"/>
            <a:pathLst>
              <a:path h="10287000" w="685800">
                <a:moveTo>
                  <a:pt x="0" y="0"/>
                </a:moveTo>
                <a:lnTo>
                  <a:pt x="685800" y="0"/>
                </a:lnTo>
                <a:lnTo>
                  <a:pt x="685800" y="10287000"/>
                </a:lnTo>
                <a:lnTo>
                  <a:pt x="0" y="102870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1170045" y="3793548"/>
            <a:ext cx="6089255" cy="2699903"/>
          </a:xfrm>
          <a:custGeom>
            <a:avLst/>
            <a:gdLst/>
            <a:ahLst/>
            <a:cxnLst/>
            <a:rect r="r" b="b" t="t" l="l"/>
            <a:pathLst>
              <a:path h="2699903" w="6089255">
                <a:moveTo>
                  <a:pt x="0" y="0"/>
                </a:moveTo>
                <a:lnTo>
                  <a:pt x="6089255" y="0"/>
                </a:lnTo>
                <a:lnTo>
                  <a:pt x="6089255" y="2699904"/>
                </a:lnTo>
                <a:lnTo>
                  <a:pt x="0" y="269990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5" id="5"/>
          <p:cNvSpPr txBox="true"/>
          <p:nvPr/>
        </p:nvSpPr>
        <p:spPr>
          <a:xfrm rot="0">
            <a:off x="850105" y="622236"/>
            <a:ext cx="9768676" cy="9664764"/>
          </a:xfrm>
          <a:prstGeom prst="rect">
            <a:avLst/>
          </a:prstGeom>
        </p:spPr>
        <p:txBody>
          <a:bodyPr anchor="t" rtlCol="false" tIns="0" lIns="0" bIns="0" rIns="0">
            <a:spAutoFit/>
          </a:bodyPr>
          <a:lstStyle/>
          <a:p>
            <a:pPr algn="l">
              <a:lnSpc>
                <a:spcPts val="10359"/>
              </a:lnSpc>
            </a:pPr>
            <a:r>
              <a:rPr lang="en-US" sz="7399" i="true">
                <a:solidFill>
                  <a:srgbClr val="000000"/>
                </a:solidFill>
                <a:latin typeface="Blackbird Heavy Italics"/>
                <a:ea typeface="Blackbird Heavy Italics"/>
                <a:cs typeface="Blackbird Heavy Italics"/>
                <a:sym typeface="Blackbird Heavy Italics"/>
              </a:rPr>
              <a:t>Engage with the Gospel</a:t>
            </a:r>
          </a:p>
          <a:p>
            <a:pPr algn="l">
              <a:lnSpc>
                <a:spcPts val="5880"/>
              </a:lnSpc>
            </a:pPr>
          </a:p>
          <a:p>
            <a:pPr algn="l">
              <a:lnSpc>
                <a:spcPts val="5880"/>
              </a:lnSpc>
            </a:pPr>
            <a:r>
              <a:rPr lang="en-US" sz="4200" i="true">
                <a:solidFill>
                  <a:srgbClr val="FFFFFF"/>
                </a:solidFill>
                <a:latin typeface="Calibri (MS) Italics"/>
                <a:ea typeface="Calibri (MS) Italics"/>
                <a:cs typeface="Calibri (MS) Italics"/>
                <a:sym typeface="Calibri (MS) Italics"/>
              </a:rPr>
              <a:t>To help you engage others with the Gospel, FCA created a tool called THE FOUR </a:t>
            </a:r>
          </a:p>
          <a:p>
            <a:pPr algn="l">
              <a:lnSpc>
                <a:spcPts val="5880"/>
              </a:lnSpc>
            </a:pPr>
            <a:r>
              <a:rPr lang="en-US" sz="4200" i="true">
                <a:solidFill>
                  <a:srgbClr val="FFFFFF"/>
                </a:solidFill>
                <a:latin typeface="Calibri (MS) Italics"/>
                <a:ea typeface="Calibri (MS) Italics"/>
                <a:cs typeface="Calibri (MS) Italics"/>
                <a:sym typeface="Calibri (MS) Italics"/>
              </a:rPr>
              <a:t>It’s a simple repeatable way to clearly communicate the Gospel using scripture and visual icons </a:t>
            </a:r>
          </a:p>
          <a:p>
            <a:pPr algn="l">
              <a:lnSpc>
                <a:spcPts val="6223"/>
              </a:lnSpc>
            </a:pPr>
          </a:p>
          <a:p>
            <a:pPr algn="ctr">
              <a:lnSpc>
                <a:spcPts val="6223"/>
              </a:lnSpc>
            </a:pPr>
            <a:r>
              <a:rPr lang="en-US" sz="4445">
                <a:solidFill>
                  <a:srgbClr val="000000"/>
                </a:solidFill>
                <a:latin typeface="Gagalin"/>
                <a:ea typeface="Gagalin"/>
                <a:cs typeface="Gagalin"/>
                <a:sym typeface="Gagalin"/>
              </a:rPr>
              <a:t>TOOLS</a:t>
            </a:r>
          </a:p>
          <a:p>
            <a:pPr algn="ctr">
              <a:lnSpc>
                <a:spcPts val="5880"/>
              </a:lnSpc>
            </a:pPr>
            <a:r>
              <a:rPr lang="en-US" sz="4200">
                <a:solidFill>
                  <a:srgbClr val="FFFFFF"/>
                </a:solidFill>
                <a:latin typeface="Calibri (MS)"/>
                <a:ea typeface="Calibri (MS)"/>
                <a:cs typeface="Calibri (MS)"/>
                <a:sym typeface="Calibri (MS)"/>
              </a:rPr>
              <a:t>The FOUR pg. 29 E3 PLAYBOOK</a:t>
            </a:r>
          </a:p>
          <a:p>
            <a:pPr algn="ctr">
              <a:lnSpc>
                <a:spcPts val="5880"/>
              </a:lnSpc>
            </a:pPr>
            <a:r>
              <a:rPr lang="en-US" sz="4200">
                <a:solidFill>
                  <a:srgbClr val="FFFFFF"/>
                </a:solidFill>
                <a:latin typeface="Calibri (MS)"/>
                <a:ea typeface="Calibri (MS)"/>
                <a:cs typeface="Calibri (MS)"/>
                <a:sym typeface="Calibri (MS)"/>
              </a:rPr>
              <a:t>-</a:t>
            </a:r>
            <a:r>
              <a:rPr lang="en-US" sz="4200" u="sng">
                <a:solidFill>
                  <a:srgbClr val="FFFFFF"/>
                </a:solidFill>
                <a:latin typeface="Calibri (MS)"/>
                <a:ea typeface="Calibri (MS)"/>
                <a:cs typeface="Calibri (MS)"/>
                <a:sym typeface="Calibri (MS)"/>
              </a:rPr>
              <a:t>Ben Watson Video</a:t>
            </a:r>
          </a:p>
          <a:p>
            <a:pPr algn="l">
              <a:lnSpc>
                <a:spcPts val="6782"/>
              </a:lnSpc>
            </a:pPr>
            <a:r>
              <a:rPr lang="en-US" sz="4845">
                <a:solidFill>
                  <a:srgbClr val="FFFFFF"/>
                </a:solidFill>
                <a:latin typeface="Calibri (MS)"/>
                <a:ea typeface="Calibri (MS)"/>
                <a:cs typeface="Calibri (MS)"/>
                <a:sym typeface="Calibri (MS)"/>
              </a:rPr>
              <a:t> </a:t>
            </a:r>
          </a:p>
        </p:txBody>
      </p:sp>
      <p:sp>
        <p:nvSpPr>
          <p:cNvPr name="AutoShape 6" id="6"/>
          <p:cNvSpPr/>
          <p:nvPr/>
        </p:nvSpPr>
        <p:spPr>
          <a:xfrm>
            <a:off x="850105" y="1846969"/>
            <a:ext cx="6492240" cy="0"/>
          </a:xfrm>
          <a:prstGeom prst="line">
            <a:avLst/>
          </a:prstGeom>
          <a:ln cap="flat" w="38100">
            <a:solidFill>
              <a:srgbClr val="01CAFE"/>
            </a:solidFill>
            <a:prstDash val="solid"/>
            <a:headEnd type="none" len="sm" w="sm"/>
            <a:tailEnd type="none" len="sm" w="sm"/>
          </a:ln>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04854"/>
        </a:solidFill>
      </p:bgPr>
    </p:bg>
    <p:spTree>
      <p:nvGrpSpPr>
        <p:cNvPr id="1" name=""/>
        <p:cNvGrpSpPr/>
        <p:nvPr/>
      </p:nvGrpSpPr>
      <p:grpSpPr>
        <a:xfrm>
          <a:off x="0" y="0"/>
          <a:ext cx="0" cy="0"/>
          <a:chOff x="0" y="0"/>
          <a:chExt cx="0" cy="0"/>
        </a:xfrm>
      </p:grpSpPr>
      <p:sp>
        <p:nvSpPr>
          <p:cNvPr name="Freeform 2" id="2"/>
          <p:cNvSpPr/>
          <p:nvPr/>
        </p:nvSpPr>
        <p:spPr>
          <a:xfrm flipH="false" flipV="false" rot="0">
            <a:off x="8213266" y="3417892"/>
            <a:ext cx="9379410" cy="4226956"/>
          </a:xfrm>
          <a:custGeom>
            <a:avLst/>
            <a:gdLst/>
            <a:ahLst/>
            <a:cxnLst/>
            <a:rect r="r" b="b" t="t" l="l"/>
            <a:pathLst>
              <a:path h="4226956" w="9379410">
                <a:moveTo>
                  <a:pt x="0" y="0"/>
                </a:moveTo>
                <a:lnTo>
                  <a:pt x="9379411" y="0"/>
                </a:lnTo>
                <a:lnTo>
                  <a:pt x="9379411" y="4226956"/>
                </a:lnTo>
                <a:lnTo>
                  <a:pt x="0" y="4226956"/>
                </a:lnTo>
                <a:lnTo>
                  <a:pt x="0" y="0"/>
                </a:lnTo>
                <a:close/>
              </a:path>
            </a:pathLst>
          </a:custGeom>
          <a:blipFill>
            <a:blip r:embed="rId3"/>
            <a:stretch>
              <a:fillRect l="-2348" t="0" r="0" b="-2197"/>
            </a:stretch>
          </a:blipFill>
        </p:spPr>
      </p:sp>
      <p:sp>
        <p:nvSpPr>
          <p:cNvPr name="TextBox 3" id="3"/>
          <p:cNvSpPr txBox="true"/>
          <p:nvPr/>
        </p:nvSpPr>
        <p:spPr>
          <a:xfrm rot="0">
            <a:off x="4086595" y="478992"/>
            <a:ext cx="10246816" cy="3383915"/>
          </a:xfrm>
          <a:prstGeom prst="rect">
            <a:avLst/>
          </a:prstGeom>
        </p:spPr>
        <p:txBody>
          <a:bodyPr anchor="t" rtlCol="false" tIns="0" lIns="0" bIns="0" rIns="0">
            <a:spAutoFit/>
          </a:bodyPr>
          <a:lstStyle/>
          <a:p>
            <a:pPr algn="ctr">
              <a:lnSpc>
                <a:spcPts val="10359"/>
              </a:lnSpc>
            </a:pPr>
            <a:r>
              <a:rPr lang="en-US" sz="7399" i="true" spc="66">
                <a:solidFill>
                  <a:srgbClr val="FFFFFF"/>
                </a:solidFill>
                <a:latin typeface="Blackbird Heavy Italics"/>
                <a:ea typeface="Blackbird Heavy Italics"/>
                <a:cs typeface="Blackbird Heavy Italics"/>
                <a:sym typeface="Blackbird Heavy Italics"/>
              </a:rPr>
              <a:t>ENGAGE TO MULTIPLY</a:t>
            </a:r>
            <a:r>
              <a:rPr lang="en-US" sz="7399" i="true" spc="66">
                <a:solidFill>
                  <a:srgbClr val="FFFFFF"/>
                </a:solidFill>
                <a:latin typeface="Blackbird Heavy Italics"/>
                <a:ea typeface="Blackbird Heavy Italics"/>
                <a:cs typeface="Blackbird Heavy Italics"/>
                <a:sym typeface="Blackbird Heavy Italics"/>
              </a:rPr>
              <a:t> </a:t>
            </a:r>
          </a:p>
          <a:p>
            <a:pPr algn="ctr">
              <a:lnSpc>
                <a:spcPts val="8260"/>
              </a:lnSpc>
            </a:pPr>
            <a:r>
              <a:rPr lang="en-US" sz="5900" spc="53">
                <a:solidFill>
                  <a:srgbClr val="FFFFFF"/>
                </a:solidFill>
                <a:latin typeface="Gagalin"/>
                <a:ea typeface="Gagalin"/>
                <a:cs typeface="Gagalin"/>
                <a:sym typeface="Gagalin"/>
              </a:rPr>
              <a:t>E3 MAP – page 30 ​E3 Playbook</a:t>
            </a:r>
          </a:p>
          <a:p>
            <a:pPr algn="ctr">
              <a:lnSpc>
                <a:spcPts val="8260"/>
              </a:lnSpc>
            </a:pPr>
          </a:p>
        </p:txBody>
      </p:sp>
      <p:sp>
        <p:nvSpPr>
          <p:cNvPr name="TextBox 4" id="4"/>
          <p:cNvSpPr txBox="true"/>
          <p:nvPr/>
        </p:nvSpPr>
        <p:spPr>
          <a:xfrm rot="0">
            <a:off x="819707" y="3351217"/>
            <a:ext cx="6234239" cy="5043170"/>
          </a:xfrm>
          <a:prstGeom prst="rect">
            <a:avLst/>
          </a:prstGeom>
        </p:spPr>
        <p:txBody>
          <a:bodyPr anchor="t" rtlCol="false" tIns="0" lIns="0" bIns="0" rIns="0">
            <a:spAutoFit/>
          </a:bodyPr>
          <a:lstStyle/>
          <a:p>
            <a:pPr algn="l">
              <a:lnSpc>
                <a:spcPts val="4480"/>
              </a:lnSpc>
            </a:pPr>
            <a:r>
              <a:rPr lang="en-US" sz="3200" b="true">
                <a:solidFill>
                  <a:srgbClr val="FFFFFF"/>
                </a:solidFill>
                <a:latin typeface="Gotham 1 Bold"/>
                <a:ea typeface="Gotham 1 Bold"/>
                <a:cs typeface="Gotham 1 Bold"/>
                <a:sym typeface="Gotham 1 Bold"/>
              </a:rPr>
              <a:t>In the diagram, write your name in the middle circle. In the outer circles, write the names of five people who are close to you relationally but far from God. Then, begin to pray for these people regularly and find ways to Engage them with the Gospel.</a:t>
            </a:r>
          </a:p>
        </p:txBody>
      </p:sp>
      <p:sp>
        <p:nvSpPr>
          <p:cNvPr name="Freeform 5" id="5"/>
          <p:cNvSpPr/>
          <p:nvPr/>
        </p:nvSpPr>
        <p:spPr>
          <a:xfrm flipH="false" flipV="false" rot="0">
            <a:off x="83732" y="9258300"/>
            <a:ext cx="18252543" cy="25920771"/>
          </a:xfrm>
          <a:custGeom>
            <a:avLst/>
            <a:gdLst/>
            <a:ahLst/>
            <a:cxnLst/>
            <a:rect r="r" b="b" t="t" l="l"/>
            <a:pathLst>
              <a:path h="25920771" w="18252543">
                <a:moveTo>
                  <a:pt x="0" y="0"/>
                </a:moveTo>
                <a:lnTo>
                  <a:pt x="18252543" y="0"/>
                </a:lnTo>
                <a:lnTo>
                  <a:pt x="18252543" y="25920771"/>
                </a:lnTo>
                <a:lnTo>
                  <a:pt x="0" y="259207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111" t="0" r="-111" b="0"/>
            </a:stretch>
          </a:blipFill>
        </p:spPr>
      </p:sp>
    </p:spTree>
  </p:cSld>
  <p:clrMapOvr>
    <a:masterClrMapping/>
  </p:clrMapOvr>
  <p:transition spd="fast">
    <p:fade/>
  </p:transition>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004854"/>
        </a:solidFill>
      </p:bgPr>
    </p:bg>
    <p:spTree>
      <p:nvGrpSpPr>
        <p:cNvPr id="1" name=""/>
        <p:cNvGrpSpPr/>
        <p:nvPr/>
      </p:nvGrpSpPr>
      <p:grpSpPr>
        <a:xfrm>
          <a:off x="0" y="0"/>
          <a:ext cx="0" cy="0"/>
          <a:chOff x="0" y="0"/>
          <a:chExt cx="0" cy="0"/>
        </a:xfrm>
      </p:grpSpPr>
      <p:sp>
        <p:nvSpPr>
          <p:cNvPr name="Freeform 2" id="2"/>
          <p:cNvSpPr/>
          <p:nvPr/>
        </p:nvSpPr>
        <p:spPr>
          <a:xfrm flipH="false" flipV="false" rot="0">
            <a:off x="11508446" y="84131"/>
            <a:ext cx="6779554" cy="10118738"/>
          </a:xfrm>
          <a:custGeom>
            <a:avLst/>
            <a:gdLst/>
            <a:ahLst/>
            <a:cxnLst/>
            <a:rect r="r" b="b" t="t" l="l"/>
            <a:pathLst>
              <a:path h="10118738" w="6779554">
                <a:moveTo>
                  <a:pt x="0" y="0"/>
                </a:moveTo>
                <a:lnTo>
                  <a:pt x="6779554" y="0"/>
                </a:lnTo>
                <a:lnTo>
                  <a:pt x="6779554" y="10118738"/>
                </a:lnTo>
                <a:lnTo>
                  <a:pt x="0" y="10118738"/>
                </a:lnTo>
                <a:lnTo>
                  <a:pt x="0" y="0"/>
                </a:lnTo>
                <a:close/>
              </a:path>
            </a:pathLst>
          </a:custGeom>
          <a:blipFill>
            <a:blip r:embed="rId2"/>
            <a:stretch>
              <a:fillRect l="0" t="0" r="0" b="0"/>
            </a:stretch>
          </a:blipFill>
        </p:spPr>
      </p:sp>
      <p:sp>
        <p:nvSpPr>
          <p:cNvPr name="TextBox 3" id="3"/>
          <p:cNvSpPr txBox="true"/>
          <p:nvPr/>
        </p:nvSpPr>
        <p:spPr>
          <a:xfrm rot="0">
            <a:off x="1488765" y="1502858"/>
            <a:ext cx="1904107" cy="1269365"/>
          </a:xfrm>
          <a:prstGeom prst="rect">
            <a:avLst/>
          </a:prstGeom>
        </p:spPr>
        <p:txBody>
          <a:bodyPr anchor="t" rtlCol="false" tIns="0" lIns="0" bIns="0" rIns="0">
            <a:spAutoFit/>
          </a:bodyPr>
          <a:lstStyle/>
          <a:p>
            <a:pPr algn="ctr">
              <a:lnSpc>
                <a:spcPts val="10359"/>
              </a:lnSpc>
            </a:pPr>
            <a:r>
              <a:rPr lang="en-US" sz="7399" i="true">
                <a:solidFill>
                  <a:srgbClr val="FFFFFF"/>
                </a:solidFill>
                <a:latin typeface="Blackbird Heavy Italics"/>
                <a:ea typeface="Blackbird Heavy Italics"/>
                <a:cs typeface="Blackbird Heavy Italics"/>
                <a:sym typeface="Blackbird Heavy Italics"/>
              </a:rPr>
              <a:t>Equip</a:t>
            </a:r>
          </a:p>
        </p:txBody>
      </p:sp>
      <p:sp>
        <p:nvSpPr>
          <p:cNvPr name="TextBox 4" id="4"/>
          <p:cNvSpPr txBox="true"/>
          <p:nvPr/>
        </p:nvSpPr>
        <p:spPr>
          <a:xfrm rot="0">
            <a:off x="1294321" y="3337083"/>
            <a:ext cx="7424416" cy="4800187"/>
          </a:xfrm>
          <a:prstGeom prst="rect">
            <a:avLst/>
          </a:prstGeom>
        </p:spPr>
        <p:txBody>
          <a:bodyPr anchor="t" rtlCol="false" tIns="0" lIns="0" bIns="0" rIns="0">
            <a:spAutoFit/>
          </a:bodyPr>
          <a:lstStyle/>
          <a:p>
            <a:pPr algn="l">
              <a:lnSpc>
                <a:spcPts val="6418"/>
              </a:lnSpc>
            </a:pPr>
            <a:r>
              <a:rPr lang="en-US" sz="4584" b="true">
                <a:solidFill>
                  <a:srgbClr val="FFFFFF"/>
                </a:solidFill>
                <a:latin typeface="Gotham 1 Bold"/>
                <a:ea typeface="Gotham 1 Bold"/>
                <a:cs typeface="Gotham 1 Bold"/>
                <a:sym typeface="Gotham 1 Bold"/>
              </a:rPr>
              <a:t>1.Equip with Prayer</a:t>
            </a:r>
          </a:p>
          <a:p>
            <a:pPr algn="l">
              <a:lnSpc>
                <a:spcPts val="6418"/>
              </a:lnSpc>
            </a:pPr>
            <a:r>
              <a:rPr lang="en-US" sz="4584" b="true">
                <a:solidFill>
                  <a:srgbClr val="FFFFFF"/>
                </a:solidFill>
                <a:latin typeface="Gotham 1 Bold"/>
                <a:ea typeface="Gotham 1 Bold"/>
                <a:cs typeface="Gotham 1 Bold"/>
                <a:sym typeface="Gotham 1 Bold"/>
              </a:rPr>
              <a:t>2.Equip with Sc</a:t>
            </a:r>
            <a:r>
              <a:rPr lang="en-US" b="true" sz="4584">
                <a:solidFill>
                  <a:srgbClr val="FFFFFF"/>
                </a:solidFill>
                <a:latin typeface="Gotham 1 Bold"/>
                <a:ea typeface="Gotham 1 Bold"/>
                <a:cs typeface="Gotham 1 Bold"/>
                <a:sym typeface="Gotham 1 Bold"/>
              </a:rPr>
              <a:t>ripture</a:t>
            </a:r>
          </a:p>
          <a:p>
            <a:pPr algn="l">
              <a:lnSpc>
                <a:spcPts val="6418"/>
              </a:lnSpc>
            </a:pPr>
            <a:r>
              <a:rPr lang="en-US" b="true" sz="4584">
                <a:solidFill>
                  <a:srgbClr val="FFFFFF"/>
                </a:solidFill>
                <a:latin typeface="Gotham 1 Bold"/>
                <a:ea typeface="Gotham 1 Bold"/>
                <a:cs typeface="Gotham 1 Bold"/>
                <a:sym typeface="Gotham 1 Bold"/>
              </a:rPr>
              <a:t>3.Equip with Community</a:t>
            </a:r>
          </a:p>
          <a:p>
            <a:pPr algn="l">
              <a:lnSpc>
                <a:spcPts val="6418"/>
              </a:lnSpc>
            </a:pPr>
            <a:r>
              <a:rPr lang="en-US" b="true" sz="4584">
                <a:solidFill>
                  <a:srgbClr val="FFFFFF"/>
                </a:solidFill>
                <a:latin typeface="Gotham 1 Bold"/>
                <a:ea typeface="Gotham 1 Bold"/>
                <a:cs typeface="Gotham 1 Bold"/>
                <a:sym typeface="Gotham 1 Bold"/>
              </a:rPr>
              <a:t>4.Equip with a Clear Plan</a:t>
            </a:r>
          </a:p>
          <a:p>
            <a:pPr algn="l">
              <a:lnSpc>
                <a:spcPts val="6418"/>
              </a:lnSpc>
            </a:pPr>
          </a:p>
          <a:p>
            <a:pPr algn="l">
              <a:lnSpc>
                <a:spcPts val="6418"/>
              </a:lnSpc>
            </a:pPr>
          </a:p>
        </p:txBody>
      </p:sp>
      <p:sp>
        <p:nvSpPr>
          <p:cNvPr name="AutoShape 5" id="5"/>
          <p:cNvSpPr/>
          <p:nvPr/>
        </p:nvSpPr>
        <p:spPr>
          <a:xfrm flipV="true">
            <a:off x="1294321" y="2772223"/>
            <a:ext cx="4715387" cy="19050"/>
          </a:xfrm>
          <a:prstGeom prst="line">
            <a:avLst/>
          </a:prstGeom>
          <a:ln cap="flat" w="38100">
            <a:solidFill>
              <a:srgbClr val="01BF81"/>
            </a:solidFill>
            <a:prstDash val="solid"/>
            <a:headEnd type="none" len="sm" w="sm"/>
            <a:tailEnd type="none" len="sm" w="sm"/>
          </a:ln>
        </p:spPr>
      </p:sp>
    </p:spTree>
  </p:cSld>
  <p:clrMapOvr>
    <a:masterClrMapping/>
  </p:clrMapOvr>
  <p:transition spd="fast">
    <p:fade/>
  </p:transition>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A8E001"/>
        </a:solidFill>
      </p:bgPr>
    </p:bg>
    <p:spTree>
      <p:nvGrpSpPr>
        <p:cNvPr id="1" name=""/>
        <p:cNvGrpSpPr/>
        <p:nvPr/>
      </p:nvGrpSpPr>
      <p:grpSpPr>
        <a:xfrm>
          <a:off x="0" y="0"/>
          <a:ext cx="0" cy="0"/>
          <a:chOff x="0" y="0"/>
          <a:chExt cx="0" cy="0"/>
        </a:xfrm>
      </p:grpSpPr>
      <p:sp>
        <p:nvSpPr>
          <p:cNvPr name="Freeform 2" id="2"/>
          <p:cNvSpPr/>
          <p:nvPr/>
        </p:nvSpPr>
        <p:spPr>
          <a:xfrm flipH="false" flipV="false" rot="0">
            <a:off x="10058400" y="0"/>
            <a:ext cx="8229600" cy="10287000"/>
          </a:xfrm>
          <a:custGeom>
            <a:avLst/>
            <a:gdLst/>
            <a:ahLst/>
            <a:cxnLst/>
            <a:rect r="r" b="b" t="t" l="l"/>
            <a:pathLst>
              <a:path h="10287000" w="8229600">
                <a:moveTo>
                  <a:pt x="0" y="0"/>
                </a:moveTo>
                <a:lnTo>
                  <a:pt x="8229600" y="0"/>
                </a:lnTo>
                <a:lnTo>
                  <a:pt x="82296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65394" y="-95248"/>
            <a:ext cx="10520358" cy="10477495"/>
          </a:xfrm>
          <a:custGeom>
            <a:avLst/>
            <a:gdLst/>
            <a:ahLst/>
            <a:cxnLst/>
            <a:rect r="r" b="b" t="t" l="l"/>
            <a:pathLst>
              <a:path h="10477495" w="10520358">
                <a:moveTo>
                  <a:pt x="0" y="0"/>
                </a:moveTo>
                <a:lnTo>
                  <a:pt x="10520358" y="0"/>
                </a:lnTo>
                <a:lnTo>
                  <a:pt x="10520358" y="10477496"/>
                </a:lnTo>
                <a:lnTo>
                  <a:pt x="0" y="1047749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2507556" y="4831647"/>
            <a:ext cx="4332542" cy="38105"/>
          </a:xfrm>
          <a:custGeom>
            <a:avLst/>
            <a:gdLst/>
            <a:ahLst/>
            <a:cxnLst/>
            <a:rect r="r" b="b" t="t" l="l"/>
            <a:pathLst>
              <a:path h="38105" w="4332542">
                <a:moveTo>
                  <a:pt x="0" y="0"/>
                </a:moveTo>
                <a:lnTo>
                  <a:pt x="4332542" y="0"/>
                </a:lnTo>
                <a:lnTo>
                  <a:pt x="4332542" y="38105"/>
                </a:lnTo>
                <a:lnTo>
                  <a:pt x="0" y="3810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2418709" y="1587214"/>
            <a:ext cx="4510236" cy="1269365"/>
          </a:xfrm>
          <a:prstGeom prst="rect">
            <a:avLst/>
          </a:prstGeom>
        </p:spPr>
        <p:txBody>
          <a:bodyPr anchor="t" rtlCol="false" tIns="0" lIns="0" bIns="0" rIns="0">
            <a:spAutoFit/>
          </a:bodyPr>
          <a:lstStyle/>
          <a:p>
            <a:pPr algn="ctr">
              <a:lnSpc>
                <a:spcPts val="10359"/>
              </a:lnSpc>
            </a:pPr>
            <a:r>
              <a:rPr lang="en-US" sz="7399" b="true">
                <a:solidFill>
                  <a:srgbClr val="FFFFFF"/>
                </a:solidFill>
                <a:latin typeface="Blackbird Heavy Italics"/>
                <a:ea typeface="Blackbird Heavy Italics"/>
                <a:cs typeface="Blackbird Heavy Italics"/>
                <a:sym typeface="Blackbird Heavy Italics"/>
              </a:rPr>
              <a:t>DAILY IMPACT​</a:t>
            </a:r>
          </a:p>
        </p:txBody>
      </p:sp>
      <p:sp>
        <p:nvSpPr>
          <p:cNvPr name="Freeform 6" id="6"/>
          <p:cNvSpPr/>
          <p:nvPr/>
        </p:nvSpPr>
        <p:spPr>
          <a:xfrm flipH="false" flipV="false" rot="0">
            <a:off x="2507556" y="3468504"/>
            <a:ext cx="4586373" cy="4514948"/>
          </a:xfrm>
          <a:custGeom>
            <a:avLst/>
            <a:gdLst/>
            <a:ahLst/>
            <a:cxnLst/>
            <a:rect r="r" b="b" t="t" l="l"/>
            <a:pathLst>
              <a:path h="4514948" w="4586373">
                <a:moveTo>
                  <a:pt x="0" y="0"/>
                </a:moveTo>
                <a:lnTo>
                  <a:pt x="4586373" y="0"/>
                </a:lnTo>
                <a:lnTo>
                  <a:pt x="4586373" y="4514949"/>
                </a:lnTo>
                <a:lnTo>
                  <a:pt x="0" y="4514949"/>
                </a:lnTo>
                <a:lnTo>
                  <a:pt x="0" y="0"/>
                </a:lnTo>
                <a:close/>
              </a:path>
            </a:pathLst>
          </a:custGeom>
          <a:blipFill>
            <a:blip r:embed="rId7"/>
            <a:stretch>
              <a:fillRect l="-2303"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004854"/>
        </a:solidFill>
      </p:bgPr>
    </p:bg>
    <p:spTree>
      <p:nvGrpSpPr>
        <p:cNvPr id="1" name=""/>
        <p:cNvGrpSpPr/>
        <p:nvPr/>
      </p:nvGrpSpPr>
      <p:grpSpPr>
        <a:xfrm>
          <a:off x="0" y="0"/>
          <a:ext cx="0" cy="0"/>
          <a:chOff x="0" y="0"/>
          <a:chExt cx="0" cy="0"/>
        </a:xfrm>
      </p:grpSpPr>
      <p:sp>
        <p:nvSpPr>
          <p:cNvPr name="Freeform 2" id="2"/>
          <p:cNvSpPr/>
          <p:nvPr/>
        </p:nvSpPr>
        <p:spPr>
          <a:xfrm flipH="false" flipV="false" rot="0">
            <a:off x="724765" y="215899"/>
            <a:ext cx="10970528" cy="8486537"/>
          </a:xfrm>
          <a:custGeom>
            <a:avLst/>
            <a:gdLst/>
            <a:ahLst/>
            <a:cxnLst/>
            <a:rect r="r" b="b" t="t" l="l"/>
            <a:pathLst>
              <a:path h="8486537" w="10970528">
                <a:moveTo>
                  <a:pt x="0" y="0"/>
                </a:moveTo>
                <a:lnTo>
                  <a:pt x="10970528" y="0"/>
                </a:lnTo>
                <a:lnTo>
                  <a:pt x="10970528" y="8486538"/>
                </a:lnTo>
                <a:lnTo>
                  <a:pt x="0" y="8486538"/>
                </a:lnTo>
                <a:lnTo>
                  <a:pt x="0" y="0"/>
                </a:lnTo>
                <a:close/>
              </a:path>
            </a:pathLst>
          </a:custGeom>
          <a:blipFill>
            <a:blip r:embed="rId2"/>
            <a:stretch>
              <a:fillRect l="-1142" t="-1047" r="-790" b="-66426"/>
            </a:stretch>
          </a:blipFill>
        </p:spPr>
      </p:sp>
      <p:sp>
        <p:nvSpPr>
          <p:cNvPr name="Freeform 3" id="3"/>
          <p:cNvSpPr/>
          <p:nvPr/>
        </p:nvSpPr>
        <p:spPr>
          <a:xfrm flipH="false" flipV="false" rot="0">
            <a:off x="724765" y="7979604"/>
            <a:ext cx="10970528" cy="1008401"/>
          </a:xfrm>
          <a:custGeom>
            <a:avLst/>
            <a:gdLst/>
            <a:ahLst/>
            <a:cxnLst/>
            <a:rect r="r" b="b" t="t" l="l"/>
            <a:pathLst>
              <a:path h="1008401" w="10970528">
                <a:moveTo>
                  <a:pt x="0" y="0"/>
                </a:moveTo>
                <a:lnTo>
                  <a:pt x="10970528" y="0"/>
                </a:lnTo>
                <a:lnTo>
                  <a:pt x="10970528" y="1008402"/>
                </a:lnTo>
                <a:lnTo>
                  <a:pt x="0" y="1008402"/>
                </a:lnTo>
                <a:lnTo>
                  <a:pt x="0" y="0"/>
                </a:lnTo>
                <a:close/>
              </a:path>
            </a:pathLst>
          </a:custGeom>
          <a:blipFill>
            <a:blip r:embed="rId3"/>
            <a:stretch>
              <a:fillRect l="-1530" t="-55310" r="0" b="-589"/>
            </a:stretch>
          </a:blipFill>
        </p:spPr>
      </p:sp>
      <p:sp>
        <p:nvSpPr>
          <p:cNvPr name="Freeform 4" id="4"/>
          <p:cNvSpPr/>
          <p:nvPr/>
        </p:nvSpPr>
        <p:spPr>
          <a:xfrm flipH="false" flipV="false" rot="0">
            <a:off x="-212248" y="9839674"/>
            <a:ext cx="18500248" cy="23978719"/>
          </a:xfrm>
          <a:custGeom>
            <a:avLst/>
            <a:gdLst/>
            <a:ahLst/>
            <a:cxnLst/>
            <a:rect r="r" b="b" t="t" l="l"/>
            <a:pathLst>
              <a:path h="23978719" w="18500248">
                <a:moveTo>
                  <a:pt x="0" y="0"/>
                </a:moveTo>
                <a:lnTo>
                  <a:pt x="18500248" y="0"/>
                </a:lnTo>
                <a:lnTo>
                  <a:pt x="18500248" y="23978718"/>
                </a:lnTo>
                <a:lnTo>
                  <a:pt x="0" y="2397871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12156893" y="2087443"/>
            <a:ext cx="5686898" cy="4733925"/>
          </a:xfrm>
          <a:prstGeom prst="rect">
            <a:avLst/>
          </a:prstGeom>
        </p:spPr>
        <p:txBody>
          <a:bodyPr anchor="t" rtlCol="false" tIns="0" lIns="0" bIns="0" rIns="0">
            <a:spAutoFit/>
          </a:bodyPr>
          <a:lstStyle/>
          <a:p>
            <a:pPr algn="ctr">
              <a:lnSpc>
                <a:spcPts val="4650"/>
              </a:lnSpc>
            </a:pPr>
            <a:r>
              <a:rPr lang="en-US" b="true" sz="3875" spc="34">
                <a:solidFill>
                  <a:srgbClr val="FFFFFF"/>
                </a:solidFill>
                <a:latin typeface="TT Rounds Condensed Bold"/>
                <a:ea typeface="TT Rounds Condensed Bold"/>
                <a:cs typeface="TT Rounds Condensed Bold"/>
                <a:sym typeface="TT Rounds Condensed Bold"/>
              </a:rPr>
              <a:t>My Father is glorified by this: that you produce much fruit and prove to be my disciples.</a:t>
            </a:r>
          </a:p>
          <a:p>
            <a:pPr algn="ctr">
              <a:lnSpc>
                <a:spcPts val="4650"/>
              </a:lnSpc>
            </a:pPr>
          </a:p>
          <a:p>
            <a:pPr algn="ctr">
              <a:lnSpc>
                <a:spcPts val="4650"/>
              </a:lnSpc>
            </a:pPr>
            <a:r>
              <a:rPr lang="en-US" b="true" sz="3875" spc="34">
                <a:solidFill>
                  <a:srgbClr val="FFFFFF"/>
                </a:solidFill>
                <a:latin typeface="TT Rounds Condensed Bold"/>
                <a:ea typeface="TT Rounds Condensed Bold"/>
                <a:cs typeface="TT Rounds Condensed Bold"/>
                <a:sym typeface="TT Rounds Condensed Bold"/>
              </a:rPr>
              <a:t>JOHN 15:8</a:t>
            </a:r>
          </a:p>
          <a:p>
            <a:pPr algn="ctr">
              <a:lnSpc>
                <a:spcPts val="4650"/>
              </a:lnSpc>
            </a:pPr>
          </a:p>
          <a:p>
            <a:pPr algn="ctr">
              <a:lnSpc>
                <a:spcPts val="4650"/>
              </a:lnSpc>
            </a:pP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22" r="0" b="-222"/>
            </a:stretch>
          </a:blipFill>
        </p:spPr>
      </p:sp>
    </p:spTree>
  </p:cSld>
  <p:clrMapOvr>
    <a:masterClrMapping/>
  </p:clrMapOvr>
  <p:transition spd="fast">
    <p:fade/>
  </p:transition>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004854"/>
        </a:solidFill>
      </p:bgPr>
    </p:bg>
    <p:spTree>
      <p:nvGrpSpPr>
        <p:cNvPr id="1" name=""/>
        <p:cNvGrpSpPr/>
        <p:nvPr/>
      </p:nvGrpSpPr>
      <p:grpSpPr>
        <a:xfrm>
          <a:off x="0" y="0"/>
          <a:ext cx="0" cy="0"/>
          <a:chOff x="0" y="0"/>
          <a:chExt cx="0" cy="0"/>
        </a:xfrm>
      </p:grpSpPr>
      <p:sp>
        <p:nvSpPr>
          <p:cNvPr name="Freeform 2" id="2"/>
          <p:cNvSpPr/>
          <p:nvPr/>
        </p:nvSpPr>
        <p:spPr>
          <a:xfrm flipH="false" flipV="false" rot="0">
            <a:off x="11508446" y="84131"/>
            <a:ext cx="6779554" cy="10118738"/>
          </a:xfrm>
          <a:custGeom>
            <a:avLst/>
            <a:gdLst/>
            <a:ahLst/>
            <a:cxnLst/>
            <a:rect r="r" b="b" t="t" l="l"/>
            <a:pathLst>
              <a:path h="10118738" w="6779554">
                <a:moveTo>
                  <a:pt x="0" y="0"/>
                </a:moveTo>
                <a:lnTo>
                  <a:pt x="6779554" y="0"/>
                </a:lnTo>
                <a:lnTo>
                  <a:pt x="6779554" y="10118738"/>
                </a:lnTo>
                <a:lnTo>
                  <a:pt x="0" y="10118738"/>
                </a:lnTo>
                <a:lnTo>
                  <a:pt x="0" y="0"/>
                </a:lnTo>
                <a:close/>
              </a:path>
            </a:pathLst>
          </a:custGeom>
          <a:blipFill>
            <a:blip r:embed="rId2"/>
            <a:stretch>
              <a:fillRect l="0" t="-470" r="0" b="-470"/>
            </a:stretch>
          </a:blipFill>
        </p:spPr>
      </p:sp>
      <p:sp>
        <p:nvSpPr>
          <p:cNvPr name="TextBox 3" id="3"/>
          <p:cNvSpPr txBox="true"/>
          <p:nvPr/>
        </p:nvSpPr>
        <p:spPr>
          <a:xfrm rot="0">
            <a:off x="1649499" y="1549617"/>
            <a:ext cx="3242370" cy="1269365"/>
          </a:xfrm>
          <a:prstGeom prst="rect">
            <a:avLst/>
          </a:prstGeom>
        </p:spPr>
        <p:txBody>
          <a:bodyPr anchor="t" rtlCol="false" tIns="0" lIns="0" bIns="0" rIns="0">
            <a:spAutoFit/>
          </a:bodyPr>
          <a:lstStyle/>
          <a:p>
            <a:pPr algn="ctr">
              <a:lnSpc>
                <a:spcPts val="10360"/>
              </a:lnSpc>
            </a:pPr>
            <a:r>
              <a:rPr lang="en-US" sz="7400" i="true">
                <a:solidFill>
                  <a:srgbClr val="FFFFFF"/>
                </a:solidFill>
                <a:latin typeface="Blackbird Heavy Italics"/>
                <a:ea typeface="Blackbird Heavy Italics"/>
                <a:cs typeface="Blackbird Heavy Italics"/>
                <a:sym typeface="Blackbird Heavy Italics"/>
              </a:rPr>
              <a:t>Empower</a:t>
            </a:r>
          </a:p>
        </p:txBody>
      </p:sp>
      <p:sp>
        <p:nvSpPr>
          <p:cNvPr name="TextBox 4" id="4"/>
          <p:cNvSpPr txBox="true"/>
          <p:nvPr/>
        </p:nvSpPr>
        <p:spPr>
          <a:xfrm rot="0">
            <a:off x="1294321" y="3337083"/>
            <a:ext cx="7497767" cy="3995035"/>
          </a:xfrm>
          <a:prstGeom prst="rect">
            <a:avLst/>
          </a:prstGeom>
        </p:spPr>
        <p:txBody>
          <a:bodyPr anchor="t" rtlCol="false" tIns="0" lIns="0" bIns="0" rIns="0">
            <a:spAutoFit/>
          </a:bodyPr>
          <a:lstStyle/>
          <a:p>
            <a:pPr algn="l">
              <a:lnSpc>
                <a:spcPts val="6418"/>
              </a:lnSpc>
            </a:pPr>
            <a:r>
              <a:rPr lang="en-US" sz="4584" b="true">
                <a:solidFill>
                  <a:srgbClr val="FFFFFF"/>
                </a:solidFill>
                <a:latin typeface="Gotham 1 Bold"/>
                <a:ea typeface="Gotham 1 Bold"/>
                <a:cs typeface="Gotham 1 Bold"/>
                <a:sym typeface="Gotham 1 Bold"/>
              </a:rPr>
              <a:t>1.Empower by Modeling</a:t>
            </a:r>
          </a:p>
          <a:p>
            <a:pPr algn="l">
              <a:lnSpc>
                <a:spcPts val="6418"/>
              </a:lnSpc>
            </a:pPr>
            <a:r>
              <a:rPr lang="en-US" sz="4584" b="true">
                <a:solidFill>
                  <a:srgbClr val="FFFFFF"/>
                </a:solidFill>
                <a:latin typeface="Gotham 1 Bold"/>
                <a:ea typeface="Gotham 1 Bold"/>
                <a:cs typeface="Gotham 1 Bold"/>
                <a:sym typeface="Gotham 1 Bold"/>
              </a:rPr>
              <a:t>2.Empower by Assist</a:t>
            </a:r>
            <a:r>
              <a:rPr lang="en-US" b="true" sz="4584">
                <a:solidFill>
                  <a:srgbClr val="FFFFFF"/>
                </a:solidFill>
                <a:latin typeface="Gotham 1 Bold"/>
                <a:ea typeface="Gotham 1 Bold"/>
                <a:cs typeface="Gotham 1 Bold"/>
                <a:sym typeface="Gotham 1 Bold"/>
              </a:rPr>
              <a:t>ing</a:t>
            </a:r>
          </a:p>
          <a:p>
            <a:pPr algn="l">
              <a:lnSpc>
                <a:spcPts val="6418"/>
              </a:lnSpc>
            </a:pPr>
            <a:r>
              <a:rPr lang="en-US" b="true" sz="4584">
                <a:solidFill>
                  <a:srgbClr val="FFFFFF"/>
                </a:solidFill>
                <a:latin typeface="Gotham 1 Bold"/>
                <a:ea typeface="Gotham 1 Bold"/>
                <a:cs typeface="Gotham 1 Bold"/>
                <a:sym typeface="Gotham 1 Bold"/>
              </a:rPr>
              <a:t>3.Empower by Watching</a:t>
            </a:r>
          </a:p>
          <a:p>
            <a:pPr algn="l">
              <a:lnSpc>
                <a:spcPts val="6418"/>
              </a:lnSpc>
            </a:pPr>
            <a:r>
              <a:rPr lang="en-US" b="true" sz="4584">
                <a:solidFill>
                  <a:srgbClr val="FFFFFF"/>
                </a:solidFill>
                <a:latin typeface="Gotham 1 Bold"/>
                <a:ea typeface="Gotham 1 Bold"/>
                <a:cs typeface="Gotham 1 Bold"/>
                <a:sym typeface="Gotham 1 Bold"/>
              </a:rPr>
              <a:t>4.Empower by Launching</a:t>
            </a:r>
          </a:p>
          <a:p>
            <a:pPr algn="l">
              <a:lnSpc>
                <a:spcPts val="6418"/>
              </a:lnSpc>
            </a:pPr>
          </a:p>
        </p:txBody>
      </p:sp>
      <p:sp>
        <p:nvSpPr>
          <p:cNvPr name="AutoShape 5" id="5"/>
          <p:cNvSpPr/>
          <p:nvPr/>
        </p:nvSpPr>
        <p:spPr>
          <a:xfrm flipV="true">
            <a:off x="1645749" y="2818982"/>
            <a:ext cx="4411451" cy="19050"/>
          </a:xfrm>
          <a:prstGeom prst="line">
            <a:avLst/>
          </a:prstGeom>
          <a:ln cap="flat" w="38100">
            <a:solidFill>
              <a:srgbClr val="01CAFE"/>
            </a:solidFill>
            <a:prstDash val="solid"/>
            <a:headEnd type="none" len="sm" w="sm"/>
            <a:tailEnd type="none" len="sm" w="sm"/>
          </a:ln>
        </p:spPr>
      </p:sp>
    </p:spTree>
  </p:cSld>
  <p:clrMapOvr>
    <a:masterClrMapping/>
  </p:clrMapOvr>
  <p:transition spd="fast">
    <p:fade/>
  </p:transition>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EFEAD7"/>
        </a:solidFill>
      </p:bgPr>
    </p:bg>
    <p:spTree>
      <p:nvGrpSpPr>
        <p:cNvPr id="1" name=""/>
        <p:cNvGrpSpPr/>
        <p:nvPr/>
      </p:nvGrpSpPr>
      <p:grpSpPr>
        <a:xfrm>
          <a:off x="0" y="0"/>
          <a:ext cx="0" cy="0"/>
          <a:chOff x="0" y="0"/>
          <a:chExt cx="0" cy="0"/>
        </a:xfrm>
      </p:grpSpPr>
      <p:sp>
        <p:nvSpPr>
          <p:cNvPr name="Freeform 2" id="2"/>
          <p:cNvSpPr/>
          <p:nvPr/>
        </p:nvSpPr>
        <p:spPr>
          <a:xfrm flipH="false" flipV="false" rot="0">
            <a:off x="0" y="9601200"/>
            <a:ext cx="18288000" cy="685800"/>
          </a:xfrm>
          <a:custGeom>
            <a:avLst/>
            <a:gdLst/>
            <a:ahLst/>
            <a:cxnLst/>
            <a:rect r="r" b="b" t="t" l="l"/>
            <a:pathLst>
              <a:path h="685800" w="18288000">
                <a:moveTo>
                  <a:pt x="0" y="0"/>
                </a:moveTo>
                <a:lnTo>
                  <a:pt x="18288000" y="0"/>
                </a:lnTo>
                <a:lnTo>
                  <a:pt x="18288000" y="685800"/>
                </a:lnTo>
                <a:lnTo>
                  <a:pt x="0" y="685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6457950" y="557212"/>
            <a:ext cx="5372100" cy="2828925"/>
          </a:xfrm>
          <a:custGeom>
            <a:avLst/>
            <a:gdLst/>
            <a:ahLst/>
            <a:cxnLst/>
            <a:rect r="r" b="b" t="t" l="l"/>
            <a:pathLst>
              <a:path h="2828925" w="5372100">
                <a:moveTo>
                  <a:pt x="0" y="0"/>
                </a:moveTo>
                <a:lnTo>
                  <a:pt x="5372100" y="0"/>
                </a:lnTo>
                <a:lnTo>
                  <a:pt x="5372100" y="2828926"/>
                </a:lnTo>
                <a:lnTo>
                  <a:pt x="0" y="2828926"/>
                </a:lnTo>
                <a:lnTo>
                  <a:pt x="0" y="0"/>
                </a:lnTo>
                <a:close/>
              </a:path>
            </a:pathLst>
          </a:custGeom>
          <a:blipFill>
            <a:blip r:embed="rId5"/>
            <a:stretch>
              <a:fillRect l="0" t="0" r="0" b="0"/>
            </a:stretch>
          </a:blipFill>
        </p:spPr>
      </p:sp>
      <p:sp>
        <p:nvSpPr>
          <p:cNvPr name="TextBox 4" id="4"/>
          <p:cNvSpPr txBox="true"/>
          <p:nvPr/>
        </p:nvSpPr>
        <p:spPr>
          <a:xfrm rot="0">
            <a:off x="4700583" y="4522167"/>
            <a:ext cx="8091926" cy="3662448"/>
          </a:xfrm>
          <a:prstGeom prst="rect">
            <a:avLst/>
          </a:prstGeom>
        </p:spPr>
        <p:txBody>
          <a:bodyPr anchor="t" rtlCol="false" tIns="0" lIns="0" bIns="0" rIns="0">
            <a:spAutoFit/>
          </a:bodyPr>
          <a:lstStyle/>
          <a:p>
            <a:pPr algn="ctr">
              <a:lnSpc>
                <a:spcPts val="5668"/>
              </a:lnSpc>
            </a:pPr>
            <a:r>
              <a:rPr lang="en-US" sz="4845">
                <a:solidFill>
                  <a:srgbClr val="004854"/>
                </a:solidFill>
                <a:latin typeface="Roboto"/>
                <a:ea typeface="Roboto"/>
                <a:cs typeface="Roboto"/>
                <a:sym typeface="Roboto"/>
              </a:rPr>
              <a:t>M</a:t>
            </a:r>
            <a:r>
              <a:rPr lang="en-US" sz="4845">
                <a:solidFill>
                  <a:srgbClr val="004854"/>
                </a:solidFill>
                <a:latin typeface="Roboto"/>
                <a:ea typeface="Roboto"/>
                <a:cs typeface="Roboto"/>
                <a:sym typeface="Roboto"/>
              </a:rPr>
              <a:t>y Father is glorified by this: that you produce much fruit and prove to be my disciples.</a:t>
            </a:r>
          </a:p>
          <a:p>
            <a:pPr algn="ctr">
              <a:lnSpc>
                <a:spcPts val="5668"/>
              </a:lnSpc>
            </a:pPr>
          </a:p>
          <a:p>
            <a:pPr algn="ctr">
              <a:lnSpc>
                <a:spcPts val="6782"/>
              </a:lnSpc>
            </a:pPr>
            <a:r>
              <a:rPr lang="en-US" b="true" sz="4844">
                <a:solidFill>
                  <a:srgbClr val="004854"/>
                </a:solidFill>
                <a:latin typeface="Calibri (MS) Bold"/>
                <a:ea typeface="Calibri (MS) Bold"/>
                <a:cs typeface="Calibri (MS) Bold"/>
                <a:sym typeface="Calibri (MS) Bold"/>
              </a:rPr>
              <a:t>JOHN 15:8</a:t>
            </a:r>
          </a:p>
        </p:txBody>
      </p:sp>
      <p:sp>
        <p:nvSpPr>
          <p:cNvPr name="Freeform 5" id="5"/>
          <p:cNvSpPr/>
          <p:nvPr/>
        </p:nvSpPr>
        <p:spPr>
          <a:xfrm flipH="false" flipV="false" rot="0">
            <a:off x="6824167" y="7218472"/>
            <a:ext cx="4332542" cy="38105"/>
          </a:xfrm>
          <a:custGeom>
            <a:avLst/>
            <a:gdLst/>
            <a:ahLst/>
            <a:cxnLst/>
            <a:rect r="r" b="b" t="t" l="l"/>
            <a:pathLst>
              <a:path h="38105" w="4332542">
                <a:moveTo>
                  <a:pt x="0" y="0"/>
                </a:moveTo>
                <a:lnTo>
                  <a:pt x="4332542" y="0"/>
                </a:lnTo>
                <a:lnTo>
                  <a:pt x="4332542" y="38105"/>
                </a:lnTo>
                <a:lnTo>
                  <a:pt x="0" y="3810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004854"/>
        </a:solidFill>
      </p:bgPr>
    </p:bg>
    <p:spTree>
      <p:nvGrpSpPr>
        <p:cNvPr id="1" name=""/>
        <p:cNvGrpSpPr/>
        <p:nvPr/>
      </p:nvGrpSpPr>
      <p:grpSpPr>
        <a:xfrm>
          <a:off x="0" y="0"/>
          <a:ext cx="0" cy="0"/>
          <a:chOff x="0" y="0"/>
          <a:chExt cx="0" cy="0"/>
        </a:xfrm>
      </p:grpSpPr>
      <p:grpSp>
        <p:nvGrpSpPr>
          <p:cNvPr name="Group 2" id="2"/>
          <p:cNvGrpSpPr/>
          <p:nvPr/>
        </p:nvGrpSpPr>
        <p:grpSpPr>
          <a:xfrm rot="0">
            <a:off x="0" y="0"/>
            <a:ext cx="9144000" cy="10287000"/>
            <a:chOff x="0" y="0"/>
            <a:chExt cx="12192000" cy="13716000"/>
          </a:xfrm>
        </p:grpSpPr>
        <p:sp>
          <p:nvSpPr>
            <p:cNvPr name="Freeform 3" id="3"/>
            <p:cNvSpPr/>
            <p:nvPr/>
          </p:nvSpPr>
          <p:spPr>
            <a:xfrm flipH="false" flipV="false" rot="0">
              <a:off x="0" y="0"/>
              <a:ext cx="12192000" cy="13716000"/>
            </a:xfrm>
            <a:custGeom>
              <a:avLst/>
              <a:gdLst/>
              <a:ahLst/>
              <a:cxnLst/>
              <a:rect r="r" b="b" t="t" l="l"/>
              <a:pathLst>
                <a:path h="13716000" w="12192000">
                  <a:moveTo>
                    <a:pt x="0" y="0"/>
                  </a:moveTo>
                  <a:lnTo>
                    <a:pt x="12192000" y="0"/>
                  </a:lnTo>
                  <a:lnTo>
                    <a:pt x="12192000" y="13716000"/>
                  </a:lnTo>
                  <a:lnTo>
                    <a:pt x="0" y="13716000"/>
                  </a:lnTo>
                  <a:close/>
                </a:path>
              </a:pathLst>
            </a:custGeom>
            <a:solidFill>
              <a:srgbClr val="01BF81"/>
            </a:solidFill>
          </p:spPr>
        </p:sp>
      </p:grpSp>
      <p:sp>
        <p:nvSpPr>
          <p:cNvPr name="Freeform 4" id="4"/>
          <p:cNvSpPr/>
          <p:nvPr/>
        </p:nvSpPr>
        <p:spPr>
          <a:xfrm flipH="false" flipV="false" rot="0">
            <a:off x="5912942" y="1028700"/>
            <a:ext cx="5885465" cy="3108780"/>
          </a:xfrm>
          <a:custGeom>
            <a:avLst/>
            <a:gdLst/>
            <a:ahLst/>
            <a:cxnLst/>
            <a:rect r="r" b="b" t="t" l="l"/>
            <a:pathLst>
              <a:path h="3108780" w="5885465">
                <a:moveTo>
                  <a:pt x="0" y="0"/>
                </a:moveTo>
                <a:lnTo>
                  <a:pt x="5885465" y="0"/>
                </a:lnTo>
                <a:lnTo>
                  <a:pt x="5885465" y="3108780"/>
                </a:lnTo>
                <a:lnTo>
                  <a:pt x="0" y="31087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4097982" y="4853120"/>
            <a:ext cx="10092035" cy="1342394"/>
          </a:xfrm>
          <a:prstGeom prst="rect">
            <a:avLst/>
          </a:prstGeom>
        </p:spPr>
        <p:txBody>
          <a:bodyPr anchor="t" rtlCol="false" tIns="0" lIns="0" bIns="0" rIns="0">
            <a:spAutoFit/>
          </a:bodyPr>
          <a:lstStyle/>
          <a:p>
            <a:pPr algn="ctr">
              <a:lnSpc>
                <a:spcPts val="11059"/>
              </a:lnSpc>
            </a:pPr>
            <a:r>
              <a:rPr lang="en-US" sz="7899" i="true">
                <a:solidFill>
                  <a:srgbClr val="FFFFFF"/>
                </a:solidFill>
                <a:latin typeface="Blackbird Heavy Italics"/>
                <a:ea typeface="Blackbird Heavy Italics"/>
                <a:cs typeface="Blackbird Heavy Italics"/>
                <a:sym typeface="Blackbird Heavy Italics"/>
              </a:rPr>
              <a:t>Guidelines to your Meetings​​</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004854"/>
        </a:solidFill>
      </p:bgPr>
    </p:bg>
    <p:spTree>
      <p:nvGrpSpPr>
        <p:cNvPr id="1" name=""/>
        <p:cNvGrpSpPr/>
        <p:nvPr/>
      </p:nvGrpSpPr>
      <p:grpSpPr>
        <a:xfrm>
          <a:off x="0" y="0"/>
          <a:ext cx="0" cy="0"/>
          <a:chOff x="0" y="0"/>
          <a:chExt cx="0" cy="0"/>
        </a:xfrm>
      </p:grpSpPr>
      <p:sp>
        <p:nvSpPr>
          <p:cNvPr name="AutoShape 2" id="2"/>
          <p:cNvSpPr/>
          <p:nvPr/>
        </p:nvSpPr>
        <p:spPr>
          <a:xfrm rot="18992">
            <a:off x="1708294" y="2181225"/>
            <a:ext cx="6896205" cy="0"/>
          </a:xfrm>
          <a:prstGeom prst="line">
            <a:avLst/>
          </a:prstGeom>
          <a:ln cap="rnd" w="19050">
            <a:solidFill>
              <a:srgbClr val="004854"/>
            </a:solidFill>
            <a:prstDash val="solid"/>
            <a:headEnd type="none" len="sm" w="sm"/>
            <a:tailEnd type="none" len="sm" w="sm"/>
          </a:ln>
        </p:spPr>
      </p:sp>
      <p:sp>
        <p:nvSpPr>
          <p:cNvPr name="Freeform 3" id="3"/>
          <p:cNvSpPr/>
          <p:nvPr/>
        </p:nvSpPr>
        <p:spPr>
          <a:xfrm flipH="false" flipV="false" rot="0">
            <a:off x="2330624" y="3145509"/>
            <a:ext cx="4245276" cy="5652140"/>
          </a:xfrm>
          <a:custGeom>
            <a:avLst/>
            <a:gdLst/>
            <a:ahLst/>
            <a:cxnLst/>
            <a:rect r="r" b="b" t="t" l="l"/>
            <a:pathLst>
              <a:path h="5652140" w="4245276">
                <a:moveTo>
                  <a:pt x="0" y="0"/>
                </a:moveTo>
                <a:lnTo>
                  <a:pt x="4245276" y="0"/>
                </a:lnTo>
                <a:lnTo>
                  <a:pt x="4245276" y="5652141"/>
                </a:lnTo>
                <a:lnTo>
                  <a:pt x="0" y="5652141"/>
                </a:lnTo>
                <a:lnTo>
                  <a:pt x="0" y="0"/>
                </a:lnTo>
                <a:close/>
              </a:path>
            </a:pathLst>
          </a:custGeom>
          <a:blipFill>
            <a:blip r:embed="rId2"/>
            <a:stretch>
              <a:fillRect l="0" t="0" r="0" b="0"/>
            </a:stretch>
          </a:blipFill>
        </p:spPr>
      </p:sp>
      <p:sp>
        <p:nvSpPr>
          <p:cNvPr name="Freeform 4" id="4"/>
          <p:cNvSpPr/>
          <p:nvPr/>
        </p:nvSpPr>
        <p:spPr>
          <a:xfrm flipH="false" flipV="false" rot="0">
            <a:off x="7905098" y="3244701"/>
            <a:ext cx="7387100" cy="5453757"/>
          </a:xfrm>
          <a:custGeom>
            <a:avLst/>
            <a:gdLst/>
            <a:ahLst/>
            <a:cxnLst/>
            <a:rect r="r" b="b" t="t" l="l"/>
            <a:pathLst>
              <a:path h="5453757" w="7387100">
                <a:moveTo>
                  <a:pt x="0" y="0"/>
                </a:moveTo>
                <a:lnTo>
                  <a:pt x="7387100" y="0"/>
                </a:lnTo>
                <a:lnTo>
                  <a:pt x="7387100" y="5453757"/>
                </a:lnTo>
                <a:lnTo>
                  <a:pt x="0" y="5453757"/>
                </a:lnTo>
                <a:lnTo>
                  <a:pt x="0" y="0"/>
                </a:lnTo>
                <a:close/>
              </a:path>
            </a:pathLst>
          </a:custGeom>
          <a:blipFill>
            <a:blip r:embed="rId3"/>
            <a:stretch>
              <a:fillRect l="0" t="0" r="0" b="0"/>
            </a:stretch>
          </a:blipFill>
        </p:spPr>
      </p:sp>
      <p:sp>
        <p:nvSpPr>
          <p:cNvPr name="Freeform 5" id="5"/>
          <p:cNvSpPr/>
          <p:nvPr/>
        </p:nvSpPr>
        <p:spPr>
          <a:xfrm flipH="false" flipV="false" rot="0">
            <a:off x="1309256" y="1921251"/>
            <a:ext cx="6876398" cy="6876398"/>
          </a:xfrm>
          <a:custGeom>
            <a:avLst/>
            <a:gdLst/>
            <a:ahLst/>
            <a:cxnLst/>
            <a:rect r="r" b="b" t="t" l="l"/>
            <a:pathLst>
              <a:path h="6876398" w="6876398">
                <a:moveTo>
                  <a:pt x="0" y="0"/>
                </a:moveTo>
                <a:lnTo>
                  <a:pt x="6876398" y="0"/>
                </a:lnTo>
                <a:lnTo>
                  <a:pt x="6876398" y="6876399"/>
                </a:lnTo>
                <a:lnTo>
                  <a:pt x="0" y="68763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7399968" y="-274930"/>
            <a:ext cx="8428668" cy="10836859"/>
          </a:xfrm>
          <a:custGeom>
            <a:avLst/>
            <a:gdLst/>
            <a:ahLst/>
            <a:cxnLst/>
            <a:rect r="r" b="b" t="t" l="l"/>
            <a:pathLst>
              <a:path h="10836859" w="8428668">
                <a:moveTo>
                  <a:pt x="0" y="0"/>
                </a:moveTo>
                <a:lnTo>
                  <a:pt x="8428668" y="0"/>
                </a:lnTo>
                <a:lnTo>
                  <a:pt x="8428668" y="10836860"/>
                </a:lnTo>
                <a:lnTo>
                  <a:pt x="0" y="10836860"/>
                </a:lnTo>
                <a:lnTo>
                  <a:pt x="0" y="0"/>
                </a:lnTo>
                <a:close/>
              </a:path>
            </a:pathLst>
          </a:custGeom>
          <a:blipFill>
            <a:blip r:embed="rId6"/>
            <a:stretch>
              <a:fillRect l="0" t="0" r="0" b="0"/>
            </a:stretch>
          </a:blipFill>
        </p:spPr>
      </p:sp>
      <p:sp>
        <p:nvSpPr>
          <p:cNvPr name="TextBox 7" id="7"/>
          <p:cNvSpPr txBox="true"/>
          <p:nvPr/>
        </p:nvSpPr>
        <p:spPr>
          <a:xfrm rot="0">
            <a:off x="1763592" y="981074"/>
            <a:ext cx="14258819" cy="1123950"/>
          </a:xfrm>
          <a:prstGeom prst="rect">
            <a:avLst/>
          </a:prstGeom>
        </p:spPr>
        <p:txBody>
          <a:bodyPr anchor="t" rtlCol="false" tIns="0" lIns="0" bIns="0" rIns="0">
            <a:spAutoFit/>
          </a:bodyPr>
          <a:lstStyle/>
          <a:p>
            <a:pPr algn="l">
              <a:lnSpc>
                <a:spcPts val="8880"/>
              </a:lnSpc>
            </a:pPr>
            <a:r>
              <a:rPr lang="en-US" sz="7400" i="true" spc="69">
                <a:solidFill>
                  <a:srgbClr val="FFFFFF"/>
                </a:solidFill>
                <a:latin typeface="Blackbird Heavy Italics"/>
                <a:ea typeface="Blackbird Heavy Italics"/>
                <a:cs typeface="Blackbird Heavy Italics"/>
                <a:sym typeface="Blackbird Heavy Italics"/>
              </a:rPr>
              <a:t>Which one represents your meetings?​</a:t>
            </a:r>
          </a:p>
        </p:txBody>
      </p:sp>
    </p:spTree>
  </p:cSld>
  <p:clrMapOvr>
    <a:masterClrMapping/>
  </p:clrMapOvr>
  <p:transition spd="fast">
    <p:fade/>
  </p:transition>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01BF81"/>
        </a:solidFill>
      </p:bgPr>
    </p:bg>
    <p:spTree>
      <p:nvGrpSpPr>
        <p:cNvPr id="1" name=""/>
        <p:cNvGrpSpPr/>
        <p:nvPr/>
      </p:nvGrpSpPr>
      <p:grpSpPr>
        <a:xfrm>
          <a:off x="0" y="0"/>
          <a:ext cx="0" cy="0"/>
          <a:chOff x="0" y="0"/>
          <a:chExt cx="0" cy="0"/>
        </a:xfrm>
      </p:grpSpPr>
      <p:sp>
        <p:nvSpPr>
          <p:cNvPr name="AutoShape 2" id="2"/>
          <p:cNvSpPr/>
          <p:nvPr/>
        </p:nvSpPr>
        <p:spPr>
          <a:xfrm>
            <a:off x="1696064" y="2167351"/>
            <a:ext cx="6896100" cy="38100"/>
          </a:xfrm>
          <a:prstGeom prst="line">
            <a:avLst/>
          </a:prstGeom>
          <a:ln cap="rnd" w="123825">
            <a:solidFill>
              <a:srgbClr val="000000"/>
            </a:solidFill>
            <a:prstDash val="solid"/>
            <a:headEnd type="none" len="sm" w="sm"/>
            <a:tailEnd type="none" len="sm" w="sm"/>
          </a:ln>
        </p:spPr>
      </p:sp>
      <p:sp>
        <p:nvSpPr>
          <p:cNvPr name="TextBox 3" id="3"/>
          <p:cNvSpPr txBox="true"/>
          <p:nvPr/>
        </p:nvSpPr>
        <p:spPr>
          <a:xfrm rot="0">
            <a:off x="1554598" y="2943638"/>
            <a:ext cx="13220322" cy="5058537"/>
          </a:xfrm>
          <a:prstGeom prst="rect">
            <a:avLst/>
          </a:prstGeom>
        </p:spPr>
        <p:txBody>
          <a:bodyPr anchor="t" rtlCol="false" tIns="0" lIns="0" bIns="0" rIns="0">
            <a:spAutoFit/>
          </a:bodyPr>
          <a:lstStyle/>
          <a:p>
            <a:pPr algn="l" marL="1209041" indent="-604520" lvl="1">
              <a:lnSpc>
                <a:spcPts val="8064"/>
              </a:lnSpc>
              <a:buFont typeface="Arial"/>
              <a:buChar char="•"/>
            </a:pPr>
            <a:r>
              <a:rPr lang="en-US" b="true" sz="5600" spc="50">
                <a:solidFill>
                  <a:srgbClr val="FFFFFF"/>
                </a:solidFill>
                <a:latin typeface="TT Rounds Condensed Bold"/>
                <a:ea typeface="TT Rounds Condensed Bold"/>
                <a:cs typeface="TT Rounds Condensed Bold"/>
                <a:sym typeface="TT Rounds Condensed Bold"/>
              </a:rPr>
              <a:t>W</a:t>
            </a:r>
            <a:r>
              <a:rPr lang="en-US" b="true" sz="5600" spc="50">
                <a:solidFill>
                  <a:srgbClr val="FFFFFF"/>
                </a:solidFill>
                <a:latin typeface="TT Rounds Condensed Bold"/>
                <a:ea typeface="TT Rounds Condensed Bold"/>
                <a:cs typeface="TT Rounds Condensed Bold"/>
                <a:sym typeface="TT Rounds Condensed Bold"/>
              </a:rPr>
              <a:t>elcome​</a:t>
            </a:r>
          </a:p>
          <a:p>
            <a:pPr algn="l" marL="1209041" indent="-604520" lvl="1">
              <a:lnSpc>
                <a:spcPts val="8064"/>
              </a:lnSpc>
              <a:buFont typeface="Arial"/>
              <a:buChar char="•"/>
            </a:pPr>
            <a:r>
              <a:rPr lang="en-US" b="true" sz="5600" spc="50">
                <a:solidFill>
                  <a:srgbClr val="FFFFFF"/>
                </a:solidFill>
                <a:latin typeface="TT Rounds Condensed Bold"/>
                <a:ea typeface="TT Rounds Condensed Bold"/>
                <a:cs typeface="TT Rounds Condensed Bold"/>
                <a:sym typeface="TT Rounds Condensed Bold"/>
              </a:rPr>
              <a:t>Warmup​</a:t>
            </a:r>
          </a:p>
          <a:p>
            <a:pPr algn="l" marL="1209041" indent="-604520" lvl="1">
              <a:lnSpc>
                <a:spcPts val="8064"/>
              </a:lnSpc>
              <a:buFont typeface="Arial"/>
              <a:buChar char="•"/>
            </a:pPr>
            <a:r>
              <a:rPr lang="en-US" b="true" sz="5600" spc="50">
                <a:solidFill>
                  <a:srgbClr val="FFFFFF"/>
                </a:solidFill>
                <a:latin typeface="TT Rounds Condensed Bold"/>
                <a:ea typeface="TT Rounds Condensed Bold"/>
                <a:cs typeface="TT Rounds Condensed Bold"/>
                <a:sym typeface="TT Rounds Condensed Bold"/>
              </a:rPr>
              <a:t>Workout​</a:t>
            </a:r>
          </a:p>
          <a:p>
            <a:pPr algn="l" marL="1209041" indent="-604520" lvl="1">
              <a:lnSpc>
                <a:spcPts val="8064"/>
              </a:lnSpc>
              <a:buFont typeface="Arial"/>
              <a:buChar char="•"/>
            </a:pPr>
            <a:r>
              <a:rPr lang="en-US" b="true" sz="5600" spc="50">
                <a:solidFill>
                  <a:srgbClr val="FFFFFF"/>
                </a:solidFill>
                <a:latin typeface="TT Rounds Condensed Bold"/>
                <a:ea typeface="TT Rounds Condensed Bold"/>
                <a:cs typeface="TT Rounds Condensed Bold"/>
                <a:sym typeface="TT Rounds Condensed Bold"/>
              </a:rPr>
              <a:t>Wrap-up​</a:t>
            </a:r>
          </a:p>
          <a:p>
            <a:pPr algn="l">
              <a:lnSpc>
                <a:spcPts val="8064"/>
              </a:lnSpc>
            </a:pPr>
          </a:p>
        </p:txBody>
      </p:sp>
      <p:sp>
        <p:nvSpPr>
          <p:cNvPr name="Freeform 4" id="4"/>
          <p:cNvSpPr/>
          <p:nvPr/>
        </p:nvSpPr>
        <p:spPr>
          <a:xfrm flipH="false" flipV="false" rot="0">
            <a:off x="7809342" y="4200460"/>
            <a:ext cx="9783334" cy="4236869"/>
          </a:xfrm>
          <a:custGeom>
            <a:avLst/>
            <a:gdLst/>
            <a:ahLst/>
            <a:cxnLst/>
            <a:rect r="r" b="b" t="t" l="l"/>
            <a:pathLst>
              <a:path h="4236869" w="9783334">
                <a:moveTo>
                  <a:pt x="0" y="0"/>
                </a:moveTo>
                <a:lnTo>
                  <a:pt x="9783334" y="0"/>
                </a:lnTo>
                <a:lnTo>
                  <a:pt x="9783334" y="4236869"/>
                </a:lnTo>
                <a:lnTo>
                  <a:pt x="0" y="4236869"/>
                </a:lnTo>
                <a:lnTo>
                  <a:pt x="0" y="0"/>
                </a:lnTo>
                <a:close/>
              </a:path>
            </a:pathLst>
          </a:custGeom>
          <a:blipFill>
            <a:blip r:embed="rId2"/>
            <a:stretch>
              <a:fillRect l="0" t="-1678" r="0" b="-2230"/>
            </a:stretch>
          </a:blipFill>
        </p:spPr>
      </p:sp>
      <p:sp>
        <p:nvSpPr>
          <p:cNvPr name="Freeform 5" id="5"/>
          <p:cNvSpPr/>
          <p:nvPr/>
        </p:nvSpPr>
        <p:spPr>
          <a:xfrm flipH="false" flipV="false" rot="0">
            <a:off x="-8922589" y="-653241"/>
            <a:ext cx="9951289" cy="12794514"/>
          </a:xfrm>
          <a:custGeom>
            <a:avLst/>
            <a:gdLst/>
            <a:ahLst/>
            <a:cxnLst/>
            <a:rect r="r" b="b" t="t" l="l"/>
            <a:pathLst>
              <a:path h="12794514" w="9951289">
                <a:moveTo>
                  <a:pt x="0" y="0"/>
                </a:moveTo>
                <a:lnTo>
                  <a:pt x="9951289" y="0"/>
                </a:lnTo>
                <a:lnTo>
                  <a:pt x="9951289" y="12794514"/>
                </a:lnTo>
                <a:lnTo>
                  <a:pt x="0" y="12794514"/>
                </a:lnTo>
                <a:lnTo>
                  <a:pt x="0" y="0"/>
                </a:lnTo>
                <a:close/>
              </a:path>
            </a:pathLst>
          </a:custGeom>
          <a:blipFill>
            <a:blip r:embed="rId3"/>
            <a:stretch>
              <a:fillRect l="0" t="0" r="0" b="0"/>
            </a:stretch>
          </a:blipFill>
        </p:spPr>
      </p:sp>
      <p:sp>
        <p:nvSpPr>
          <p:cNvPr name="Freeform 6" id="6"/>
          <p:cNvSpPr/>
          <p:nvPr/>
        </p:nvSpPr>
        <p:spPr>
          <a:xfrm flipH="false" flipV="false" rot="0">
            <a:off x="1554598" y="8302692"/>
            <a:ext cx="3618266" cy="1911216"/>
          </a:xfrm>
          <a:custGeom>
            <a:avLst/>
            <a:gdLst/>
            <a:ahLst/>
            <a:cxnLst/>
            <a:rect r="r" b="b" t="t" l="l"/>
            <a:pathLst>
              <a:path h="1911216" w="3618266">
                <a:moveTo>
                  <a:pt x="0" y="0"/>
                </a:moveTo>
                <a:lnTo>
                  <a:pt x="3618266" y="0"/>
                </a:lnTo>
                <a:lnTo>
                  <a:pt x="3618266" y="1911216"/>
                </a:lnTo>
                <a:lnTo>
                  <a:pt x="0" y="19112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1763592" y="981074"/>
            <a:ext cx="14957469" cy="1123950"/>
          </a:xfrm>
          <a:prstGeom prst="rect">
            <a:avLst/>
          </a:prstGeom>
        </p:spPr>
        <p:txBody>
          <a:bodyPr anchor="t" rtlCol="false" tIns="0" lIns="0" bIns="0" rIns="0">
            <a:spAutoFit/>
          </a:bodyPr>
          <a:lstStyle/>
          <a:p>
            <a:pPr algn="l">
              <a:lnSpc>
                <a:spcPts val="8880"/>
              </a:lnSpc>
            </a:pPr>
            <a:r>
              <a:rPr lang="en-US" sz="7400" i="true" spc="69">
                <a:solidFill>
                  <a:srgbClr val="FFFFFF"/>
                </a:solidFill>
                <a:latin typeface="Blackbird Heavy Italics"/>
                <a:ea typeface="Blackbird Heavy Italics"/>
                <a:cs typeface="Blackbird Heavy Italics"/>
                <a:sym typeface="Blackbird Heavy Italics"/>
              </a:rPr>
              <a:t>Remember The 4 Ws​</a:t>
            </a:r>
          </a:p>
        </p:txBody>
      </p:sp>
      <p:sp>
        <p:nvSpPr>
          <p:cNvPr name="TextBox 8" id="8"/>
          <p:cNvSpPr txBox="true"/>
          <p:nvPr/>
        </p:nvSpPr>
        <p:spPr>
          <a:xfrm rot="0">
            <a:off x="8592506" y="2637481"/>
            <a:ext cx="9000170" cy="662940"/>
          </a:xfrm>
          <a:prstGeom prst="rect">
            <a:avLst/>
          </a:prstGeom>
        </p:spPr>
        <p:txBody>
          <a:bodyPr anchor="t" rtlCol="false" tIns="0" lIns="0" bIns="0" rIns="0">
            <a:spAutoFit/>
          </a:bodyPr>
          <a:lstStyle/>
          <a:p>
            <a:pPr algn="ctr">
              <a:lnSpc>
                <a:spcPts val="5459"/>
              </a:lnSpc>
            </a:pPr>
            <a:r>
              <a:rPr lang="en-US" b="true" sz="3899" u="sng">
                <a:solidFill>
                  <a:srgbClr val="FFFFFF"/>
                </a:solidFill>
                <a:latin typeface="Gotham 1 Bold"/>
                <a:ea typeface="Gotham 1 Bold"/>
                <a:cs typeface="Gotham 1 Bold"/>
                <a:sym typeface="Gotham 1 Bold"/>
                <a:hlinkClick r:id="rId6" tooltip="https://resources.fca.org"/>
              </a:rPr>
              <a:t>resources.fca.org</a:t>
            </a:r>
          </a:p>
        </p:txBody>
      </p:sp>
    </p:spTree>
  </p:cSld>
  <p:clrMapOvr>
    <a:masterClrMapping/>
  </p:clrMapOvr>
  <p:transition spd="fast">
    <p:fade/>
  </p:transition>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004854"/>
        </a:solidFill>
      </p:bgPr>
    </p:bg>
    <p:spTree>
      <p:nvGrpSpPr>
        <p:cNvPr id="1" name=""/>
        <p:cNvGrpSpPr/>
        <p:nvPr/>
      </p:nvGrpSpPr>
      <p:grpSpPr>
        <a:xfrm>
          <a:off x="0" y="0"/>
          <a:ext cx="0" cy="0"/>
          <a:chOff x="0" y="0"/>
          <a:chExt cx="0" cy="0"/>
        </a:xfrm>
      </p:grpSpPr>
      <p:sp>
        <p:nvSpPr>
          <p:cNvPr name="AutoShape 2" id="2"/>
          <p:cNvSpPr/>
          <p:nvPr/>
        </p:nvSpPr>
        <p:spPr>
          <a:xfrm>
            <a:off x="6731806" y="1820422"/>
            <a:ext cx="6896100" cy="38100"/>
          </a:xfrm>
          <a:prstGeom prst="line">
            <a:avLst/>
          </a:prstGeom>
          <a:ln cap="rnd" w="19050">
            <a:solidFill>
              <a:srgbClr val="01CAFE"/>
            </a:solidFill>
            <a:prstDash val="solid"/>
            <a:headEnd type="none" len="sm" w="sm"/>
            <a:tailEnd type="none" len="sm" w="sm"/>
          </a:ln>
        </p:spPr>
      </p:sp>
      <p:sp>
        <p:nvSpPr>
          <p:cNvPr name="Freeform 3" id="3"/>
          <p:cNvSpPr/>
          <p:nvPr/>
        </p:nvSpPr>
        <p:spPr>
          <a:xfrm flipH="false" flipV="false" rot="0">
            <a:off x="-6972300" y="0"/>
            <a:ext cx="8120632" cy="10440812"/>
          </a:xfrm>
          <a:custGeom>
            <a:avLst/>
            <a:gdLst/>
            <a:ahLst/>
            <a:cxnLst/>
            <a:rect r="r" b="b" t="t" l="l"/>
            <a:pathLst>
              <a:path h="10440812" w="8120632">
                <a:moveTo>
                  <a:pt x="0" y="0"/>
                </a:moveTo>
                <a:lnTo>
                  <a:pt x="8120632" y="0"/>
                </a:lnTo>
                <a:lnTo>
                  <a:pt x="8120632" y="10440812"/>
                </a:lnTo>
                <a:lnTo>
                  <a:pt x="0" y="10440812"/>
                </a:lnTo>
                <a:lnTo>
                  <a:pt x="0" y="0"/>
                </a:lnTo>
                <a:close/>
              </a:path>
            </a:pathLst>
          </a:custGeom>
          <a:blipFill>
            <a:blip r:embed="rId2"/>
            <a:stretch>
              <a:fillRect l="0" t="0" r="0" b="0"/>
            </a:stretch>
          </a:blipFill>
        </p:spPr>
      </p:sp>
      <p:sp>
        <p:nvSpPr>
          <p:cNvPr name="TextBox 4" id="4"/>
          <p:cNvSpPr txBox="true"/>
          <p:nvPr/>
        </p:nvSpPr>
        <p:spPr>
          <a:xfrm rot="0">
            <a:off x="6731753" y="748860"/>
            <a:ext cx="8887264" cy="1123950"/>
          </a:xfrm>
          <a:prstGeom prst="rect">
            <a:avLst/>
          </a:prstGeom>
        </p:spPr>
        <p:txBody>
          <a:bodyPr anchor="t" rtlCol="false" tIns="0" lIns="0" bIns="0" rIns="0">
            <a:spAutoFit/>
          </a:bodyPr>
          <a:lstStyle/>
          <a:p>
            <a:pPr algn="l">
              <a:lnSpc>
                <a:spcPts val="8880"/>
              </a:lnSpc>
            </a:pPr>
            <a:r>
              <a:rPr lang="en-US" sz="7400" i="true" spc="69">
                <a:solidFill>
                  <a:srgbClr val="FFFFFF"/>
                </a:solidFill>
                <a:latin typeface="Blackbird Heavy Italics"/>
                <a:ea typeface="Blackbird Heavy Italics"/>
                <a:cs typeface="Blackbird Heavy Italics"/>
                <a:sym typeface="Blackbird Heavy Italics"/>
              </a:rPr>
              <a:t>WELCOME</a:t>
            </a:r>
          </a:p>
        </p:txBody>
      </p:sp>
      <p:sp>
        <p:nvSpPr>
          <p:cNvPr name="TextBox 5" id="5"/>
          <p:cNvSpPr txBox="true"/>
          <p:nvPr/>
        </p:nvSpPr>
        <p:spPr>
          <a:xfrm rot="0">
            <a:off x="2356069" y="4148176"/>
            <a:ext cx="5948858" cy="4739090"/>
          </a:xfrm>
          <a:prstGeom prst="rect">
            <a:avLst/>
          </a:prstGeom>
        </p:spPr>
        <p:txBody>
          <a:bodyPr anchor="t" rtlCol="false" tIns="0" lIns="0" bIns="0" rIns="0">
            <a:spAutoFit/>
          </a:bodyPr>
          <a:lstStyle/>
          <a:p>
            <a:pPr algn="ctr" marL="1172113" indent="-586056" lvl="1">
              <a:lnSpc>
                <a:spcPts val="7600"/>
              </a:lnSpc>
              <a:buFont typeface="Arial"/>
              <a:buChar char="•"/>
            </a:pPr>
            <a:r>
              <a:rPr lang="en-US" b="true" sz="5428">
                <a:solidFill>
                  <a:srgbClr val="FFFFFF"/>
                </a:solidFill>
                <a:latin typeface="Gotham 1 Bold"/>
                <a:ea typeface="Gotham 1 Bold"/>
                <a:cs typeface="Gotham 1 Bold"/>
                <a:sym typeface="Gotham 1 Bold"/>
              </a:rPr>
              <a:t>Set the Ton</a:t>
            </a:r>
            <a:r>
              <a:rPr lang="en-US" b="true" sz="5428">
                <a:solidFill>
                  <a:srgbClr val="FFFFFF"/>
                </a:solidFill>
                <a:latin typeface="Gotham 1 Bold"/>
                <a:ea typeface="Gotham 1 Bold"/>
                <a:cs typeface="Gotham 1 Bold"/>
                <a:sym typeface="Gotham 1 Bold"/>
              </a:rPr>
              <a:t>e</a:t>
            </a:r>
          </a:p>
          <a:p>
            <a:pPr algn="l" marL="1172113" indent="-586056" lvl="1">
              <a:lnSpc>
                <a:spcPts val="7600"/>
              </a:lnSpc>
              <a:buFont typeface="Arial"/>
              <a:buChar char="•"/>
            </a:pPr>
            <a:r>
              <a:rPr lang="en-US" b="true" sz="5428">
                <a:solidFill>
                  <a:srgbClr val="FFFFFF"/>
                </a:solidFill>
                <a:latin typeface="Gotham 1 Bold"/>
                <a:ea typeface="Gotham 1 Bold"/>
                <a:cs typeface="Gotham 1 Bold"/>
                <a:sym typeface="Gotham 1 Bold"/>
              </a:rPr>
              <a:t>Snacks</a:t>
            </a:r>
          </a:p>
          <a:p>
            <a:pPr algn="ctr" marL="1172113" indent="-586056" lvl="1">
              <a:lnSpc>
                <a:spcPts val="7600"/>
              </a:lnSpc>
              <a:buFont typeface="Arial"/>
              <a:buChar char="•"/>
            </a:pPr>
            <a:r>
              <a:rPr lang="en-US" b="true" sz="5428">
                <a:solidFill>
                  <a:srgbClr val="FFFFFF"/>
                </a:solidFill>
                <a:latin typeface="Gotham 1 Bold"/>
                <a:ea typeface="Gotham 1 Bold"/>
                <a:cs typeface="Gotham 1 Bold"/>
                <a:sym typeface="Gotham 1 Bold"/>
              </a:rPr>
              <a:t>Music Playing</a:t>
            </a:r>
          </a:p>
          <a:p>
            <a:pPr algn="l" marL="1172113" indent="-586056" lvl="1">
              <a:lnSpc>
                <a:spcPts val="7600"/>
              </a:lnSpc>
              <a:buFont typeface="Arial"/>
              <a:buChar char="•"/>
            </a:pPr>
            <a:r>
              <a:rPr lang="en-US" b="true" sz="5428">
                <a:solidFill>
                  <a:srgbClr val="FFFFFF"/>
                </a:solidFill>
                <a:latin typeface="Gotham 1 Bold"/>
                <a:ea typeface="Gotham 1 Bold"/>
                <a:cs typeface="Gotham 1 Bold"/>
                <a:sym typeface="Gotham 1 Bold"/>
              </a:rPr>
              <a:t>Connection</a:t>
            </a:r>
          </a:p>
          <a:p>
            <a:pPr algn="l">
              <a:lnSpc>
                <a:spcPts val="7600"/>
              </a:lnSpc>
            </a:pPr>
          </a:p>
        </p:txBody>
      </p:sp>
      <p:sp>
        <p:nvSpPr>
          <p:cNvPr name="TextBox 6" id="6"/>
          <p:cNvSpPr txBox="true"/>
          <p:nvPr/>
        </p:nvSpPr>
        <p:spPr>
          <a:xfrm rot="0">
            <a:off x="12087776" y="4110076"/>
            <a:ext cx="2319491" cy="1276771"/>
          </a:xfrm>
          <a:prstGeom prst="rect">
            <a:avLst/>
          </a:prstGeom>
        </p:spPr>
        <p:txBody>
          <a:bodyPr anchor="t" rtlCol="false" tIns="0" lIns="0" bIns="0" rIns="0">
            <a:spAutoFit/>
          </a:bodyPr>
          <a:lstStyle/>
          <a:p>
            <a:pPr algn="ctr">
              <a:lnSpc>
                <a:spcPts val="10478"/>
              </a:lnSpc>
            </a:pPr>
            <a:r>
              <a:rPr lang="en-US" sz="7484" i="true">
                <a:solidFill>
                  <a:srgbClr val="01BF81"/>
                </a:solidFill>
                <a:latin typeface="Blackbird Heavy Italics"/>
                <a:ea typeface="Blackbird Heavy Italics"/>
                <a:cs typeface="Blackbird Heavy Italics"/>
                <a:sym typeface="Blackbird Heavy Italics"/>
              </a:rPr>
              <a:t>During</a:t>
            </a:r>
          </a:p>
        </p:txBody>
      </p:sp>
      <p:sp>
        <p:nvSpPr>
          <p:cNvPr name="TextBox 7" id="7"/>
          <p:cNvSpPr txBox="true"/>
          <p:nvPr/>
        </p:nvSpPr>
        <p:spPr>
          <a:xfrm rot="0">
            <a:off x="3088600" y="2862632"/>
            <a:ext cx="2338320" cy="1285018"/>
          </a:xfrm>
          <a:prstGeom prst="rect">
            <a:avLst/>
          </a:prstGeom>
        </p:spPr>
        <p:txBody>
          <a:bodyPr anchor="t" rtlCol="false" tIns="0" lIns="0" bIns="0" rIns="0">
            <a:spAutoFit/>
          </a:bodyPr>
          <a:lstStyle/>
          <a:p>
            <a:pPr algn="ctr">
              <a:lnSpc>
                <a:spcPts val="10554"/>
              </a:lnSpc>
            </a:pPr>
            <a:r>
              <a:rPr lang="en-US" sz="7539" i="true">
                <a:solidFill>
                  <a:srgbClr val="01BF81"/>
                </a:solidFill>
                <a:latin typeface="Blackbird Heavy Italics"/>
                <a:ea typeface="Blackbird Heavy Italics"/>
                <a:cs typeface="Blackbird Heavy Italics"/>
                <a:sym typeface="Blackbird Heavy Italics"/>
              </a:rPr>
              <a:t>Before</a:t>
            </a:r>
          </a:p>
        </p:txBody>
      </p:sp>
      <p:sp>
        <p:nvSpPr>
          <p:cNvPr name="TextBox 8" id="8"/>
          <p:cNvSpPr txBox="true"/>
          <p:nvPr/>
        </p:nvSpPr>
        <p:spPr>
          <a:xfrm rot="0">
            <a:off x="11456237" y="5332403"/>
            <a:ext cx="4407431" cy="3713965"/>
          </a:xfrm>
          <a:prstGeom prst="rect">
            <a:avLst/>
          </a:prstGeom>
        </p:spPr>
        <p:txBody>
          <a:bodyPr anchor="t" rtlCol="false" tIns="0" lIns="0" bIns="0" rIns="0">
            <a:spAutoFit/>
          </a:bodyPr>
          <a:lstStyle/>
          <a:p>
            <a:pPr algn="ctr" marL="1146565" indent="-573283" lvl="1">
              <a:lnSpc>
                <a:spcPts val="7434"/>
              </a:lnSpc>
              <a:buFont typeface="Arial"/>
              <a:buChar char="•"/>
            </a:pPr>
            <a:r>
              <a:rPr lang="en-US" b="true" sz="5310">
                <a:solidFill>
                  <a:srgbClr val="FFFFFF"/>
                </a:solidFill>
                <a:latin typeface="Gotham 1 Bold"/>
                <a:ea typeface="Gotham 1 Bold"/>
                <a:cs typeface="Gotham 1 Bold"/>
                <a:sym typeface="Gotham 1 Bold"/>
              </a:rPr>
              <a:t>Welcome</a:t>
            </a:r>
          </a:p>
          <a:p>
            <a:pPr algn="ctr" marL="1146565" indent="-573283" lvl="1">
              <a:lnSpc>
                <a:spcPts val="7434"/>
              </a:lnSpc>
              <a:buFont typeface="Arial"/>
              <a:buChar char="•"/>
            </a:pPr>
            <a:r>
              <a:rPr lang="en-US" b="true" sz="5310">
                <a:solidFill>
                  <a:srgbClr val="FFFFFF"/>
                </a:solidFill>
                <a:latin typeface="Gotham 1 Bold"/>
                <a:ea typeface="Gotham 1 Bold"/>
                <a:cs typeface="Gotham 1 Bold"/>
                <a:sym typeface="Gotham 1 Bold"/>
              </a:rPr>
              <a:t>Greeting</a:t>
            </a:r>
          </a:p>
          <a:p>
            <a:pPr algn="l" marL="1146565" indent="-573283" lvl="1">
              <a:lnSpc>
                <a:spcPts val="7434"/>
              </a:lnSpc>
              <a:buFont typeface="Arial"/>
              <a:buChar char="•"/>
            </a:pPr>
            <a:r>
              <a:rPr lang="en-US" b="true" sz="5310">
                <a:solidFill>
                  <a:srgbClr val="FFFFFF"/>
                </a:solidFill>
                <a:latin typeface="Gotham 1 Bold"/>
                <a:ea typeface="Gotham 1 Bold"/>
                <a:cs typeface="Gotham 1 Bold"/>
                <a:sym typeface="Gotham 1 Bold"/>
              </a:rPr>
              <a:t>Prayer</a:t>
            </a:r>
          </a:p>
          <a:p>
            <a:pPr algn="l">
              <a:lnSpc>
                <a:spcPts val="7434"/>
              </a:lnSpc>
            </a:pPr>
          </a:p>
        </p:txBody>
      </p:sp>
    </p:spTree>
  </p:cSld>
  <p:clrMapOvr>
    <a:masterClrMapping/>
  </p:clrMapOvr>
  <p:transition spd="fast">
    <p:fade/>
  </p:transition>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false" flipV="false" rot="0">
            <a:off x="9116410" y="-36308"/>
            <a:ext cx="9171590" cy="13462884"/>
          </a:xfrm>
          <a:custGeom>
            <a:avLst/>
            <a:gdLst/>
            <a:ahLst/>
            <a:cxnLst/>
            <a:rect r="r" b="b" t="t" l="l"/>
            <a:pathLst>
              <a:path h="13462884" w="9171590">
                <a:moveTo>
                  <a:pt x="0" y="0"/>
                </a:moveTo>
                <a:lnTo>
                  <a:pt x="9171590" y="0"/>
                </a:lnTo>
                <a:lnTo>
                  <a:pt x="9171590" y="13462885"/>
                </a:lnTo>
                <a:lnTo>
                  <a:pt x="0" y="1346288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0" y="-36308"/>
            <a:ext cx="9331037" cy="10439507"/>
            <a:chOff x="0" y="0"/>
            <a:chExt cx="12441383" cy="13919343"/>
          </a:xfrm>
        </p:grpSpPr>
        <p:sp>
          <p:nvSpPr>
            <p:cNvPr name="Freeform 5" id="5"/>
            <p:cNvSpPr/>
            <p:nvPr/>
          </p:nvSpPr>
          <p:spPr>
            <a:xfrm flipH="false" flipV="false" rot="0">
              <a:off x="0" y="0"/>
              <a:ext cx="12441383" cy="13919343"/>
            </a:xfrm>
            <a:custGeom>
              <a:avLst/>
              <a:gdLst/>
              <a:ahLst/>
              <a:cxnLst/>
              <a:rect r="r" b="b" t="t" l="l"/>
              <a:pathLst>
                <a:path h="13919343" w="12441383">
                  <a:moveTo>
                    <a:pt x="0" y="0"/>
                  </a:moveTo>
                  <a:lnTo>
                    <a:pt x="12441383" y="0"/>
                  </a:lnTo>
                  <a:lnTo>
                    <a:pt x="12441383" y="13919343"/>
                  </a:lnTo>
                  <a:lnTo>
                    <a:pt x="0" y="13919343"/>
                  </a:lnTo>
                  <a:close/>
                </a:path>
              </a:pathLst>
            </a:custGeom>
            <a:solidFill>
              <a:srgbClr val="004854"/>
            </a:solidFill>
          </p:spPr>
        </p:sp>
      </p:grpSp>
      <p:sp>
        <p:nvSpPr>
          <p:cNvPr name="Freeform 6" id="6"/>
          <p:cNvSpPr/>
          <p:nvPr/>
        </p:nvSpPr>
        <p:spPr>
          <a:xfrm flipH="false" flipV="false" rot="0">
            <a:off x="721972" y="4177146"/>
            <a:ext cx="6864964" cy="5081154"/>
          </a:xfrm>
          <a:custGeom>
            <a:avLst/>
            <a:gdLst/>
            <a:ahLst/>
            <a:cxnLst/>
            <a:rect r="r" b="b" t="t" l="l"/>
            <a:pathLst>
              <a:path h="5081154" w="6864964">
                <a:moveTo>
                  <a:pt x="0" y="0"/>
                </a:moveTo>
                <a:lnTo>
                  <a:pt x="6864964" y="0"/>
                </a:lnTo>
                <a:lnTo>
                  <a:pt x="6864964" y="5081154"/>
                </a:lnTo>
                <a:lnTo>
                  <a:pt x="0" y="5081154"/>
                </a:lnTo>
                <a:lnTo>
                  <a:pt x="0" y="0"/>
                </a:lnTo>
                <a:close/>
              </a:path>
            </a:pathLst>
          </a:custGeom>
          <a:blipFill>
            <a:blip r:embed="rId5"/>
            <a:stretch>
              <a:fillRect l="0" t="0" r="0" b="0"/>
            </a:stretch>
          </a:blipFill>
        </p:spPr>
      </p:sp>
      <p:sp>
        <p:nvSpPr>
          <p:cNvPr name="Freeform 7" id="7"/>
          <p:cNvSpPr/>
          <p:nvPr/>
        </p:nvSpPr>
        <p:spPr>
          <a:xfrm flipH="false" flipV="false" rot="0">
            <a:off x="10527327" y="1267546"/>
            <a:ext cx="7015543" cy="4874338"/>
          </a:xfrm>
          <a:custGeom>
            <a:avLst/>
            <a:gdLst/>
            <a:ahLst/>
            <a:cxnLst/>
            <a:rect r="r" b="b" t="t" l="l"/>
            <a:pathLst>
              <a:path h="4874338" w="7015543">
                <a:moveTo>
                  <a:pt x="0" y="0"/>
                </a:moveTo>
                <a:lnTo>
                  <a:pt x="7015543" y="0"/>
                </a:lnTo>
                <a:lnTo>
                  <a:pt x="7015543" y="4874338"/>
                </a:lnTo>
                <a:lnTo>
                  <a:pt x="0" y="4874338"/>
                </a:lnTo>
                <a:lnTo>
                  <a:pt x="0" y="0"/>
                </a:lnTo>
                <a:close/>
              </a:path>
            </a:pathLst>
          </a:custGeom>
          <a:blipFill>
            <a:blip r:embed="rId6"/>
            <a:stretch>
              <a:fillRect l="0" t="0" r="-7196" b="0"/>
            </a:stretch>
          </a:blipFill>
        </p:spPr>
      </p:sp>
      <p:sp>
        <p:nvSpPr>
          <p:cNvPr name="TextBox 8" id="8"/>
          <p:cNvSpPr txBox="true"/>
          <p:nvPr/>
        </p:nvSpPr>
        <p:spPr>
          <a:xfrm rot="0">
            <a:off x="11194532" y="6895814"/>
            <a:ext cx="4773509" cy="2942725"/>
          </a:xfrm>
          <a:prstGeom prst="rect">
            <a:avLst/>
          </a:prstGeom>
        </p:spPr>
        <p:txBody>
          <a:bodyPr anchor="t" rtlCol="false" tIns="0" lIns="0" bIns="0" rIns="0">
            <a:spAutoFit/>
          </a:bodyPr>
          <a:lstStyle/>
          <a:p>
            <a:pPr algn="l" marL="1216008" indent="-608004" lvl="1">
              <a:lnSpc>
                <a:spcPts val="7885"/>
              </a:lnSpc>
              <a:buFont typeface="Arial"/>
              <a:buChar char="•"/>
            </a:pPr>
            <a:r>
              <a:rPr lang="en-US" b="true" sz="5632">
                <a:solidFill>
                  <a:srgbClr val="FFFFFF"/>
                </a:solidFill>
                <a:latin typeface="Gotham 1 Bold"/>
                <a:ea typeface="Gotham 1 Bold"/>
                <a:cs typeface="Gotham 1 Bold"/>
                <a:sym typeface="Gotham 1 Bold"/>
              </a:rPr>
              <a:t>Game​</a:t>
            </a:r>
          </a:p>
          <a:p>
            <a:pPr algn="l" marL="1216008" indent="-608004" lvl="1">
              <a:lnSpc>
                <a:spcPts val="7885"/>
              </a:lnSpc>
              <a:buFont typeface="Arial"/>
              <a:buChar char="•"/>
            </a:pPr>
            <a:r>
              <a:rPr lang="en-US" b="true" sz="5632">
                <a:solidFill>
                  <a:srgbClr val="FFFFFF"/>
                </a:solidFill>
                <a:latin typeface="Gotham 1 Bold"/>
                <a:ea typeface="Gotham 1 Bold"/>
                <a:cs typeface="Gotham 1 Bold"/>
                <a:sym typeface="Gotham 1 Bold"/>
              </a:rPr>
              <a:t>Skit​</a:t>
            </a:r>
          </a:p>
          <a:p>
            <a:pPr algn="l" marL="1216008" indent="-608004" lvl="1">
              <a:lnSpc>
                <a:spcPts val="7885"/>
              </a:lnSpc>
              <a:buFont typeface="Arial"/>
              <a:buChar char="•"/>
            </a:pPr>
            <a:r>
              <a:rPr lang="en-US" b="true" sz="5632">
                <a:solidFill>
                  <a:srgbClr val="FFFFFF"/>
                </a:solidFill>
                <a:latin typeface="Gotham 1 Bold"/>
                <a:ea typeface="Gotham 1 Bold"/>
                <a:cs typeface="Gotham 1 Bold"/>
                <a:sym typeface="Gotham 1 Bold"/>
              </a:rPr>
              <a:t>Video</a:t>
            </a:r>
          </a:p>
        </p:txBody>
      </p:sp>
      <p:sp>
        <p:nvSpPr>
          <p:cNvPr name="TextBox 9" id="9"/>
          <p:cNvSpPr txBox="true"/>
          <p:nvPr/>
        </p:nvSpPr>
        <p:spPr>
          <a:xfrm rot="0">
            <a:off x="415537" y="2430187"/>
            <a:ext cx="8312925" cy="1522413"/>
          </a:xfrm>
          <a:prstGeom prst="rect">
            <a:avLst/>
          </a:prstGeom>
        </p:spPr>
        <p:txBody>
          <a:bodyPr anchor="t" rtlCol="false" tIns="0" lIns="0" bIns="0" rIns="0">
            <a:spAutoFit/>
          </a:bodyPr>
          <a:lstStyle/>
          <a:p>
            <a:pPr algn="ctr">
              <a:lnSpc>
                <a:spcPts val="9215"/>
              </a:lnSpc>
            </a:pPr>
            <a:r>
              <a:rPr lang="en-US" sz="13754" spc="-275">
                <a:solidFill>
                  <a:srgbClr val="01BF81"/>
                </a:solidFill>
                <a:latin typeface="Cubao Wide"/>
                <a:ea typeface="Cubao Wide"/>
                <a:cs typeface="Cubao Wide"/>
                <a:sym typeface="Cubao Wide"/>
              </a:rPr>
              <a:t>UP</a:t>
            </a:r>
          </a:p>
        </p:txBody>
      </p:sp>
      <p:sp>
        <p:nvSpPr>
          <p:cNvPr name="TextBox 10" id="10"/>
          <p:cNvSpPr txBox="true"/>
          <p:nvPr/>
        </p:nvSpPr>
        <p:spPr>
          <a:xfrm rot="0">
            <a:off x="-2342001" y="906775"/>
            <a:ext cx="13273465" cy="1512117"/>
          </a:xfrm>
          <a:prstGeom prst="rect">
            <a:avLst/>
          </a:prstGeom>
        </p:spPr>
        <p:txBody>
          <a:bodyPr anchor="t" rtlCol="false" tIns="0" lIns="0" bIns="0" rIns="0">
            <a:spAutoFit/>
          </a:bodyPr>
          <a:lstStyle/>
          <a:p>
            <a:pPr algn="ctr">
              <a:lnSpc>
                <a:spcPts val="9852"/>
              </a:lnSpc>
            </a:pPr>
            <a:r>
              <a:rPr lang="en-US" sz="15156">
                <a:solidFill>
                  <a:srgbClr val="FFFFFF"/>
                </a:solidFill>
                <a:latin typeface="Fineday One"/>
                <a:ea typeface="Fineday One"/>
                <a:cs typeface="Fineday One"/>
                <a:sym typeface="Fineday One"/>
              </a:rPr>
              <a:t>Warm</a:t>
            </a:r>
          </a:p>
        </p:txBody>
      </p:sp>
    </p:spTree>
  </p:cSld>
  <p:clrMapOvr>
    <a:masterClrMapping/>
  </p:clrMapOvr>
  <p:transition spd="fast">
    <p:fade/>
  </p:transition>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01BF81"/>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3893307"/>
            <a:ext cx="4794759" cy="2125939"/>
          </a:xfrm>
          <a:custGeom>
            <a:avLst/>
            <a:gdLst/>
            <a:ahLst/>
            <a:cxnLst/>
            <a:rect r="r" b="b" t="t" l="l"/>
            <a:pathLst>
              <a:path h="2125939" w="4794759">
                <a:moveTo>
                  <a:pt x="0" y="0"/>
                </a:moveTo>
                <a:lnTo>
                  <a:pt x="4794759" y="0"/>
                </a:lnTo>
                <a:lnTo>
                  <a:pt x="4794759" y="2125939"/>
                </a:lnTo>
                <a:lnTo>
                  <a:pt x="0" y="212593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8931945" y="4956277"/>
            <a:ext cx="11919956" cy="7715250"/>
          </a:xfrm>
          <a:custGeom>
            <a:avLst/>
            <a:gdLst/>
            <a:ahLst/>
            <a:cxnLst/>
            <a:rect r="r" b="b" t="t" l="l"/>
            <a:pathLst>
              <a:path h="7715250" w="11919956">
                <a:moveTo>
                  <a:pt x="0" y="0"/>
                </a:moveTo>
                <a:lnTo>
                  <a:pt x="11919956" y="0"/>
                </a:lnTo>
                <a:lnTo>
                  <a:pt x="11919956" y="7715250"/>
                </a:lnTo>
                <a:lnTo>
                  <a:pt x="0" y="7715250"/>
                </a:lnTo>
                <a:lnTo>
                  <a:pt x="0" y="0"/>
                </a:lnTo>
                <a:close/>
              </a:path>
            </a:pathLst>
          </a:custGeom>
          <a:blipFill>
            <a:blip r:embed="rId4"/>
            <a:stretch>
              <a:fillRect l="0" t="0" r="0" b="0"/>
            </a:stretch>
          </a:blipFill>
        </p:spPr>
      </p:sp>
      <p:sp>
        <p:nvSpPr>
          <p:cNvPr name="TextBox 4" id="4"/>
          <p:cNvSpPr txBox="true"/>
          <p:nvPr/>
        </p:nvSpPr>
        <p:spPr>
          <a:xfrm rot="0">
            <a:off x="5495817" y="165878"/>
            <a:ext cx="7258268" cy="2647251"/>
          </a:xfrm>
          <a:prstGeom prst="rect">
            <a:avLst/>
          </a:prstGeom>
        </p:spPr>
        <p:txBody>
          <a:bodyPr anchor="t" rtlCol="false" tIns="0" lIns="0" bIns="0" rIns="0">
            <a:spAutoFit/>
          </a:bodyPr>
          <a:lstStyle/>
          <a:p>
            <a:pPr algn="ctr">
              <a:lnSpc>
                <a:spcPts val="18013"/>
              </a:lnSpc>
              <a:spcBef>
                <a:spcPct val="0"/>
              </a:spcBef>
            </a:pPr>
            <a:r>
              <a:rPr lang="en-US" b="true" sz="12866">
                <a:solidFill>
                  <a:srgbClr val="000000"/>
                </a:solidFill>
                <a:latin typeface="Recoleta Bold"/>
                <a:ea typeface="Recoleta Bold"/>
                <a:cs typeface="Recoleta Bold"/>
                <a:sym typeface="Recoleta Bold"/>
              </a:rPr>
              <a:t>Workout</a:t>
            </a:r>
          </a:p>
        </p:txBody>
      </p:sp>
      <p:sp>
        <p:nvSpPr>
          <p:cNvPr name="TextBox 5" id="5"/>
          <p:cNvSpPr txBox="true"/>
          <p:nvPr/>
        </p:nvSpPr>
        <p:spPr>
          <a:xfrm rot="0">
            <a:off x="6982452" y="2736929"/>
            <a:ext cx="8680400" cy="6177813"/>
          </a:xfrm>
          <a:prstGeom prst="rect">
            <a:avLst/>
          </a:prstGeom>
        </p:spPr>
        <p:txBody>
          <a:bodyPr anchor="t" rtlCol="false" tIns="0" lIns="0" bIns="0" rIns="0">
            <a:spAutoFit/>
          </a:bodyPr>
          <a:lstStyle/>
          <a:p>
            <a:pPr algn="l" marL="761914" indent="-380957" lvl="1">
              <a:lnSpc>
                <a:spcPts val="4940"/>
              </a:lnSpc>
              <a:buFont typeface="Arial"/>
              <a:buChar char="•"/>
            </a:pPr>
            <a:r>
              <a:rPr lang="en-US" b="true" sz="3529">
                <a:solidFill>
                  <a:srgbClr val="FFFFFF"/>
                </a:solidFill>
                <a:latin typeface="Gotham 1 Bold"/>
                <a:ea typeface="Gotham 1 Bold"/>
                <a:cs typeface="Gotham 1 Bold"/>
                <a:sym typeface="Gotham 1 Bold"/>
              </a:rPr>
              <a:t>The Four​</a:t>
            </a:r>
          </a:p>
          <a:p>
            <a:pPr algn="l" marL="761914" indent="-380957" lvl="1">
              <a:lnSpc>
                <a:spcPts val="4940"/>
              </a:lnSpc>
              <a:buFont typeface="Arial"/>
              <a:buChar char="•"/>
            </a:pPr>
            <a:r>
              <a:rPr lang="en-US" b="true" sz="3529">
                <a:solidFill>
                  <a:srgbClr val="FFFFFF"/>
                </a:solidFill>
                <a:latin typeface="Gotham 1 Bold"/>
                <a:ea typeface="Gotham 1 Bold"/>
                <a:cs typeface="Gotham 1 Bold"/>
                <a:sym typeface="Gotham 1 Bold"/>
              </a:rPr>
              <a:t>The Core​</a:t>
            </a:r>
          </a:p>
          <a:p>
            <a:pPr algn="l" marL="761914" indent="-380957" lvl="1">
              <a:lnSpc>
                <a:spcPts val="4940"/>
              </a:lnSpc>
              <a:buFont typeface="Arial"/>
              <a:buChar char="•"/>
            </a:pPr>
            <a:r>
              <a:rPr lang="en-US" b="true" sz="3529">
                <a:solidFill>
                  <a:srgbClr val="FFFFFF"/>
                </a:solidFill>
                <a:latin typeface="Gotham 1 Bold"/>
                <a:ea typeface="Gotham 1 Bold"/>
                <a:cs typeface="Gotham 1 Bold"/>
                <a:sym typeface="Gotham 1 Bold"/>
              </a:rPr>
              <a:t>Bible Study in Small Groups​ “DBS”</a:t>
            </a:r>
          </a:p>
          <a:p>
            <a:pPr algn="l" marL="761914" indent="-380957" lvl="1">
              <a:lnSpc>
                <a:spcPts val="4940"/>
              </a:lnSpc>
              <a:buFont typeface="Arial"/>
              <a:buChar char="•"/>
            </a:pPr>
            <a:r>
              <a:rPr lang="en-US" b="true" sz="3529">
                <a:solidFill>
                  <a:srgbClr val="FFFFFF"/>
                </a:solidFill>
                <a:latin typeface="Gotham 1 Bold"/>
                <a:ea typeface="Gotham 1 Bold"/>
                <a:cs typeface="Gotham 1 Bold"/>
                <a:sym typeface="Gotham 1 Bold"/>
              </a:rPr>
              <a:t>Student Speaks​</a:t>
            </a:r>
          </a:p>
          <a:p>
            <a:pPr algn="l" marL="761914" indent="-380957" lvl="1">
              <a:lnSpc>
                <a:spcPts val="4940"/>
              </a:lnSpc>
              <a:buFont typeface="Arial"/>
              <a:buChar char="•"/>
            </a:pPr>
            <a:r>
              <a:rPr lang="en-US" b="true" sz="3529">
                <a:solidFill>
                  <a:srgbClr val="FFFFFF"/>
                </a:solidFill>
                <a:latin typeface="Gotham 1 Bold"/>
                <a:ea typeface="Gotham 1 Bold"/>
                <a:cs typeface="Gotham 1 Bold"/>
                <a:sym typeface="Gotham 1 Bold"/>
              </a:rPr>
              <a:t>Student Testimony​</a:t>
            </a:r>
          </a:p>
          <a:p>
            <a:pPr algn="l" marL="761914" indent="-380957" lvl="1">
              <a:lnSpc>
                <a:spcPts val="4940"/>
              </a:lnSpc>
              <a:buFont typeface="Arial"/>
              <a:buChar char="•"/>
            </a:pPr>
            <a:r>
              <a:rPr lang="en-US" b="true" sz="3529">
                <a:solidFill>
                  <a:srgbClr val="FFFFFF"/>
                </a:solidFill>
                <a:latin typeface="Gotham 1 Bold"/>
                <a:ea typeface="Gotham 1 Bold"/>
                <a:cs typeface="Gotham 1 Bold"/>
                <a:sym typeface="Gotham 1 Bold"/>
              </a:rPr>
              <a:t>Coach Speaks​</a:t>
            </a:r>
          </a:p>
          <a:p>
            <a:pPr algn="l" marL="761914" indent="-380957" lvl="1">
              <a:lnSpc>
                <a:spcPts val="4940"/>
              </a:lnSpc>
              <a:buFont typeface="Arial"/>
              <a:buChar char="•"/>
            </a:pPr>
            <a:r>
              <a:rPr lang="en-US" b="true" sz="3529">
                <a:solidFill>
                  <a:srgbClr val="FFFFFF"/>
                </a:solidFill>
                <a:latin typeface="Gotham 1 Bold"/>
                <a:ea typeface="Gotham 1 Bold"/>
                <a:cs typeface="Gotham 1 Bold"/>
                <a:sym typeface="Gotham 1 Bold"/>
              </a:rPr>
              <a:t>Guest Speaker (1x-2x monthly)​</a:t>
            </a:r>
          </a:p>
          <a:p>
            <a:pPr algn="l" marL="761914" indent="-380957" lvl="1">
              <a:lnSpc>
                <a:spcPts val="4940"/>
              </a:lnSpc>
              <a:buFont typeface="Arial"/>
              <a:buChar char="•"/>
            </a:pPr>
            <a:r>
              <a:rPr lang="en-US" b="true" sz="3529">
                <a:solidFill>
                  <a:srgbClr val="FFFFFF"/>
                </a:solidFill>
                <a:latin typeface="Gotham 1 Bold"/>
                <a:ea typeface="Gotham 1 Bold"/>
                <a:cs typeface="Gotham 1 Bold"/>
                <a:sym typeface="Gotham 1 Bold"/>
              </a:rPr>
              <a:t>Rap ​</a:t>
            </a:r>
          </a:p>
          <a:p>
            <a:pPr algn="l" marL="761914" indent="-380957" lvl="1">
              <a:lnSpc>
                <a:spcPts val="4940"/>
              </a:lnSpc>
              <a:buFont typeface="Arial"/>
              <a:buChar char="•"/>
            </a:pPr>
            <a:r>
              <a:rPr lang="en-US" b="true" sz="3529">
                <a:solidFill>
                  <a:srgbClr val="FFFFFF"/>
                </a:solidFill>
                <a:latin typeface="Gotham 1 Bold"/>
                <a:ea typeface="Gotham 1 Bold"/>
                <a:cs typeface="Gotham 1 Bold"/>
                <a:sym typeface="Gotham 1 Bold"/>
              </a:rPr>
              <a:t>Drama​</a:t>
            </a:r>
          </a:p>
          <a:p>
            <a:pPr algn="l" marL="761914" indent="-380957" lvl="1">
              <a:lnSpc>
                <a:spcPts val="4940"/>
              </a:lnSpc>
              <a:buFont typeface="Arial"/>
              <a:buChar char="•"/>
            </a:pPr>
            <a:r>
              <a:rPr lang="en-US" b="true" sz="3529">
                <a:solidFill>
                  <a:srgbClr val="FFFFFF"/>
                </a:solidFill>
                <a:latin typeface="Gotham 1 Bold"/>
                <a:ea typeface="Gotham 1 Bold"/>
                <a:cs typeface="Gotham 1 Bold"/>
                <a:sym typeface="Gotham 1 Bold"/>
              </a:rPr>
              <a:t>Worship​</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51" r="0" b="-48797"/>
            </a:stretch>
          </a:blipFill>
        </p:spPr>
      </p:sp>
      <p:sp>
        <p:nvSpPr>
          <p:cNvPr name="Freeform 3" id="3"/>
          <p:cNvSpPr/>
          <p:nvPr/>
        </p:nvSpPr>
        <p:spPr>
          <a:xfrm flipH="false" flipV="false" rot="0">
            <a:off x="-6919232" y="0"/>
            <a:ext cx="8221790" cy="10570873"/>
          </a:xfrm>
          <a:custGeom>
            <a:avLst/>
            <a:gdLst/>
            <a:ahLst/>
            <a:cxnLst/>
            <a:rect r="r" b="b" t="t" l="l"/>
            <a:pathLst>
              <a:path h="10570873" w="8221790">
                <a:moveTo>
                  <a:pt x="0" y="0"/>
                </a:moveTo>
                <a:lnTo>
                  <a:pt x="8221790" y="0"/>
                </a:lnTo>
                <a:lnTo>
                  <a:pt x="8221790" y="10570873"/>
                </a:lnTo>
                <a:lnTo>
                  <a:pt x="0" y="10570873"/>
                </a:lnTo>
                <a:lnTo>
                  <a:pt x="0" y="0"/>
                </a:lnTo>
                <a:close/>
              </a:path>
            </a:pathLst>
          </a:custGeom>
          <a:blipFill>
            <a:blip r:embed="rId3"/>
            <a:stretch>
              <a:fillRect l="0" t="0" r="0" b="0"/>
            </a:stretch>
          </a:blipFill>
        </p:spPr>
      </p:sp>
      <p:sp>
        <p:nvSpPr>
          <p:cNvPr name="TextBox 4" id="4"/>
          <p:cNvSpPr txBox="true"/>
          <p:nvPr/>
        </p:nvSpPr>
        <p:spPr>
          <a:xfrm rot="0">
            <a:off x="5599923" y="4336722"/>
            <a:ext cx="9969671" cy="5299449"/>
          </a:xfrm>
          <a:prstGeom prst="rect">
            <a:avLst/>
          </a:prstGeom>
        </p:spPr>
        <p:txBody>
          <a:bodyPr anchor="t" rtlCol="false" tIns="0" lIns="0" bIns="0" rIns="0">
            <a:spAutoFit/>
          </a:bodyPr>
          <a:lstStyle/>
          <a:p>
            <a:pPr algn="l" marL="1340245" indent="-670122" lvl="1">
              <a:lnSpc>
                <a:spcPts val="8939"/>
              </a:lnSpc>
              <a:buFont typeface="Arial"/>
              <a:buChar char="•"/>
            </a:pPr>
            <a:r>
              <a:rPr lang="en-US" b="true" sz="6207" spc="55">
                <a:solidFill>
                  <a:srgbClr val="000000"/>
                </a:solidFill>
                <a:latin typeface="TT Rounds Condensed Bold"/>
                <a:ea typeface="TT Rounds Condensed Bold"/>
                <a:cs typeface="TT Rounds Condensed Bold"/>
                <a:sym typeface="TT Rounds Condensed Bold"/>
              </a:rPr>
              <a:t>R</a:t>
            </a:r>
            <a:r>
              <a:rPr lang="en-US" b="true" sz="6207" spc="55">
                <a:solidFill>
                  <a:srgbClr val="000000"/>
                </a:solidFill>
                <a:latin typeface="TT Rounds Condensed Bold"/>
                <a:ea typeface="TT Rounds Condensed Bold"/>
                <a:cs typeface="TT Rounds Condensed Bold"/>
                <a:sym typeface="TT Rounds Condensed Bold"/>
              </a:rPr>
              <a:t>ecap​</a:t>
            </a:r>
          </a:p>
          <a:p>
            <a:pPr algn="l" marL="1340245" indent="-670122" lvl="1">
              <a:lnSpc>
                <a:spcPts val="8939"/>
              </a:lnSpc>
              <a:buFont typeface="Arial"/>
              <a:buChar char="•"/>
            </a:pPr>
            <a:r>
              <a:rPr lang="en-US" b="true" sz="6207" spc="55">
                <a:solidFill>
                  <a:srgbClr val="000000"/>
                </a:solidFill>
                <a:latin typeface="TT Rounds Condensed Bold"/>
                <a:ea typeface="TT Rounds Condensed Bold"/>
                <a:cs typeface="TT Rounds Condensed Bold"/>
                <a:sym typeface="TT Rounds Condensed Bold"/>
              </a:rPr>
              <a:t>Challenge (DBS)​</a:t>
            </a:r>
          </a:p>
          <a:p>
            <a:pPr algn="l" marL="1340245" indent="-670122" lvl="1">
              <a:lnSpc>
                <a:spcPts val="8939"/>
              </a:lnSpc>
              <a:buFont typeface="Arial"/>
              <a:buChar char="•"/>
            </a:pPr>
            <a:r>
              <a:rPr lang="en-US" b="true" sz="6207" spc="55">
                <a:solidFill>
                  <a:srgbClr val="000000"/>
                </a:solidFill>
                <a:latin typeface="TT Rounds Condensed Bold"/>
                <a:ea typeface="TT Rounds Condensed Bold"/>
                <a:cs typeface="TT Rounds Condensed Bold"/>
                <a:sym typeface="TT Rounds Condensed Bold"/>
              </a:rPr>
              <a:t>Upcoming Events​</a:t>
            </a:r>
          </a:p>
          <a:p>
            <a:pPr algn="l" marL="1340245" indent="-670122" lvl="1">
              <a:lnSpc>
                <a:spcPts val="8939"/>
              </a:lnSpc>
              <a:buFont typeface="Arial"/>
              <a:buChar char="•"/>
            </a:pPr>
            <a:r>
              <a:rPr lang="en-US" b="true" sz="6207" spc="55">
                <a:solidFill>
                  <a:srgbClr val="000000"/>
                </a:solidFill>
                <a:latin typeface="TT Rounds Condensed Bold"/>
                <a:ea typeface="TT Rounds Condensed Bold"/>
                <a:cs typeface="TT Rounds Condensed Bold"/>
                <a:sym typeface="TT Rounds Condensed Bold"/>
              </a:rPr>
              <a:t>Close in Prayer</a:t>
            </a:r>
          </a:p>
          <a:p>
            <a:pPr algn="l">
              <a:lnSpc>
                <a:spcPts val="6436"/>
              </a:lnSpc>
            </a:pPr>
          </a:p>
        </p:txBody>
      </p:sp>
      <p:grpSp>
        <p:nvGrpSpPr>
          <p:cNvPr name="Group 5" id="5"/>
          <p:cNvGrpSpPr/>
          <p:nvPr/>
        </p:nvGrpSpPr>
        <p:grpSpPr>
          <a:xfrm rot="0">
            <a:off x="6508124" y="691480"/>
            <a:ext cx="5271752" cy="3090767"/>
            <a:chOff x="0" y="0"/>
            <a:chExt cx="7029003" cy="4121022"/>
          </a:xfrm>
        </p:grpSpPr>
        <p:sp>
          <p:nvSpPr>
            <p:cNvPr name="TextBox 6" id="6"/>
            <p:cNvSpPr txBox="true"/>
            <p:nvPr/>
          </p:nvSpPr>
          <p:spPr>
            <a:xfrm rot="0">
              <a:off x="0" y="295275"/>
              <a:ext cx="7029003" cy="1308130"/>
            </a:xfrm>
            <a:prstGeom prst="rect">
              <a:avLst/>
            </a:prstGeom>
          </p:spPr>
          <p:txBody>
            <a:bodyPr anchor="t" rtlCol="false" tIns="0" lIns="0" bIns="0" rIns="0">
              <a:spAutoFit/>
            </a:bodyPr>
            <a:lstStyle/>
            <a:p>
              <a:pPr algn="ctr">
                <a:lnSpc>
                  <a:spcPts val="6337"/>
                </a:lnSpc>
                <a:spcBef>
                  <a:spcPct val="0"/>
                </a:spcBef>
              </a:pPr>
              <a:r>
                <a:rPr lang="en-US" b="true" sz="7922">
                  <a:solidFill>
                    <a:srgbClr val="FFFFFF"/>
                  </a:solidFill>
                  <a:latin typeface="HK Modular"/>
                  <a:ea typeface="HK Modular"/>
                  <a:cs typeface="HK Modular"/>
                  <a:sym typeface="HK Modular"/>
                </a:rPr>
                <a:t>WRAP</a:t>
              </a:r>
            </a:p>
          </p:txBody>
        </p:sp>
        <p:sp>
          <p:nvSpPr>
            <p:cNvPr name="TextBox 7" id="7"/>
            <p:cNvSpPr txBox="true"/>
            <p:nvPr/>
          </p:nvSpPr>
          <p:spPr>
            <a:xfrm rot="0">
              <a:off x="0" y="1758677"/>
              <a:ext cx="7029003" cy="2362345"/>
            </a:xfrm>
            <a:prstGeom prst="rect">
              <a:avLst/>
            </a:prstGeom>
          </p:spPr>
          <p:txBody>
            <a:bodyPr anchor="t" rtlCol="false" tIns="0" lIns="0" bIns="0" rIns="0">
              <a:spAutoFit/>
            </a:bodyPr>
            <a:lstStyle/>
            <a:p>
              <a:pPr algn="ctr">
                <a:lnSpc>
                  <a:spcPts val="11454"/>
                </a:lnSpc>
                <a:spcBef>
                  <a:spcPct val="0"/>
                </a:spcBef>
              </a:pPr>
              <a:r>
                <a:rPr lang="en-US" b="true" sz="14318">
                  <a:solidFill>
                    <a:srgbClr val="01BF81"/>
                  </a:solidFill>
                  <a:latin typeface="HK Modular"/>
                  <a:ea typeface="HK Modular"/>
                  <a:cs typeface="HK Modular"/>
                  <a:sym typeface="HK Modular"/>
                </a:rPr>
                <a:t>UP</a:t>
              </a:r>
            </a:p>
          </p:txBody>
        </p:sp>
      </p:grpSp>
    </p:spTree>
  </p:cSld>
  <p:clrMapOvr>
    <a:masterClrMapping/>
  </p:clrMapOvr>
  <p:transition spd="fast">
    <p:fade/>
  </p:transition>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004854"/>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2233472"/>
            <a:ext cx="1221454" cy="1919770"/>
          </a:xfrm>
          <a:custGeom>
            <a:avLst/>
            <a:gdLst/>
            <a:ahLst/>
            <a:cxnLst/>
            <a:rect r="r" b="b" t="t" l="l"/>
            <a:pathLst>
              <a:path h="1919770" w="1221454">
                <a:moveTo>
                  <a:pt x="0" y="0"/>
                </a:moveTo>
                <a:lnTo>
                  <a:pt x="1221454" y="0"/>
                </a:lnTo>
                <a:lnTo>
                  <a:pt x="1221454" y="1919770"/>
                </a:lnTo>
                <a:lnTo>
                  <a:pt x="0" y="191977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522991" y="4573496"/>
            <a:ext cx="14088963" cy="5286883"/>
          </a:xfrm>
          <a:prstGeom prst="rect">
            <a:avLst/>
          </a:prstGeom>
        </p:spPr>
        <p:txBody>
          <a:bodyPr anchor="t" rtlCol="false" tIns="0" lIns="0" bIns="0" rIns="0">
            <a:spAutoFit/>
          </a:bodyPr>
          <a:lstStyle/>
          <a:p>
            <a:pPr algn="l">
              <a:lnSpc>
                <a:spcPts val="4696"/>
              </a:lnSpc>
              <a:spcBef>
                <a:spcPct val="0"/>
              </a:spcBef>
            </a:pPr>
            <a:r>
              <a:rPr lang="en-US" b="true" sz="3354">
                <a:solidFill>
                  <a:srgbClr val="FFFFFF"/>
                </a:solidFill>
                <a:latin typeface="Gotham 1 Bold"/>
                <a:ea typeface="Gotham 1 Bold"/>
                <a:cs typeface="Gotham 1 Bold"/>
                <a:sym typeface="Gotham 1 Bold"/>
              </a:rPr>
              <a:t>E3 Playbook – Discovery Bible Study Training / Method / Studies​</a:t>
            </a:r>
          </a:p>
          <a:p>
            <a:pPr algn="l">
              <a:lnSpc>
                <a:spcPts val="4696"/>
              </a:lnSpc>
              <a:spcBef>
                <a:spcPct val="0"/>
              </a:spcBef>
            </a:pPr>
            <a:r>
              <a:rPr lang="en-US" b="true" sz="3354">
                <a:solidFill>
                  <a:srgbClr val="FFFFFF"/>
                </a:solidFill>
                <a:latin typeface="Gotham 1 Bold"/>
                <a:ea typeface="Gotham 1 Bold"/>
                <a:cs typeface="Gotham 1 Bold"/>
                <a:sym typeface="Gotham 1 Bold"/>
              </a:rPr>
              <a:t>resources.fca.org​</a:t>
            </a:r>
          </a:p>
          <a:p>
            <a:pPr algn="l">
              <a:lnSpc>
                <a:spcPts val="4696"/>
              </a:lnSpc>
              <a:spcBef>
                <a:spcPct val="0"/>
              </a:spcBef>
            </a:pPr>
            <a:r>
              <a:rPr lang="en-US" b="true" sz="3354">
                <a:solidFill>
                  <a:srgbClr val="FFFFFF"/>
                </a:solidFill>
                <a:latin typeface="Gotham 1 Bold"/>
                <a:ea typeface="Gotham 1 Bold"/>
                <a:cs typeface="Gotham 1 Bold"/>
                <a:sym typeface="Gotham 1 Bold"/>
              </a:rPr>
              <a:t>fcaproven.org</a:t>
            </a:r>
          </a:p>
          <a:p>
            <a:pPr algn="l">
              <a:lnSpc>
                <a:spcPts val="4696"/>
              </a:lnSpc>
              <a:spcBef>
                <a:spcPct val="0"/>
              </a:spcBef>
            </a:pPr>
            <a:r>
              <a:rPr lang="en-US" b="true" sz="3354">
                <a:solidFill>
                  <a:srgbClr val="FFFFFF"/>
                </a:solidFill>
                <a:latin typeface="Gotham 1 Bold"/>
                <a:ea typeface="Gotham 1 Bold"/>
                <a:cs typeface="Gotham 1 Bold"/>
                <a:sym typeface="Gotham 1 Bold"/>
              </a:rPr>
              <a:t>fca.org/resources​</a:t>
            </a:r>
          </a:p>
          <a:p>
            <a:pPr algn="l">
              <a:lnSpc>
                <a:spcPts val="4696"/>
              </a:lnSpc>
              <a:spcBef>
                <a:spcPct val="0"/>
              </a:spcBef>
            </a:pPr>
            <a:r>
              <a:rPr lang="en-US" b="true" sz="3354">
                <a:solidFill>
                  <a:srgbClr val="FFFFFF"/>
                </a:solidFill>
                <a:latin typeface="Gotham 1 Bold"/>
                <a:ea typeface="Gotham 1 Bold"/>
                <a:cs typeface="Gotham 1 Bold"/>
                <a:sym typeface="Gotham 1 Bold"/>
              </a:rPr>
              <a:t>fca.org/virtual​</a:t>
            </a:r>
          </a:p>
          <a:p>
            <a:pPr algn="l">
              <a:lnSpc>
                <a:spcPts val="4696"/>
              </a:lnSpc>
              <a:spcBef>
                <a:spcPct val="0"/>
              </a:spcBef>
            </a:pPr>
            <a:r>
              <a:rPr lang="en-US" b="true" sz="3354">
                <a:solidFill>
                  <a:srgbClr val="FFFFFF"/>
                </a:solidFill>
                <a:latin typeface="Gotham 1 Bold"/>
                <a:ea typeface="Gotham 1 Bold"/>
                <a:cs typeface="Gotham 1 Bold"/>
                <a:sym typeface="Gotham 1 Bold"/>
              </a:rPr>
              <a:t>The Four​</a:t>
            </a:r>
          </a:p>
          <a:p>
            <a:pPr algn="l">
              <a:lnSpc>
                <a:spcPts val="4696"/>
              </a:lnSpc>
              <a:spcBef>
                <a:spcPct val="0"/>
              </a:spcBef>
            </a:pPr>
            <a:r>
              <a:rPr lang="en-US" b="true" sz="3354">
                <a:solidFill>
                  <a:srgbClr val="FFFFFF"/>
                </a:solidFill>
                <a:latin typeface="Gotham 1 Bold"/>
                <a:ea typeface="Gotham 1 Bold"/>
                <a:cs typeface="Gotham 1 Bold"/>
                <a:sym typeface="Gotham 1 Bold"/>
              </a:rPr>
              <a:t>The Core​</a:t>
            </a:r>
          </a:p>
          <a:p>
            <a:pPr algn="l">
              <a:lnSpc>
                <a:spcPts val="4696"/>
              </a:lnSpc>
              <a:spcBef>
                <a:spcPct val="0"/>
              </a:spcBef>
            </a:pPr>
            <a:r>
              <a:rPr lang="en-US" b="true" sz="3354">
                <a:solidFill>
                  <a:srgbClr val="FFFFFF"/>
                </a:solidFill>
                <a:latin typeface="Gotham 1 Bold"/>
                <a:ea typeface="Gotham 1 Bold"/>
                <a:cs typeface="Gotham 1 Bold"/>
                <a:sym typeface="Gotham 1 Bold"/>
              </a:rPr>
              <a:t>pursuegod.org​</a:t>
            </a:r>
          </a:p>
          <a:p>
            <a:pPr algn="l">
              <a:lnSpc>
                <a:spcPts val="4696"/>
              </a:lnSpc>
              <a:spcBef>
                <a:spcPct val="0"/>
              </a:spcBef>
            </a:pPr>
            <a:r>
              <a:rPr lang="en-US" b="true" sz="3354">
                <a:solidFill>
                  <a:srgbClr val="FFFFFF"/>
                </a:solidFill>
                <a:latin typeface="Gotham 1 Bold"/>
                <a:ea typeface="Gotham 1 Bold"/>
                <a:cs typeface="Gotham 1 Bold"/>
                <a:sym typeface="Gotham 1 Bold"/>
              </a:rPr>
              <a:t>greaterfriscofca.org</a:t>
            </a:r>
          </a:p>
        </p:txBody>
      </p:sp>
      <p:sp>
        <p:nvSpPr>
          <p:cNvPr name="Freeform 4" id="4"/>
          <p:cNvSpPr/>
          <p:nvPr/>
        </p:nvSpPr>
        <p:spPr>
          <a:xfrm flipH="false" flipV="false" rot="0">
            <a:off x="9973524" y="7751411"/>
            <a:ext cx="1546248" cy="1506889"/>
          </a:xfrm>
          <a:custGeom>
            <a:avLst/>
            <a:gdLst/>
            <a:ahLst/>
            <a:cxnLst/>
            <a:rect r="r" b="b" t="t" l="l"/>
            <a:pathLst>
              <a:path h="1506889" w="1546248">
                <a:moveTo>
                  <a:pt x="0" y="0"/>
                </a:moveTo>
                <a:lnTo>
                  <a:pt x="1546249" y="0"/>
                </a:lnTo>
                <a:lnTo>
                  <a:pt x="1546249" y="1506889"/>
                </a:lnTo>
                <a:lnTo>
                  <a:pt x="0" y="150688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4307867" y="1035758"/>
            <a:ext cx="2541240" cy="2541240"/>
          </a:xfrm>
          <a:custGeom>
            <a:avLst/>
            <a:gdLst/>
            <a:ahLst/>
            <a:cxnLst/>
            <a:rect r="r" b="b" t="t" l="l"/>
            <a:pathLst>
              <a:path h="2541240" w="2541240">
                <a:moveTo>
                  <a:pt x="0" y="0"/>
                </a:moveTo>
                <a:lnTo>
                  <a:pt x="2541240" y="0"/>
                </a:lnTo>
                <a:lnTo>
                  <a:pt x="2541240" y="2541240"/>
                </a:lnTo>
                <a:lnTo>
                  <a:pt x="0" y="25412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6639722" y="303897"/>
            <a:ext cx="4864596" cy="1393728"/>
          </a:xfrm>
          <a:prstGeom prst="rect">
            <a:avLst/>
          </a:prstGeom>
        </p:spPr>
        <p:txBody>
          <a:bodyPr anchor="t" rtlCol="false" tIns="0" lIns="0" bIns="0" rIns="0">
            <a:spAutoFit/>
          </a:bodyPr>
          <a:lstStyle/>
          <a:p>
            <a:pPr algn="ctr">
              <a:lnSpc>
                <a:spcPts val="11380"/>
              </a:lnSpc>
              <a:spcBef>
                <a:spcPct val="0"/>
              </a:spcBef>
            </a:pPr>
            <a:r>
              <a:rPr lang="en-US" sz="8128" i="true">
                <a:solidFill>
                  <a:srgbClr val="FFFFFF"/>
                </a:solidFill>
                <a:latin typeface="Blackbird Heavy Italics"/>
                <a:ea typeface="Blackbird Heavy Italics"/>
                <a:cs typeface="Blackbird Heavy Italics"/>
                <a:sym typeface="Blackbird Heavy Italics"/>
              </a:rPr>
              <a:t>Don’t Forget!</a:t>
            </a:r>
          </a:p>
        </p:txBody>
      </p:sp>
      <p:sp>
        <p:nvSpPr>
          <p:cNvPr name="TextBox 7" id="7"/>
          <p:cNvSpPr txBox="true"/>
          <p:nvPr/>
        </p:nvSpPr>
        <p:spPr>
          <a:xfrm rot="0">
            <a:off x="2525476" y="2676517"/>
            <a:ext cx="4419600" cy="928904"/>
          </a:xfrm>
          <a:prstGeom prst="rect">
            <a:avLst/>
          </a:prstGeom>
        </p:spPr>
        <p:txBody>
          <a:bodyPr anchor="t" rtlCol="false" tIns="0" lIns="0" bIns="0" rIns="0">
            <a:spAutoFit/>
          </a:bodyPr>
          <a:lstStyle/>
          <a:p>
            <a:pPr algn="ctr">
              <a:lnSpc>
                <a:spcPts val="7600"/>
              </a:lnSpc>
              <a:spcBef>
                <a:spcPct val="0"/>
              </a:spcBef>
            </a:pPr>
            <a:r>
              <a:rPr lang="en-US" b="true" sz="5428">
                <a:solidFill>
                  <a:srgbClr val="FFFFFF"/>
                </a:solidFill>
                <a:latin typeface="Gotham 1 Bold"/>
                <a:ea typeface="Gotham 1 Bold"/>
                <a:cs typeface="Gotham 1 Bold"/>
                <a:sym typeface="Gotham 1 Bold"/>
              </a:rPr>
              <a:t>RESOURCES</a:t>
            </a:r>
          </a:p>
        </p:txBody>
      </p:sp>
      <p:sp>
        <p:nvSpPr>
          <p:cNvPr name="TextBox 8" id="8"/>
          <p:cNvSpPr txBox="true"/>
          <p:nvPr/>
        </p:nvSpPr>
        <p:spPr>
          <a:xfrm rot="0">
            <a:off x="9686627" y="6208759"/>
            <a:ext cx="7572673" cy="928904"/>
          </a:xfrm>
          <a:prstGeom prst="rect">
            <a:avLst/>
          </a:prstGeom>
        </p:spPr>
        <p:txBody>
          <a:bodyPr anchor="t" rtlCol="false" tIns="0" lIns="0" bIns="0" rIns="0">
            <a:spAutoFit/>
          </a:bodyPr>
          <a:lstStyle/>
          <a:p>
            <a:pPr algn="ctr">
              <a:lnSpc>
                <a:spcPts val="7600"/>
              </a:lnSpc>
              <a:spcBef>
                <a:spcPct val="0"/>
              </a:spcBef>
            </a:pPr>
            <a:r>
              <a:rPr lang="en-US" b="true" sz="5428">
                <a:solidFill>
                  <a:srgbClr val="FFFFFF"/>
                </a:solidFill>
                <a:latin typeface="Gotham 1 Bold"/>
                <a:ea typeface="Gotham 1 Bold"/>
                <a:cs typeface="Gotham 1 Bold"/>
                <a:sym typeface="Gotham 1 Bold"/>
              </a:rPr>
              <a:t>PROMOTE MEETINGS</a:t>
            </a:r>
          </a:p>
        </p:txBody>
      </p:sp>
      <p:sp>
        <p:nvSpPr>
          <p:cNvPr name="TextBox 9" id="9"/>
          <p:cNvSpPr txBox="true"/>
          <p:nvPr/>
        </p:nvSpPr>
        <p:spPr>
          <a:xfrm rot="0">
            <a:off x="11766627" y="7582543"/>
            <a:ext cx="5082480" cy="2126513"/>
          </a:xfrm>
          <a:prstGeom prst="rect">
            <a:avLst/>
          </a:prstGeom>
        </p:spPr>
        <p:txBody>
          <a:bodyPr anchor="t" rtlCol="false" tIns="0" lIns="0" bIns="0" rIns="0">
            <a:spAutoFit/>
          </a:bodyPr>
          <a:lstStyle/>
          <a:p>
            <a:pPr algn="l" marL="869861" indent="-434931" lvl="1">
              <a:lnSpc>
                <a:spcPts val="5640"/>
              </a:lnSpc>
              <a:buFont typeface="Arial"/>
              <a:buChar char="•"/>
            </a:pPr>
            <a:r>
              <a:rPr lang="en-US" b="true" sz="4029">
                <a:solidFill>
                  <a:srgbClr val="FFFFFF"/>
                </a:solidFill>
                <a:latin typeface="Gotham 1 Bold"/>
                <a:ea typeface="Gotham 1 Bold"/>
                <a:cs typeface="Gotham 1 Bold"/>
                <a:sym typeface="Gotham 1 Bold"/>
              </a:rPr>
              <a:t>Posters</a:t>
            </a:r>
          </a:p>
          <a:p>
            <a:pPr algn="l" marL="869861" indent="-434931" lvl="1">
              <a:lnSpc>
                <a:spcPts val="5640"/>
              </a:lnSpc>
              <a:buFont typeface="Arial"/>
              <a:buChar char="•"/>
            </a:pPr>
            <a:r>
              <a:rPr lang="en-US" b="true" sz="4029">
                <a:solidFill>
                  <a:srgbClr val="FFFFFF"/>
                </a:solidFill>
                <a:latin typeface="Gotham 1 Bold"/>
                <a:ea typeface="Gotham 1 Bold"/>
                <a:cs typeface="Gotham 1 Bold"/>
                <a:sym typeface="Gotham 1 Bold"/>
              </a:rPr>
              <a:t>Social Media</a:t>
            </a:r>
          </a:p>
          <a:p>
            <a:pPr algn="l" marL="869861" indent="-434931" lvl="1">
              <a:lnSpc>
                <a:spcPts val="5640"/>
              </a:lnSpc>
              <a:buFont typeface="Arial"/>
              <a:buChar char="•"/>
            </a:pPr>
            <a:r>
              <a:rPr lang="en-US" b="true" sz="4029">
                <a:solidFill>
                  <a:srgbClr val="FFFFFF"/>
                </a:solidFill>
                <a:latin typeface="Gotham 1 Bold"/>
                <a:ea typeface="Gotham 1 Bold"/>
                <a:cs typeface="Gotham 1 Bold"/>
                <a:sym typeface="Gotham 1 Bold"/>
              </a:rPr>
              <a:t>Announcements</a:t>
            </a:r>
          </a:p>
        </p:txBody>
      </p:sp>
    </p:spTree>
  </p:cSld>
  <p:clrMapOvr>
    <a:masterClrMapping/>
  </p:clrMapOvr>
  <p:transition spd="fast">
    <p:fade/>
  </p:transition>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0" y="0"/>
            <a:ext cx="9401176" cy="10287000"/>
            <a:chOff x="0" y="0"/>
            <a:chExt cx="12534902" cy="13716000"/>
          </a:xfrm>
        </p:grpSpPr>
        <p:sp>
          <p:nvSpPr>
            <p:cNvPr name="Freeform 4" id="4"/>
            <p:cNvSpPr/>
            <p:nvPr/>
          </p:nvSpPr>
          <p:spPr>
            <a:xfrm flipH="false" flipV="false" rot="0">
              <a:off x="0" y="0"/>
              <a:ext cx="12534902" cy="13716000"/>
            </a:xfrm>
            <a:custGeom>
              <a:avLst/>
              <a:gdLst/>
              <a:ahLst/>
              <a:cxnLst/>
              <a:rect r="r" b="b" t="t" l="l"/>
              <a:pathLst>
                <a:path h="13716000" w="12534902">
                  <a:moveTo>
                    <a:pt x="0" y="0"/>
                  </a:moveTo>
                  <a:lnTo>
                    <a:pt x="12534902" y="0"/>
                  </a:lnTo>
                  <a:lnTo>
                    <a:pt x="12534902" y="13716000"/>
                  </a:lnTo>
                  <a:lnTo>
                    <a:pt x="0" y="13716000"/>
                  </a:lnTo>
                  <a:close/>
                </a:path>
              </a:pathLst>
            </a:custGeom>
            <a:solidFill>
              <a:srgbClr val="004854"/>
            </a:solidFill>
          </p:spPr>
        </p:sp>
      </p:grpSp>
      <p:sp>
        <p:nvSpPr>
          <p:cNvPr name="Freeform 5" id="5"/>
          <p:cNvSpPr/>
          <p:nvPr/>
        </p:nvSpPr>
        <p:spPr>
          <a:xfrm flipH="false" flipV="false" rot="0">
            <a:off x="9144000" y="-141736"/>
            <a:ext cx="9144000" cy="13422385"/>
          </a:xfrm>
          <a:custGeom>
            <a:avLst/>
            <a:gdLst/>
            <a:ahLst/>
            <a:cxnLst/>
            <a:rect r="r" b="b" t="t" l="l"/>
            <a:pathLst>
              <a:path h="13422385" w="9144000">
                <a:moveTo>
                  <a:pt x="0" y="0"/>
                </a:moveTo>
                <a:lnTo>
                  <a:pt x="9144000" y="0"/>
                </a:lnTo>
                <a:lnTo>
                  <a:pt x="9144000" y="13422385"/>
                </a:lnTo>
                <a:lnTo>
                  <a:pt x="0" y="1342238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310981" y="639936"/>
            <a:ext cx="7107287" cy="1269367"/>
          </a:xfrm>
          <a:prstGeom prst="rect">
            <a:avLst/>
          </a:prstGeom>
        </p:spPr>
        <p:txBody>
          <a:bodyPr anchor="t" rtlCol="false" tIns="0" lIns="0" bIns="0" rIns="0">
            <a:spAutoFit/>
          </a:bodyPr>
          <a:lstStyle/>
          <a:p>
            <a:pPr algn="ctr">
              <a:lnSpc>
                <a:spcPts val="10359"/>
              </a:lnSpc>
            </a:pPr>
            <a:r>
              <a:rPr lang="en-US" sz="7399" i="true">
                <a:solidFill>
                  <a:srgbClr val="01BF81"/>
                </a:solidFill>
                <a:latin typeface="Blackbird Heavy Italics"/>
                <a:ea typeface="Blackbird Heavy Italics"/>
                <a:cs typeface="Blackbird Heavy Italics"/>
                <a:sym typeface="Blackbird Heavy Italics"/>
              </a:rPr>
              <a:t>Contact Us</a:t>
            </a:r>
            <a:r>
              <a:rPr lang="en-US" sz="7399" i="true">
                <a:solidFill>
                  <a:srgbClr val="01BF81"/>
                </a:solidFill>
                <a:latin typeface="Blackbird Heavy Italics"/>
                <a:ea typeface="Blackbird Heavy Italics"/>
                <a:cs typeface="Blackbird Heavy Italics"/>
                <a:sym typeface="Blackbird Heavy Italics"/>
              </a:rPr>
              <a:t> </a:t>
            </a:r>
          </a:p>
        </p:txBody>
      </p:sp>
      <p:sp>
        <p:nvSpPr>
          <p:cNvPr name="TextBox 7" id="7"/>
          <p:cNvSpPr txBox="true"/>
          <p:nvPr/>
        </p:nvSpPr>
        <p:spPr>
          <a:xfrm rot="0">
            <a:off x="1374893" y="2876963"/>
            <a:ext cx="5610820" cy="6755130"/>
          </a:xfrm>
          <a:prstGeom prst="rect">
            <a:avLst/>
          </a:prstGeom>
        </p:spPr>
        <p:txBody>
          <a:bodyPr anchor="t" rtlCol="false" tIns="0" lIns="0" bIns="0" rIns="0">
            <a:spAutoFit/>
          </a:bodyPr>
          <a:lstStyle/>
          <a:p>
            <a:pPr algn="l">
              <a:lnSpc>
                <a:spcPts val="6719"/>
              </a:lnSpc>
            </a:pPr>
            <a:r>
              <a:rPr lang="en-US" b="true" sz="4800">
                <a:solidFill>
                  <a:srgbClr val="FFFFFF"/>
                </a:solidFill>
                <a:latin typeface="Gotham 1 Bold"/>
                <a:ea typeface="Gotham 1 Bold"/>
                <a:cs typeface="Gotham 1 Bold"/>
                <a:sym typeface="Gotham 1 Bold"/>
              </a:rPr>
              <a:t>Weldon Swann​</a:t>
            </a:r>
          </a:p>
          <a:p>
            <a:pPr algn="l">
              <a:lnSpc>
                <a:spcPts val="6719"/>
              </a:lnSpc>
            </a:pPr>
            <a:r>
              <a:rPr lang="en-US" b="true" sz="4800">
                <a:solidFill>
                  <a:srgbClr val="FFFFFF"/>
                </a:solidFill>
                <a:latin typeface="Gotham 1 Bold"/>
                <a:ea typeface="Gotham 1 Bold"/>
                <a:cs typeface="Gotham 1 Bold"/>
                <a:sym typeface="Gotham 1 Bold"/>
              </a:rPr>
              <a:t>wswann@fca.org​</a:t>
            </a:r>
          </a:p>
          <a:p>
            <a:pPr algn="l">
              <a:lnSpc>
                <a:spcPts val="6719"/>
              </a:lnSpc>
            </a:pPr>
          </a:p>
          <a:p>
            <a:pPr algn="l">
              <a:lnSpc>
                <a:spcPts val="6719"/>
              </a:lnSpc>
            </a:pPr>
            <a:r>
              <a:rPr lang="en-US" b="true" sz="4800">
                <a:solidFill>
                  <a:srgbClr val="FFFFFF"/>
                </a:solidFill>
                <a:latin typeface="Gotham 1 Bold"/>
                <a:ea typeface="Gotham 1 Bold"/>
                <a:cs typeface="Gotham 1 Bold"/>
                <a:sym typeface="Gotham 1 Bold"/>
              </a:rPr>
              <a:t>Grace Turk​</a:t>
            </a:r>
          </a:p>
          <a:p>
            <a:pPr algn="l">
              <a:lnSpc>
                <a:spcPts val="6719"/>
              </a:lnSpc>
            </a:pPr>
            <a:r>
              <a:rPr lang="en-US" b="true" sz="4800">
                <a:solidFill>
                  <a:srgbClr val="FFFFFF"/>
                </a:solidFill>
                <a:latin typeface="Gotham 1 Bold"/>
                <a:ea typeface="Gotham 1 Bold"/>
                <a:cs typeface="Gotham 1 Bold"/>
                <a:sym typeface="Gotham 1 Bold"/>
              </a:rPr>
              <a:t>gturk@fca.org​</a:t>
            </a:r>
          </a:p>
          <a:p>
            <a:pPr algn="l">
              <a:lnSpc>
                <a:spcPts val="6719"/>
              </a:lnSpc>
            </a:pPr>
          </a:p>
          <a:p>
            <a:pPr algn="l">
              <a:lnSpc>
                <a:spcPts val="6719"/>
              </a:lnSpc>
            </a:pPr>
            <a:r>
              <a:rPr lang="en-US" b="true" sz="4800">
                <a:solidFill>
                  <a:srgbClr val="FFFFFF"/>
                </a:solidFill>
                <a:latin typeface="Gotham 1 Bold"/>
                <a:ea typeface="Gotham 1 Bold"/>
                <a:cs typeface="Gotham 1 Bold"/>
                <a:sym typeface="Gotham 1 Bold"/>
              </a:rPr>
              <a:t>Kip Bledsoe​</a:t>
            </a:r>
          </a:p>
          <a:p>
            <a:pPr algn="l">
              <a:lnSpc>
                <a:spcPts val="6719"/>
              </a:lnSpc>
            </a:pPr>
            <a:r>
              <a:rPr lang="en-US" b="true" sz="4800">
                <a:solidFill>
                  <a:srgbClr val="FFFFFF"/>
                </a:solidFill>
                <a:latin typeface="Gotham 1 Bold"/>
                <a:ea typeface="Gotham 1 Bold"/>
                <a:cs typeface="Gotham 1 Bold"/>
                <a:sym typeface="Gotham 1 Bold"/>
              </a:rPr>
              <a:t>kbledsoe@fca.org</a:t>
            </a:r>
          </a:p>
        </p:txBody>
      </p:sp>
      <p:sp>
        <p:nvSpPr>
          <p:cNvPr name="TextBox 8" id="8"/>
          <p:cNvSpPr txBox="true"/>
          <p:nvPr/>
        </p:nvSpPr>
        <p:spPr>
          <a:xfrm rot="0">
            <a:off x="11058971" y="2713305"/>
            <a:ext cx="6200329" cy="6755130"/>
          </a:xfrm>
          <a:prstGeom prst="rect">
            <a:avLst/>
          </a:prstGeom>
        </p:spPr>
        <p:txBody>
          <a:bodyPr anchor="t" rtlCol="false" tIns="0" lIns="0" bIns="0" rIns="0">
            <a:spAutoFit/>
          </a:bodyPr>
          <a:lstStyle/>
          <a:p>
            <a:pPr algn="ctr">
              <a:lnSpc>
                <a:spcPts val="6719"/>
              </a:lnSpc>
              <a:spcBef>
                <a:spcPct val="0"/>
              </a:spcBef>
            </a:pPr>
            <a:r>
              <a:rPr lang="en-US" b="true" sz="4800">
                <a:solidFill>
                  <a:srgbClr val="FFFFFF"/>
                </a:solidFill>
                <a:latin typeface="Gotham 1 Bold"/>
                <a:ea typeface="Gotham 1 Bold"/>
                <a:cs typeface="Gotham 1 Bold"/>
                <a:sym typeface="Gotham 1 Bold"/>
              </a:rPr>
              <a:t>Website:​</a:t>
            </a:r>
          </a:p>
          <a:p>
            <a:pPr algn="ctr">
              <a:lnSpc>
                <a:spcPts val="6719"/>
              </a:lnSpc>
              <a:spcBef>
                <a:spcPct val="0"/>
              </a:spcBef>
            </a:pPr>
            <a:r>
              <a:rPr lang="en-US" b="true" sz="4800">
                <a:solidFill>
                  <a:srgbClr val="FFFFFF"/>
                </a:solidFill>
                <a:latin typeface="Gotham 1 Bold"/>
                <a:ea typeface="Gotham 1 Bold"/>
                <a:cs typeface="Gotham 1 Bold"/>
                <a:sym typeface="Gotham 1 Bold"/>
              </a:rPr>
              <a:t>greaterfriscofca.org</a:t>
            </a:r>
          </a:p>
          <a:p>
            <a:pPr algn="ctr">
              <a:lnSpc>
                <a:spcPts val="6719"/>
              </a:lnSpc>
              <a:spcBef>
                <a:spcPct val="0"/>
              </a:spcBef>
            </a:pPr>
          </a:p>
          <a:p>
            <a:pPr algn="ctr">
              <a:lnSpc>
                <a:spcPts val="6719"/>
              </a:lnSpc>
              <a:spcBef>
                <a:spcPct val="0"/>
              </a:spcBef>
            </a:pPr>
            <a:r>
              <a:rPr lang="en-US" b="true" sz="4800">
                <a:solidFill>
                  <a:srgbClr val="FFFFFF"/>
                </a:solidFill>
                <a:latin typeface="Gotham 1 Bold"/>
                <a:ea typeface="Gotham 1 Bold"/>
                <a:cs typeface="Gotham 1 Bold"/>
                <a:sym typeface="Gotham 1 Bold"/>
              </a:rPr>
              <a:t>Instagram:​</a:t>
            </a:r>
          </a:p>
          <a:p>
            <a:pPr algn="ctr">
              <a:lnSpc>
                <a:spcPts val="6719"/>
              </a:lnSpc>
              <a:spcBef>
                <a:spcPct val="0"/>
              </a:spcBef>
            </a:pPr>
            <a:r>
              <a:rPr lang="en-US" b="true" sz="4800">
                <a:solidFill>
                  <a:srgbClr val="FFFFFF"/>
                </a:solidFill>
                <a:latin typeface="Gotham 1 Bold"/>
                <a:ea typeface="Gotham 1 Bold"/>
                <a:cs typeface="Gotham 1 Bold"/>
                <a:sym typeface="Gotham 1 Bold"/>
              </a:rPr>
              <a:t>@greaterfriscofca​</a:t>
            </a:r>
          </a:p>
          <a:p>
            <a:pPr algn="ctr">
              <a:lnSpc>
                <a:spcPts val="6719"/>
              </a:lnSpc>
              <a:spcBef>
                <a:spcPct val="0"/>
              </a:spcBef>
            </a:pPr>
          </a:p>
          <a:p>
            <a:pPr algn="ctr">
              <a:lnSpc>
                <a:spcPts val="6719"/>
              </a:lnSpc>
              <a:spcBef>
                <a:spcPct val="0"/>
              </a:spcBef>
            </a:pPr>
            <a:r>
              <a:rPr lang="en-US" b="true" sz="4800">
                <a:solidFill>
                  <a:srgbClr val="FFFFFF"/>
                </a:solidFill>
                <a:latin typeface="Gotham 1 Bold"/>
                <a:ea typeface="Gotham 1 Bold"/>
                <a:cs typeface="Gotham 1 Bold"/>
                <a:sym typeface="Gotham 1 Bold"/>
              </a:rPr>
              <a:t>Facebook:​</a:t>
            </a:r>
          </a:p>
          <a:p>
            <a:pPr algn="ctr">
              <a:lnSpc>
                <a:spcPts val="6719"/>
              </a:lnSpc>
              <a:spcBef>
                <a:spcPct val="0"/>
              </a:spcBef>
            </a:pPr>
            <a:r>
              <a:rPr lang="en-US" b="true" sz="4800">
                <a:solidFill>
                  <a:srgbClr val="FFFFFF"/>
                </a:solidFill>
                <a:latin typeface="Gotham 1 Bold"/>
                <a:ea typeface="Gotham 1 Bold"/>
                <a:cs typeface="Gotham 1 Bold"/>
                <a:sym typeface="Gotham 1 Bold"/>
              </a:rPr>
              <a:t>Greater Frisco FCA​</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004854"/>
        </a:solidFill>
      </p:bgPr>
    </p:bg>
    <p:spTree>
      <p:nvGrpSpPr>
        <p:cNvPr id="1" name=""/>
        <p:cNvGrpSpPr/>
        <p:nvPr/>
      </p:nvGrpSpPr>
      <p:grpSpPr>
        <a:xfrm>
          <a:off x="0" y="0"/>
          <a:ext cx="0" cy="0"/>
          <a:chOff x="0" y="0"/>
          <a:chExt cx="0" cy="0"/>
        </a:xfrm>
      </p:grpSpPr>
      <p:sp>
        <p:nvSpPr>
          <p:cNvPr name="Freeform 2" id="2"/>
          <p:cNvSpPr/>
          <p:nvPr/>
        </p:nvSpPr>
        <p:spPr>
          <a:xfrm flipH="false" flipV="false" rot="0">
            <a:off x="0" y="-1"/>
            <a:ext cx="685800" cy="10287000"/>
          </a:xfrm>
          <a:custGeom>
            <a:avLst/>
            <a:gdLst/>
            <a:ahLst/>
            <a:cxnLst/>
            <a:rect r="r" b="b" t="t" l="l"/>
            <a:pathLst>
              <a:path h="10287000" w="685800">
                <a:moveTo>
                  <a:pt x="0" y="0"/>
                </a:moveTo>
                <a:lnTo>
                  <a:pt x="685800" y="0"/>
                </a:lnTo>
                <a:lnTo>
                  <a:pt x="6858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593056" y="2174172"/>
            <a:ext cx="6858100" cy="38105"/>
          </a:xfrm>
          <a:custGeom>
            <a:avLst/>
            <a:gdLst/>
            <a:ahLst/>
            <a:cxnLst/>
            <a:rect r="r" b="b" t="t" l="l"/>
            <a:pathLst>
              <a:path h="38105" w="6858100">
                <a:moveTo>
                  <a:pt x="0" y="0"/>
                </a:moveTo>
                <a:lnTo>
                  <a:pt x="6858100" y="0"/>
                </a:lnTo>
                <a:lnTo>
                  <a:pt x="6858100" y="38104"/>
                </a:lnTo>
                <a:lnTo>
                  <a:pt x="0" y="3810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6302038" y="8458200"/>
            <a:ext cx="1371600" cy="1371600"/>
          </a:xfrm>
          <a:custGeom>
            <a:avLst/>
            <a:gdLst/>
            <a:ahLst/>
            <a:cxnLst/>
            <a:rect r="r" b="b" t="t" l="l"/>
            <a:pathLst>
              <a:path h="1371600" w="1371600">
                <a:moveTo>
                  <a:pt x="0" y="0"/>
                </a:moveTo>
                <a:lnTo>
                  <a:pt x="1371600" y="0"/>
                </a:lnTo>
                <a:lnTo>
                  <a:pt x="1371600" y="1371600"/>
                </a:lnTo>
                <a:lnTo>
                  <a:pt x="0" y="1371600"/>
                </a:lnTo>
                <a:lnTo>
                  <a:pt x="0" y="0"/>
                </a:lnTo>
                <a:close/>
              </a:path>
            </a:pathLst>
          </a:custGeom>
          <a:blipFill>
            <a:blip r:embed="rId6"/>
            <a:stretch>
              <a:fillRect l="0" t="0" r="0" b="0"/>
            </a:stretch>
          </a:blipFill>
        </p:spPr>
      </p:sp>
      <p:sp>
        <p:nvSpPr>
          <p:cNvPr name="TextBox 5" id="5"/>
          <p:cNvSpPr txBox="true"/>
          <p:nvPr/>
        </p:nvSpPr>
        <p:spPr>
          <a:xfrm rot="0">
            <a:off x="1593056" y="980821"/>
            <a:ext cx="15666244" cy="1442263"/>
          </a:xfrm>
          <a:prstGeom prst="rect">
            <a:avLst/>
          </a:prstGeom>
        </p:spPr>
        <p:txBody>
          <a:bodyPr anchor="t" rtlCol="false" tIns="0" lIns="0" bIns="0" rIns="0">
            <a:spAutoFit/>
          </a:bodyPr>
          <a:lstStyle/>
          <a:p>
            <a:pPr algn="l">
              <a:lnSpc>
                <a:spcPts val="10648"/>
              </a:lnSpc>
            </a:pPr>
            <a:r>
              <a:rPr lang="en-US" b="true" sz="7399">
                <a:solidFill>
                  <a:srgbClr val="FFFFFF"/>
                </a:solidFill>
                <a:latin typeface="Calibri (MS) Bold"/>
                <a:ea typeface="Calibri (MS) Bold"/>
                <a:cs typeface="Calibri (MS) Bold"/>
                <a:sym typeface="Calibri (MS) Bold"/>
              </a:rPr>
              <a:t>Student- Athlete Leader Information</a:t>
            </a:r>
          </a:p>
        </p:txBody>
      </p:sp>
      <p:pic>
        <p:nvPicPr>
          <p:cNvPr name="Picture 6" id="6"/>
          <p:cNvPicPr>
            <a:picLocks noChangeAspect="true"/>
          </p:cNvPicPr>
          <p:nvPr/>
        </p:nvPicPr>
        <p:blipFill>
          <a:blip r:embed="rId7"/>
          <a:stretch>
            <a:fillRect/>
          </a:stretch>
        </p:blipFill>
        <p:spPr>
          <a:xfrm rot="0">
            <a:off x="6625691" y="3220614"/>
            <a:ext cx="5036618" cy="5036618"/>
          </a:xfrm>
          <a:prstGeom prst="rect">
            <a:avLst/>
          </a:prstGeom>
        </p:spPr>
      </p:pic>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1BF81"/>
        </a:solidFill>
      </p:bgPr>
    </p:bg>
    <p:spTree>
      <p:nvGrpSpPr>
        <p:cNvPr id="1" name=""/>
        <p:cNvGrpSpPr/>
        <p:nvPr/>
      </p:nvGrpSpPr>
      <p:grpSpPr>
        <a:xfrm>
          <a:off x="0" y="0"/>
          <a:ext cx="0" cy="0"/>
          <a:chOff x="0" y="0"/>
          <a:chExt cx="0" cy="0"/>
        </a:xfrm>
      </p:grpSpPr>
      <p:sp>
        <p:nvSpPr>
          <p:cNvPr name="Freeform 2" id="2"/>
          <p:cNvSpPr/>
          <p:nvPr/>
        </p:nvSpPr>
        <p:spPr>
          <a:xfrm flipH="false" flipV="false" rot="0">
            <a:off x="9494695" y="2455581"/>
            <a:ext cx="7222661" cy="4263514"/>
          </a:xfrm>
          <a:custGeom>
            <a:avLst/>
            <a:gdLst/>
            <a:ahLst/>
            <a:cxnLst/>
            <a:rect r="r" b="b" t="t" l="l"/>
            <a:pathLst>
              <a:path h="4263514" w="7222661">
                <a:moveTo>
                  <a:pt x="0" y="0"/>
                </a:moveTo>
                <a:lnTo>
                  <a:pt x="7222661" y="0"/>
                </a:lnTo>
                <a:lnTo>
                  <a:pt x="7222661" y="4263515"/>
                </a:lnTo>
                <a:lnTo>
                  <a:pt x="0" y="4263515"/>
                </a:lnTo>
                <a:lnTo>
                  <a:pt x="0" y="0"/>
                </a:lnTo>
                <a:close/>
              </a:path>
            </a:pathLst>
          </a:custGeom>
          <a:blipFill>
            <a:blip r:embed="rId2"/>
            <a:stretch>
              <a:fillRect l="-1207" t="-2864" r="-1449" b="0"/>
            </a:stretch>
          </a:blipFill>
        </p:spPr>
      </p:sp>
      <p:sp>
        <p:nvSpPr>
          <p:cNvPr name="TextBox 3" id="3"/>
          <p:cNvSpPr txBox="true"/>
          <p:nvPr/>
        </p:nvSpPr>
        <p:spPr>
          <a:xfrm rot="0">
            <a:off x="490973" y="2966106"/>
            <a:ext cx="11578041" cy="6167120"/>
          </a:xfrm>
          <a:prstGeom prst="rect">
            <a:avLst/>
          </a:prstGeom>
        </p:spPr>
        <p:txBody>
          <a:bodyPr anchor="t" rtlCol="false" tIns="0" lIns="0" bIns="0" rIns="0">
            <a:spAutoFit/>
          </a:bodyPr>
          <a:lstStyle/>
          <a:p>
            <a:pPr algn="l">
              <a:lnSpc>
                <a:spcPts val="4480"/>
              </a:lnSpc>
            </a:pPr>
            <a:r>
              <a:rPr lang="en-US" sz="3200" b="true">
                <a:solidFill>
                  <a:srgbClr val="FFFFFF"/>
                </a:solidFill>
                <a:latin typeface="Gotham 1 Bold"/>
                <a:ea typeface="Gotham 1 Bold"/>
                <a:cs typeface="Gotham 1 Bold"/>
                <a:sym typeface="Gotham 1 Bold"/>
              </a:rPr>
              <a:t>•Check </a:t>
            </a:r>
            <a:r>
              <a:rPr lang="en-US" b="true" sz="3200">
                <a:solidFill>
                  <a:srgbClr val="FFFFFF"/>
                </a:solidFill>
                <a:latin typeface="Gotham 1 Bold"/>
                <a:ea typeface="Gotham 1 Bold"/>
                <a:cs typeface="Gotham 1 Bold"/>
                <a:sym typeface="Gotham 1 Bold"/>
              </a:rPr>
              <a:t>email for link </a:t>
            </a:r>
          </a:p>
          <a:p>
            <a:pPr algn="l">
              <a:lnSpc>
                <a:spcPts val="4480"/>
              </a:lnSpc>
            </a:pPr>
            <a:r>
              <a:rPr lang="en-US" b="true" sz="3200">
                <a:solidFill>
                  <a:srgbClr val="FFFFFF"/>
                </a:solidFill>
                <a:latin typeface="Gotham 1 Bold"/>
                <a:ea typeface="Gotham 1 Bold"/>
                <a:cs typeface="Gotham 1 Bold"/>
                <a:sym typeface="Gotham 1 Bold"/>
              </a:rPr>
              <a:t>•</a:t>
            </a:r>
            <a:r>
              <a:rPr lang="en-US" b="true" sz="3200">
                <a:solidFill>
                  <a:srgbClr val="FFFFFF"/>
                </a:solidFill>
                <a:latin typeface="Gotham 1 Bold"/>
                <a:ea typeface="Gotham 1 Bold"/>
                <a:cs typeface="Gotham 1 Bold"/>
                <a:sym typeface="Gotham 1 Bold"/>
              </a:rPr>
              <a:t>Apply for your Student Leader Role </a:t>
            </a:r>
          </a:p>
          <a:p>
            <a:pPr algn="l">
              <a:lnSpc>
                <a:spcPts val="4480"/>
              </a:lnSpc>
            </a:pPr>
            <a:r>
              <a:rPr lang="en-US" b="true" sz="3200">
                <a:solidFill>
                  <a:srgbClr val="FFFFFF"/>
                </a:solidFill>
                <a:latin typeface="Gotham 1 Bold"/>
                <a:ea typeface="Gotham 1 Bold"/>
                <a:cs typeface="Gotham 1 Bold"/>
                <a:sym typeface="Gotham 1 Bold"/>
              </a:rPr>
              <a:t>•Create account </a:t>
            </a:r>
          </a:p>
          <a:p>
            <a:pPr algn="l">
              <a:lnSpc>
                <a:spcPts val="4480"/>
              </a:lnSpc>
            </a:pPr>
            <a:r>
              <a:rPr lang="en-US" b="true" sz="3200">
                <a:solidFill>
                  <a:srgbClr val="FFFFFF"/>
                </a:solidFill>
                <a:latin typeface="Gotham 1 Bold"/>
                <a:ea typeface="Gotham 1 Bold"/>
                <a:cs typeface="Gotham 1 Bold"/>
                <a:sym typeface="Gotham 1 Bold"/>
              </a:rPr>
              <a:t>•Parent consent</a:t>
            </a:r>
          </a:p>
          <a:p>
            <a:pPr algn="l">
              <a:lnSpc>
                <a:spcPts val="4480"/>
              </a:lnSpc>
            </a:pPr>
            <a:r>
              <a:rPr lang="en-US" b="true" sz="3200">
                <a:solidFill>
                  <a:srgbClr val="FFFFFF"/>
                </a:solidFill>
                <a:latin typeface="Gotham 1 Bold"/>
                <a:ea typeface="Gotham 1 Bold"/>
                <a:cs typeface="Gotham 1 Bold"/>
                <a:sym typeface="Gotham 1 Bold"/>
              </a:rPr>
              <a:t>•Personal info</a:t>
            </a:r>
          </a:p>
          <a:p>
            <a:pPr algn="l">
              <a:lnSpc>
                <a:spcPts val="4480"/>
              </a:lnSpc>
            </a:pPr>
            <a:r>
              <a:rPr lang="en-US" b="true" sz="3200">
                <a:solidFill>
                  <a:srgbClr val="FFFFFF"/>
                </a:solidFill>
                <a:latin typeface="Gotham 1 Bold"/>
                <a:ea typeface="Gotham 1 Bold"/>
                <a:cs typeface="Gotham 1 Bold"/>
                <a:sym typeface="Gotham 1 Bold"/>
              </a:rPr>
              <a:t>•References with emails</a:t>
            </a:r>
          </a:p>
          <a:p>
            <a:pPr algn="l">
              <a:lnSpc>
                <a:spcPts val="4480"/>
              </a:lnSpc>
            </a:pPr>
            <a:r>
              <a:rPr lang="en-US" b="true" sz="3200">
                <a:solidFill>
                  <a:srgbClr val="FFFFFF"/>
                </a:solidFill>
                <a:latin typeface="Gotham 1 Bold"/>
                <a:ea typeface="Gotham 1 Bold"/>
                <a:cs typeface="Gotham 1 Bold"/>
                <a:sym typeface="Gotham 1 Bold"/>
              </a:rPr>
              <a:t>•Community Christian Statement</a:t>
            </a:r>
          </a:p>
          <a:p>
            <a:pPr algn="l">
              <a:lnSpc>
                <a:spcPts val="4480"/>
              </a:lnSpc>
            </a:pPr>
            <a:r>
              <a:rPr lang="en-US" b="true" sz="3200">
                <a:solidFill>
                  <a:srgbClr val="FFFFFF"/>
                </a:solidFill>
                <a:latin typeface="Gotham 1 Bold"/>
                <a:ea typeface="Gotham 1 Bold"/>
                <a:cs typeface="Gotham 1 Bold"/>
                <a:sym typeface="Gotham 1 Bold"/>
              </a:rPr>
              <a:t>•Spiritual Profile</a:t>
            </a:r>
          </a:p>
          <a:p>
            <a:pPr algn="l">
              <a:lnSpc>
                <a:spcPts val="4480"/>
              </a:lnSpc>
            </a:pPr>
            <a:r>
              <a:rPr lang="en-US" b="true" sz="3200">
                <a:solidFill>
                  <a:srgbClr val="FFFFFF"/>
                </a:solidFill>
                <a:latin typeface="Gotham 1 Bold"/>
                <a:ea typeface="Gotham 1 Bold"/>
                <a:cs typeface="Gotham 1 Bold"/>
                <a:sym typeface="Gotham 1 Bold"/>
              </a:rPr>
              <a:t>•Waivers</a:t>
            </a:r>
          </a:p>
          <a:p>
            <a:pPr algn="ctr">
              <a:lnSpc>
                <a:spcPts val="4480"/>
              </a:lnSpc>
            </a:pPr>
          </a:p>
          <a:p>
            <a:pPr algn="ctr">
              <a:lnSpc>
                <a:spcPts val="4480"/>
              </a:lnSpc>
            </a:pPr>
          </a:p>
        </p:txBody>
      </p:sp>
      <p:sp>
        <p:nvSpPr>
          <p:cNvPr name="Freeform 4" id="4"/>
          <p:cNvSpPr/>
          <p:nvPr/>
        </p:nvSpPr>
        <p:spPr>
          <a:xfrm flipH="false" flipV="false" rot="0">
            <a:off x="8711960" y="7255248"/>
            <a:ext cx="8788130" cy="2405751"/>
          </a:xfrm>
          <a:custGeom>
            <a:avLst/>
            <a:gdLst/>
            <a:ahLst/>
            <a:cxnLst/>
            <a:rect r="r" b="b" t="t" l="l"/>
            <a:pathLst>
              <a:path h="2405751" w="8788130">
                <a:moveTo>
                  <a:pt x="0" y="0"/>
                </a:moveTo>
                <a:lnTo>
                  <a:pt x="8788131" y="0"/>
                </a:lnTo>
                <a:lnTo>
                  <a:pt x="8788131" y="2405750"/>
                </a:lnTo>
                <a:lnTo>
                  <a:pt x="0" y="2405750"/>
                </a:lnTo>
                <a:lnTo>
                  <a:pt x="0" y="0"/>
                </a:lnTo>
                <a:close/>
              </a:path>
            </a:pathLst>
          </a:custGeom>
          <a:blipFill>
            <a:blip r:embed="rId3"/>
            <a:stretch>
              <a:fillRect l="0" t="0" r="0" b="0"/>
            </a:stretch>
          </a:blipFill>
        </p:spPr>
      </p:sp>
      <p:sp>
        <p:nvSpPr>
          <p:cNvPr name="Freeform 5" id="5"/>
          <p:cNvSpPr/>
          <p:nvPr/>
        </p:nvSpPr>
        <p:spPr>
          <a:xfrm flipH="false" flipV="false" rot="0">
            <a:off x="8810110" y="8416765"/>
            <a:ext cx="1369170" cy="1244233"/>
          </a:xfrm>
          <a:custGeom>
            <a:avLst/>
            <a:gdLst/>
            <a:ahLst/>
            <a:cxnLst/>
            <a:rect r="r" b="b" t="t" l="l"/>
            <a:pathLst>
              <a:path h="1244233" w="1369170">
                <a:moveTo>
                  <a:pt x="0" y="0"/>
                </a:moveTo>
                <a:lnTo>
                  <a:pt x="1369170" y="0"/>
                </a:lnTo>
                <a:lnTo>
                  <a:pt x="1369170" y="1244233"/>
                </a:lnTo>
                <a:lnTo>
                  <a:pt x="0" y="124423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3857642" y="671079"/>
            <a:ext cx="10572716" cy="1094740"/>
          </a:xfrm>
          <a:prstGeom prst="rect">
            <a:avLst/>
          </a:prstGeom>
        </p:spPr>
        <p:txBody>
          <a:bodyPr anchor="t" rtlCol="false" tIns="0" lIns="0" bIns="0" rIns="0">
            <a:spAutoFit/>
          </a:bodyPr>
          <a:lstStyle/>
          <a:p>
            <a:pPr algn="ctr">
              <a:lnSpc>
                <a:spcPts val="8959"/>
              </a:lnSpc>
            </a:pPr>
            <a:r>
              <a:rPr lang="en-US" sz="6399">
                <a:solidFill>
                  <a:srgbClr val="FFFFFF"/>
                </a:solidFill>
                <a:latin typeface="Industry Inc Test"/>
                <a:ea typeface="Industry Inc Test"/>
                <a:cs typeface="Industry Inc Test"/>
                <a:sym typeface="Industry Inc Test"/>
              </a:rPr>
              <a:t>Crea</a:t>
            </a:r>
            <a:r>
              <a:rPr lang="en-US" sz="6399">
                <a:solidFill>
                  <a:srgbClr val="FFFFFF"/>
                </a:solidFill>
                <a:latin typeface="Industry Inc Test"/>
                <a:ea typeface="Industry Inc Test"/>
                <a:cs typeface="Industry Inc Test"/>
                <a:sym typeface="Industry Inc Test"/>
              </a:rPr>
              <a:t>te VIP account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4854"/>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13382208" y="3627734"/>
            <a:ext cx="10287003" cy="3031528"/>
          </a:xfrm>
          <a:custGeom>
            <a:avLst/>
            <a:gdLst/>
            <a:ahLst/>
            <a:cxnLst/>
            <a:rect r="r" b="b" t="t" l="l"/>
            <a:pathLst>
              <a:path h="3031528" w="10287003">
                <a:moveTo>
                  <a:pt x="0" y="0"/>
                </a:moveTo>
                <a:lnTo>
                  <a:pt x="10287003" y="0"/>
                </a:lnTo>
                <a:lnTo>
                  <a:pt x="10287003" y="3031529"/>
                </a:lnTo>
                <a:lnTo>
                  <a:pt x="0" y="3031529"/>
                </a:lnTo>
                <a:lnTo>
                  <a:pt x="0" y="0"/>
                </a:lnTo>
                <a:close/>
              </a:path>
            </a:pathLst>
          </a:custGeom>
          <a:blipFill>
            <a:blip r:embed="rId3"/>
            <a:stretch>
              <a:fillRect l="-774999" t="0" r="-774999" b="-148844"/>
            </a:stretch>
          </a:blipFill>
        </p:spPr>
      </p:sp>
      <p:sp>
        <p:nvSpPr>
          <p:cNvPr name="AutoShape 3" id="3"/>
          <p:cNvSpPr/>
          <p:nvPr/>
        </p:nvSpPr>
        <p:spPr>
          <a:xfrm rot="18992">
            <a:off x="1079644" y="2181225"/>
            <a:ext cx="6896205" cy="0"/>
          </a:xfrm>
          <a:prstGeom prst="line">
            <a:avLst/>
          </a:prstGeom>
          <a:ln cap="rnd" w="19050">
            <a:solidFill>
              <a:srgbClr val="01BF81"/>
            </a:solidFill>
            <a:prstDash val="solid"/>
            <a:headEnd type="none" len="sm" w="sm"/>
            <a:tailEnd type="none" len="sm" w="sm"/>
          </a:ln>
        </p:spPr>
      </p:sp>
      <p:sp>
        <p:nvSpPr>
          <p:cNvPr name="TextBox 4" id="4"/>
          <p:cNvSpPr txBox="true"/>
          <p:nvPr/>
        </p:nvSpPr>
        <p:spPr>
          <a:xfrm rot="0">
            <a:off x="451049" y="2581423"/>
            <a:ext cx="14805422" cy="6666357"/>
          </a:xfrm>
          <a:prstGeom prst="rect">
            <a:avLst/>
          </a:prstGeom>
        </p:spPr>
        <p:txBody>
          <a:bodyPr anchor="t" rtlCol="false" tIns="0" lIns="0" bIns="0" rIns="0">
            <a:spAutoFit/>
          </a:bodyPr>
          <a:lstStyle/>
          <a:p>
            <a:pPr algn="l">
              <a:lnSpc>
                <a:spcPts val="5903"/>
              </a:lnSpc>
            </a:pPr>
          </a:p>
          <a:p>
            <a:pPr algn="l" marL="885187" indent="-442594" lvl="1">
              <a:lnSpc>
                <a:spcPts val="5903"/>
              </a:lnSpc>
              <a:buFont typeface="Arial"/>
              <a:buChar char="•"/>
            </a:pPr>
            <a:r>
              <a:rPr lang="en-US" b="true" sz="4099" spc="36">
                <a:solidFill>
                  <a:srgbClr val="FFFFFF"/>
                </a:solidFill>
                <a:latin typeface="TT Rounds Condensed Bold"/>
                <a:ea typeface="TT Rounds Condensed Bold"/>
                <a:cs typeface="TT Rounds Condensed Bold"/>
                <a:sym typeface="TT Rounds Condensed Bold"/>
              </a:rPr>
              <a:t>March 28 - Day of Champions (Middle School)</a:t>
            </a:r>
          </a:p>
          <a:p>
            <a:pPr algn="l" marL="885187" indent="-442594" lvl="1">
              <a:lnSpc>
                <a:spcPts val="5903"/>
              </a:lnSpc>
              <a:buFont typeface="Arial"/>
              <a:buChar char="•"/>
            </a:pPr>
            <a:r>
              <a:rPr lang="en-US" b="true" sz="4099" spc="36">
                <a:solidFill>
                  <a:srgbClr val="FFFFFF"/>
                </a:solidFill>
                <a:latin typeface="TT Rounds Condensed Bold"/>
                <a:ea typeface="TT Rounds Condensed Bold"/>
                <a:cs typeface="TT Rounds Condensed Bold"/>
                <a:sym typeface="TT Rounds Condensed Bold"/>
              </a:rPr>
              <a:t>June 10 -14 - Summit Leadership Camp at UNT (High School)</a:t>
            </a:r>
          </a:p>
          <a:p>
            <a:pPr algn="l" marL="885187" indent="-442594" lvl="1">
              <a:lnSpc>
                <a:spcPts val="5903"/>
              </a:lnSpc>
              <a:buFont typeface="Arial"/>
              <a:buChar char="•"/>
            </a:pPr>
            <a:r>
              <a:rPr lang="en-US" b="true" sz="4099" spc="36">
                <a:solidFill>
                  <a:srgbClr val="FFFFFF"/>
                </a:solidFill>
                <a:latin typeface="TT Rounds Condensed Bold"/>
                <a:ea typeface="TT Rounds Condensed Bold"/>
                <a:cs typeface="TT Rounds Condensed Bold"/>
                <a:sym typeface="TT Rounds Condensed Bold"/>
              </a:rPr>
              <a:t>June 12 -FCA Golf Tournament at Frisco Trails</a:t>
            </a:r>
          </a:p>
          <a:p>
            <a:pPr algn="l" marL="885187" indent="-442594" lvl="1">
              <a:lnSpc>
                <a:spcPts val="5903"/>
              </a:lnSpc>
              <a:buFont typeface="Arial"/>
              <a:buChar char="•"/>
            </a:pPr>
            <a:r>
              <a:rPr lang="en-US" b="true" sz="4099" spc="36">
                <a:solidFill>
                  <a:srgbClr val="FFFFFF"/>
                </a:solidFill>
                <a:latin typeface="TT Rounds Condensed Bold"/>
                <a:ea typeface="TT Rounds Condensed Bold"/>
                <a:cs typeface="TT Rounds Condensed Bold"/>
                <a:sym typeface="TT Rounds Condensed Bold"/>
              </a:rPr>
              <a:t>July 6-9 - Connect Camp (ages 9-12)</a:t>
            </a:r>
          </a:p>
          <a:p>
            <a:pPr algn="l" marL="885187" indent="-442594" lvl="1">
              <a:lnSpc>
                <a:spcPts val="5903"/>
              </a:lnSpc>
              <a:buFont typeface="Arial"/>
              <a:buChar char="•"/>
            </a:pPr>
            <a:r>
              <a:rPr lang="en-US" b="true" sz="4099" spc="36">
                <a:solidFill>
                  <a:srgbClr val="FFFFFF"/>
                </a:solidFill>
                <a:latin typeface="TT Rounds Condensed Bold"/>
                <a:ea typeface="TT Rounds Condensed Bold"/>
                <a:cs typeface="TT Rounds Condensed Bold"/>
                <a:sym typeface="TT Rounds Condensed Bold"/>
              </a:rPr>
              <a:t>July 10-12 - Coaches Time Out</a:t>
            </a:r>
          </a:p>
          <a:p>
            <a:pPr algn="l" marL="885187" indent="-442594" lvl="1">
              <a:lnSpc>
                <a:spcPts val="5903"/>
              </a:lnSpc>
              <a:buFont typeface="Arial"/>
              <a:buChar char="•"/>
            </a:pPr>
            <a:r>
              <a:rPr lang="en-US" b="true" sz="4099" spc="36">
                <a:solidFill>
                  <a:srgbClr val="FFFFFF"/>
                </a:solidFill>
                <a:latin typeface="TT Rounds Condensed Bold"/>
                <a:ea typeface="TT Rounds Condensed Bold"/>
                <a:cs typeface="TT Rounds Condensed Bold"/>
                <a:sym typeface="TT Rounds Condensed Bold"/>
              </a:rPr>
              <a:t>October 2026 Fields of Faith </a:t>
            </a:r>
          </a:p>
          <a:p>
            <a:pPr algn="l">
              <a:lnSpc>
                <a:spcPts val="5903"/>
              </a:lnSpc>
            </a:pPr>
          </a:p>
          <a:p>
            <a:pPr algn="l">
              <a:lnSpc>
                <a:spcPts val="5903"/>
              </a:lnSpc>
            </a:pPr>
          </a:p>
        </p:txBody>
      </p:sp>
      <p:sp>
        <p:nvSpPr>
          <p:cNvPr name="Freeform 5" id="5"/>
          <p:cNvSpPr/>
          <p:nvPr/>
        </p:nvSpPr>
        <p:spPr>
          <a:xfrm flipH="false" flipV="false" rot="0">
            <a:off x="15256472" y="-3"/>
            <a:ext cx="7936709" cy="10287003"/>
          </a:xfrm>
          <a:custGeom>
            <a:avLst/>
            <a:gdLst/>
            <a:ahLst/>
            <a:cxnLst/>
            <a:rect r="r" b="b" t="t" l="l"/>
            <a:pathLst>
              <a:path h="10287003" w="7936709">
                <a:moveTo>
                  <a:pt x="0" y="0"/>
                </a:moveTo>
                <a:lnTo>
                  <a:pt x="7936708" y="0"/>
                </a:lnTo>
                <a:lnTo>
                  <a:pt x="7936708" y="10287003"/>
                </a:lnTo>
                <a:lnTo>
                  <a:pt x="0" y="1028700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1134942" y="1066799"/>
            <a:ext cx="8925364" cy="952500"/>
          </a:xfrm>
          <a:prstGeom prst="rect">
            <a:avLst/>
          </a:prstGeom>
        </p:spPr>
        <p:txBody>
          <a:bodyPr anchor="t" rtlCol="false" tIns="0" lIns="0" bIns="0" rIns="0">
            <a:spAutoFit/>
          </a:bodyPr>
          <a:lstStyle/>
          <a:p>
            <a:pPr algn="l">
              <a:lnSpc>
                <a:spcPts val="7559"/>
              </a:lnSpc>
            </a:pPr>
            <a:r>
              <a:rPr lang="en-US" sz="6299" i="true" spc="58">
                <a:solidFill>
                  <a:srgbClr val="FFFFFF"/>
                </a:solidFill>
                <a:latin typeface="Blackbird Heavy Italics"/>
                <a:ea typeface="Blackbird Heavy Italics"/>
                <a:cs typeface="Blackbird Heavy Italics"/>
                <a:sym typeface="Blackbird Heavy Italics"/>
              </a:rPr>
              <a:t>Upcoming Events​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EFEAD7"/>
        </a:solidFill>
      </p:bgPr>
    </p:bg>
    <p:spTree>
      <p:nvGrpSpPr>
        <p:cNvPr id="1" name=""/>
        <p:cNvGrpSpPr/>
        <p:nvPr/>
      </p:nvGrpSpPr>
      <p:grpSpPr>
        <a:xfrm>
          <a:off x="0" y="0"/>
          <a:ext cx="0" cy="0"/>
          <a:chOff x="0" y="0"/>
          <a:chExt cx="0" cy="0"/>
        </a:xfrm>
      </p:grpSpPr>
      <p:sp>
        <p:nvSpPr>
          <p:cNvPr name="Freeform 2" id="2"/>
          <p:cNvSpPr/>
          <p:nvPr/>
        </p:nvSpPr>
        <p:spPr>
          <a:xfrm flipH="false" flipV="false" rot="0">
            <a:off x="0" y="-1"/>
            <a:ext cx="685800" cy="10287000"/>
          </a:xfrm>
          <a:custGeom>
            <a:avLst/>
            <a:gdLst/>
            <a:ahLst/>
            <a:cxnLst/>
            <a:rect r="r" b="b" t="t" l="l"/>
            <a:pathLst>
              <a:path h="10287000" w="685800">
                <a:moveTo>
                  <a:pt x="0" y="0"/>
                </a:moveTo>
                <a:lnTo>
                  <a:pt x="685800" y="0"/>
                </a:lnTo>
                <a:lnTo>
                  <a:pt x="6858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593056" y="2174172"/>
            <a:ext cx="6858100" cy="38105"/>
          </a:xfrm>
          <a:custGeom>
            <a:avLst/>
            <a:gdLst/>
            <a:ahLst/>
            <a:cxnLst/>
            <a:rect r="r" b="b" t="t" l="l"/>
            <a:pathLst>
              <a:path h="38105" w="6858100">
                <a:moveTo>
                  <a:pt x="0" y="0"/>
                </a:moveTo>
                <a:lnTo>
                  <a:pt x="6858100" y="0"/>
                </a:lnTo>
                <a:lnTo>
                  <a:pt x="6858100" y="38104"/>
                </a:lnTo>
                <a:lnTo>
                  <a:pt x="0" y="3810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4316075" y="8116829"/>
            <a:ext cx="3971925" cy="2170171"/>
          </a:xfrm>
          <a:custGeom>
            <a:avLst/>
            <a:gdLst/>
            <a:ahLst/>
            <a:cxnLst/>
            <a:rect r="r" b="b" t="t" l="l"/>
            <a:pathLst>
              <a:path h="2170171" w="3971925">
                <a:moveTo>
                  <a:pt x="0" y="0"/>
                </a:moveTo>
                <a:lnTo>
                  <a:pt x="3971925" y="0"/>
                </a:lnTo>
                <a:lnTo>
                  <a:pt x="3971925" y="2170171"/>
                </a:lnTo>
                <a:lnTo>
                  <a:pt x="0" y="2170171"/>
                </a:lnTo>
                <a:lnTo>
                  <a:pt x="0" y="0"/>
                </a:lnTo>
                <a:close/>
              </a:path>
            </a:pathLst>
          </a:custGeom>
          <a:blipFill>
            <a:blip r:embed="rId6"/>
            <a:stretch>
              <a:fillRect l="0" t="0" r="0" b="0"/>
            </a:stretch>
          </a:blipFill>
        </p:spPr>
      </p:sp>
      <p:sp>
        <p:nvSpPr>
          <p:cNvPr name="TextBox 5" id="5"/>
          <p:cNvSpPr txBox="true"/>
          <p:nvPr/>
        </p:nvSpPr>
        <p:spPr>
          <a:xfrm rot="0">
            <a:off x="1593056" y="997528"/>
            <a:ext cx="12958134" cy="7824421"/>
          </a:xfrm>
          <a:prstGeom prst="rect">
            <a:avLst/>
          </a:prstGeom>
        </p:spPr>
        <p:txBody>
          <a:bodyPr anchor="t" rtlCol="false" tIns="0" lIns="0" bIns="0" rIns="0">
            <a:spAutoFit/>
          </a:bodyPr>
          <a:lstStyle/>
          <a:p>
            <a:pPr algn="l">
              <a:lnSpc>
                <a:spcPts val="10653"/>
              </a:lnSpc>
            </a:pPr>
            <a:r>
              <a:rPr lang="en-US" sz="7403" i="true">
                <a:solidFill>
                  <a:srgbClr val="004854"/>
                </a:solidFill>
                <a:latin typeface="Blackbird Heavy Italics"/>
                <a:ea typeface="Blackbird Heavy Italics"/>
                <a:cs typeface="Blackbird Heavy Italics"/>
                <a:sym typeface="Blackbird Heavy Italics"/>
              </a:rPr>
              <a:t>What</a:t>
            </a:r>
            <a:r>
              <a:rPr lang="en-US" sz="7403" i="true">
                <a:solidFill>
                  <a:srgbClr val="004854"/>
                </a:solidFill>
                <a:latin typeface="Blackbird Heavy Italics"/>
                <a:ea typeface="Blackbird Heavy Italics"/>
                <a:cs typeface="Blackbird Heavy Italics"/>
                <a:sym typeface="Blackbird Heavy Italics"/>
              </a:rPr>
              <a:t> is FCA?</a:t>
            </a:r>
          </a:p>
          <a:p>
            <a:pPr algn="l">
              <a:lnSpc>
                <a:spcPts val="9209"/>
              </a:lnSpc>
            </a:pPr>
          </a:p>
          <a:p>
            <a:pPr algn="l">
              <a:lnSpc>
                <a:spcPts val="9209"/>
              </a:lnSpc>
            </a:pPr>
            <a:r>
              <a:rPr lang="en-US" b="true" sz="6399" spc="57">
                <a:solidFill>
                  <a:srgbClr val="000000"/>
                </a:solidFill>
                <a:latin typeface="Calibri (MS) Bold"/>
                <a:ea typeface="Calibri (MS) Bold"/>
                <a:cs typeface="Calibri (MS) Bold"/>
                <a:sym typeface="Calibri (MS) Bold"/>
              </a:rPr>
              <a:t>Visi</a:t>
            </a:r>
            <a:r>
              <a:rPr lang="en-US" b="true" sz="6399" spc="57">
                <a:solidFill>
                  <a:srgbClr val="000000"/>
                </a:solidFill>
                <a:latin typeface="Calibri (MS) Bold"/>
                <a:ea typeface="Calibri (MS) Bold"/>
                <a:cs typeface="Calibri (MS) Bold"/>
                <a:sym typeface="Calibri (MS) Bold"/>
              </a:rPr>
              <a:t>on: </a:t>
            </a:r>
          </a:p>
          <a:p>
            <a:pPr algn="l">
              <a:lnSpc>
                <a:spcPts val="9209"/>
              </a:lnSpc>
            </a:pPr>
            <a:r>
              <a:rPr lang="en-US" sz="6399" spc="57">
                <a:solidFill>
                  <a:srgbClr val="000000"/>
                </a:solidFill>
                <a:latin typeface="Calibri (MS)"/>
                <a:ea typeface="Calibri (MS)"/>
                <a:cs typeface="Calibri (MS)"/>
                <a:sym typeface="Calibri (MS)"/>
              </a:rPr>
              <a:t>To see the world transformed by Jesus Christ through the influence of coaches and athletes.</a:t>
            </a:r>
          </a:p>
          <a:p>
            <a:pPr algn="l">
              <a:lnSpc>
                <a:spcPts val="5185"/>
              </a:lnSpc>
            </a:pPr>
          </a:p>
        </p:txBody>
      </p:sp>
    </p:spTree>
  </p:cSld>
  <p:clrMapOvr>
    <a:masterClrMapping/>
  </p:clrMapOvr>
  <p:transition spd="fast">
    <p:fade/>
  </p:transition>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EFEAD7"/>
        </a:solidFill>
      </p:bgPr>
    </p:bg>
    <p:spTree>
      <p:nvGrpSpPr>
        <p:cNvPr id="1" name=""/>
        <p:cNvGrpSpPr/>
        <p:nvPr/>
      </p:nvGrpSpPr>
      <p:grpSpPr>
        <a:xfrm>
          <a:off x="0" y="0"/>
          <a:ext cx="0" cy="0"/>
          <a:chOff x="0" y="0"/>
          <a:chExt cx="0" cy="0"/>
        </a:xfrm>
      </p:grpSpPr>
      <p:sp>
        <p:nvSpPr>
          <p:cNvPr name="Freeform 2" id="2"/>
          <p:cNvSpPr/>
          <p:nvPr/>
        </p:nvSpPr>
        <p:spPr>
          <a:xfrm flipH="false" flipV="false" rot="0">
            <a:off x="0" y="-1"/>
            <a:ext cx="685800" cy="10287000"/>
          </a:xfrm>
          <a:custGeom>
            <a:avLst/>
            <a:gdLst/>
            <a:ahLst/>
            <a:cxnLst/>
            <a:rect r="r" b="b" t="t" l="l"/>
            <a:pathLst>
              <a:path h="10287000" w="685800">
                <a:moveTo>
                  <a:pt x="0" y="0"/>
                </a:moveTo>
                <a:lnTo>
                  <a:pt x="685800" y="0"/>
                </a:lnTo>
                <a:lnTo>
                  <a:pt x="6858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593056" y="2174172"/>
            <a:ext cx="6858100" cy="38105"/>
          </a:xfrm>
          <a:custGeom>
            <a:avLst/>
            <a:gdLst/>
            <a:ahLst/>
            <a:cxnLst/>
            <a:rect r="r" b="b" t="t" l="l"/>
            <a:pathLst>
              <a:path h="38105" w="6858100">
                <a:moveTo>
                  <a:pt x="0" y="0"/>
                </a:moveTo>
                <a:lnTo>
                  <a:pt x="6858100" y="0"/>
                </a:lnTo>
                <a:lnTo>
                  <a:pt x="6858100" y="38104"/>
                </a:lnTo>
                <a:lnTo>
                  <a:pt x="0" y="3810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4316075" y="8116829"/>
            <a:ext cx="3971925" cy="2170171"/>
          </a:xfrm>
          <a:custGeom>
            <a:avLst/>
            <a:gdLst/>
            <a:ahLst/>
            <a:cxnLst/>
            <a:rect r="r" b="b" t="t" l="l"/>
            <a:pathLst>
              <a:path h="2170171" w="3971925">
                <a:moveTo>
                  <a:pt x="0" y="0"/>
                </a:moveTo>
                <a:lnTo>
                  <a:pt x="3971925" y="0"/>
                </a:lnTo>
                <a:lnTo>
                  <a:pt x="3971925" y="2170171"/>
                </a:lnTo>
                <a:lnTo>
                  <a:pt x="0" y="2170171"/>
                </a:lnTo>
                <a:lnTo>
                  <a:pt x="0" y="0"/>
                </a:lnTo>
                <a:close/>
              </a:path>
            </a:pathLst>
          </a:custGeom>
          <a:blipFill>
            <a:blip r:embed="rId6"/>
            <a:stretch>
              <a:fillRect l="0" t="0" r="0" b="0"/>
            </a:stretch>
          </a:blipFill>
        </p:spPr>
      </p:sp>
      <p:sp>
        <p:nvSpPr>
          <p:cNvPr name="TextBox 5" id="5"/>
          <p:cNvSpPr txBox="true"/>
          <p:nvPr/>
        </p:nvSpPr>
        <p:spPr>
          <a:xfrm rot="0">
            <a:off x="1593056" y="997528"/>
            <a:ext cx="12958134" cy="7824421"/>
          </a:xfrm>
          <a:prstGeom prst="rect">
            <a:avLst/>
          </a:prstGeom>
        </p:spPr>
        <p:txBody>
          <a:bodyPr anchor="t" rtlCol="false" tIns="0" lIns="0" bIns="0" rIns="0">
            <a:spAutoFit/>
          </a:bodyPr>
          <a:lstStyle/>
          <a:p>
            <a:pPr algn="l">
              <a:lnSpc>
                <a:spcPts val="10653"/>
              </a:lnSpc>
            </a:pPr>
            <a:r>
              <a:rPr lang="en-US" sz="7403" i="true">
                <a:solidFill>
                  <a:srgbClr val="004854"/>
                </a:solidFill>
                <a:latin typeface="Blackbird Heavy Italics"/>
                <a:ea typeface="Blackbird Heavy Italics"/>
                <a:cs typeface="Blackbird Heavy Italics"/>
                <a:sym typeface="Blackbird Heavy Italics"/>
              </a:rPr>
              <a:t>What</a:t>
            </a:r>
            <a:r>
              <a:rPr lang="en-US" sz="7403" i="true">
                <a:solidFill>
                  <a:srgbClr val="004854"/>
                </a:solidFill>
                <a:latin typeface="Blackbird Heavy Italics"/>
                <a:ea typeface="Blackbird Heavy Italics"/>
                <a:cs typeface="Blackbird Heavy Italics"/>
                <a:sym typeface="Blackbird Heavy Italics"/>
              </a:rPr>
              <a:t> is FCA?</a:t>
            </a:r>
          </a:p>
          <a:p>
            <a:pPr algn="l">
              <a:lnSpc>
                <a:spcPts val="9209"/>
              </a:lnSpc>
            </a:pPr>
          </a:p>
          <a:p>
            <a:pPr algn="l">
              <a:lnSpc>
                <a:spcPts val="9209"/>
              </a:lnSpc>
            </a:pPr>
            <a:r>
              <a:rPr lang="en-US" b="true" sz="6399" spc="57">
                <a:solidFill>
                  <a:srgbClr val="000000"/>
                </a:solidFill>
                <a:latin typeface="Calibri (MS) Bold"/>
                <a:ea typeface="Calibri (MS) Bold"/>
                <a:cs typeface="Calibri (MS) Bold"/>
                <a:sym typeface="Calibri (MS) Bold"/>
              </a:rPr>
              <a:t>M</a:t>
            </a:r>
            <a:r>
              <a:rPr lang="en-US" b="true" sz="6399" spc="57">
                <a:solidFill>
                  <a:srgbClr val="000000"/>
                </a:solidFill>
                <a:latin typeface="Calibri (MS) Bold"/>
                <a:ea typeface="Calibri (MS) Bold"/>
                <a:cs typeface="Calibri (MS) Bold"/>
                <a:sym typeface="Calibri (MS) Bold"/>
              </a:rPr>
              <a:t>issi</a:t>
            </a:r>
            <a:r>
              <a:rPr lang="en-US" b="true" sz="6399" spc="57">
                <a:solidFill>
                  <a:srgbClr val="000000"/>
                </a:solidFill>
                <a:latin typeface="Calibri (MS) Bold"/>
                <a:ea typeface="Calibri (MS) Bold"/>
                <a:cs typeface="Calibri (MS) Bold"/>
                <a:sym typeface="Calibri (MS) Bold"/>
              </a:rPr>
              <a:t>on: </a:t>
            </a:r>
          </a:p>
          <a:p>
            <a:pPr algn="l">
              <a:lnSpc>
                <a:spcPts val="9209"/>
              </a:lnSpc>
            </a:pPr>
            <a:r>
              <a:rPr lang="en-US" sz="6399" spc="57">
                <a:solidFill>
                  <a:srgbClr val="000000"/>
                </a:solidFill>
                <a:latin typeface="Calibri (MS)"/>
                <a:ea typeface="Calibri (MS)"/>
                <a:cs typeface="Calibri (MS)"/>
                <a:sym typeface="Calibri (MS)"/>
              </a:rPr>
              <a:t>To lead every coach and athlete into a growing relationship with Jesus Christ and His church.</a:t>
            </a:r>
          </a:p>
          <a:p>
            <a:pPr algn="l">
              <a:lnSpc>
                <a:spcPts val="5185"/>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EFEAD7"/>
        </a:solidFill>
      </p:bgPr>
    </p:bg>
    <p:spTree>
      <p:nvGrpSpPr>
        <p:cNvPr id="1" name=""/>
        <p:cNvGrpSpPr/>
        <p:nvPr/>
      </p:nvGrpSpPr>
      <p:grpSpPr>
        <a:xfrm>
          <a:off x="0" y="0"/>
          <a:ext cx="0" cy="0"/>
          <a:chOff x="0" y="0"/>
          <a:chExt cx="0" cy="0"/>
        </a:xfrm>
      </p:grpSpPr>
      <p:sp>
        <p:nvSpPr>
          <p:cNvPr name="Freeform 2" id="2"/>
          <p:cNvSpPr/>
          <p:nvPr/>
        </p:nvSpPr>
        <p:spPr>
          <a:xfrm flipH="false" flipV="false" rot="0">
            <a:off x="0" y="-1"/>
            <a:ext cx="685800" cy="10287000"/>
          </a:xfrm>
          <a:custGeom>
            <a:avLst/>
            <a:gdLst/>
            <a:ahLst/>
            <a:cxnLst/>
            <a:rect r="r" b="b" t="t" l="l"/>
            <a:pathLst>
              <a:path h="10287000" w="685800">
                <a:moveTo>
                  <a:pt x="0" y="0"/>
                </a:moveTo>
                <a:lnTo>
                  <a:pt x="685800" y="0"/>
                </a:lnTo>
                <a:lnTo>
                  <a:pt x="6858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593056" y="2174172"/>
            <a:ext cx="6858100" cy="38105"/>
          </a:xfrm>
          <a:custGeom>
            <a:avLst/>
            <a:gdLst/>
            <a:ahLst/>
            <a:cxnLst/>
            <a:rect r="r" b="b" t="t" l="l"/>
            <a:pathLst>
              <a:path h="38105" w="6858100">
                <a:moveTo>
                  <a:pt x="0" y="0"/>
                </a:moveTo>
                <a:lnTo>
                  <a:pt x="6858100" y="0"/>
                </a:lnTo>
                <a:lnTo>
                  <a:pt x="6858100" y="38104"/>
                </a:lnTo>
                <a:lnTo>
                  <a:pt x="0" y="3810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3346794" y="7587235"/>
            <a:ext cx="4941206" cy="2699765"/>
          </a:xfrm>
          <a:custGeom>
            <a:avLst/>
            <a:gdLst/>
            <a:ahLst/>
            <a:cxnLst/>
            <a:rect r="r" b="b" t="t" l="l"/>
            <a:pathLst>
              <a:path h="2699765" w="4941206">
                <a:moveTo>
                  <a:pt x="0" y="0"/>
                </a:moveTo>
                <a:lnTo>
                  <a:pt x="4941206" y="0"/>
                </a:lnTo>
                <a:lnTo>
                  <a:pt x="4941206" y="2699765"/>
                </a:lnTo>
                <a:lnTo>
                  <a:pt x="0" y="2699765"/>
                </a:lnTo>
                <a:lnTo>
                  <a:pt x="0" y="0"/>
                </a:lnTo>
                <a:close/>
              </a:path>
            </a:pathLst>
          </a:custGeom>
          <a:blipFill>
            <a:blip r:embed="rId6"/>
            <a:stretch>
              <a:fillRect l="0" t="0" r="0" b="0"/>
            </a:stretch>
          </a:blipFill>
        </p:spPr>
      </p:sp>
      <p:sp>
        <p:nvSpPr>
          <p:cNvPr name="TextBox 5" id="5"/>
          <p:cNvSpPr txBox="true"/>
          <p:nvPr/>
        </p:nvSpPr>
        <p:spPr>
          <a:xfrm rot="0">
            <a:off x="1593056" y="1006346"/>
            <a:ext cx="15666244" cy="5500321"/>
          </a:xfrm>
          <a:prstGeom prst="rect">
            <a:avLst/>
          </a:prstGeom>
        </p:spPr>
        <p:txBody>
          <a:bodyPr anchor="t" rtlCol="false" tIns="0" lIns="0" bIns="0" rIns="0">
            <a:spAutoFit/>
          </a:bodyPr>
          <a:lstStyle/>
          <a:p>
            <a:pPr algn="l">
              <a:lnSpc>
                <a:spcPts val="10653"/>
              </a:lnSpc>
            </a:pPr>
            <a:r>
              <a:rPr lang="en-US" sz="7403" i="true">
                <a:solidFill>
                  <a:srgbClr val="004854"/>
                </a:solidFill>
                <a:latin typeface="Blackbird Heavy Italics"/>
                <a:ea typeface="Blackbird Heavy Italics"/>
                <a:cs typeface="Blackbird Heavy Italics"/>
                <a:sym typeface="Blackbird Heavy Italics"/>
              </a:rPr>
              <a:t>What</a:t>
            </a:r>
            <a:r>
              <a:rPr lang="en-US" sz="7403" i="true">
                <a:solidFill>
                  <a:srgbClr val="004854"/>
                </a:solidFill>
                <a:latin typeface="Blackbird Heavy Italics"/>
                <a:ea typeface="Blackbird Heavy Italics"/>
                <a:cs typeface="Blackbird Heavy Italics"/>
                <a:sym typeface="Blackbird Heavy Italics"/>
              </a:rPr>
              <a:t> is FCA?</a:t>
            </a:r>
          </a:p>
          <a:p>
            <a:pPr algn="l">
              <a:lnSpc>
                <a:spcPts val="9209"/>
              </a:lnSpc>
            </a:pPr>
          </a:p>
          <a:p>
            <a:pPr algn="l">
              <a:lnSpc>
                <a:spcPts val="9209"/>
              </a:lnSpc>
            </a:pPr>
            <a:r>
              <a:rPr lang="en-US" b="true" sz="6399" spc="57">
                <a:solidFill>
                  <a:srgbClr val="000000"/>
                </a:solidFill>
                <a:latin typeface="Calibri (MS) Bold"/>
                <a:ea typeface="Calibri (MS) Bold"/>
                <a:cs typeface="Calibri (MS) Bold"/>
                <a:sym typeface="Calibri (MS) Bold"/>
              </a:rPr>
              <a:t>Value</a:t>
            </a:r>
            <a:r>
              <a:rPr lang="en-US" b="true" sz="6399" spc="57">
                <a:solidFill>
                  <a:srgbClr val="000000"/>
                </a:solidFill>
                <a:latin typeface="Calibri (MS) Bold"/>
                <a:ea typeface="Calibri (MS) Bold"/>
                <a:cs typeface="Calibri (MS) Bold"/>
                <a:sym typeface="Calibri (MS) Bold"/>
              </a:rPr>
              <a:t>s: </a:t>
            </a:r>
          </a:p>
          <a:p>
            <a:pPr algn="l">
              <a:lnSpc>
                <a:spcPts val="9209"/>
              </a:lnSpc>
            </a:pPr>
            <a:r>
              <a:rPr lang="en-US" b="true" sz="6399" spc="57">
                <a:solidFill>
                  <a:srgbClr val="000000"/>
                </a:solidFill>
                <a:latin typeface="Calibri (MS) Bold"/>
                <a:ea typeface="Calibri (MS) Bold"/>
                <a:cs typeface="Calibri (MS) Bold"/>
                <a:sym typeface="Calibri (MS) Bold"/>
              </a:rPr>
              <a:t>Integrity | Servi</a:t>
            </a:r>
            <a:r>
              <a:rPr lang="en-US" b="true" sz="6399" spc="57">
                <a:solidFill>
                  <a:srgbClr val="000000"/>
                </a:solidFill>
                <a:latin typeface="Calibri (MS) Bold"/>
                <a:ea typeface="Calibri (MS) Bold"/>
                <a:cs typeface="Calibri (MS) Bold"/>
                <a:sym typeface="Calibri (MS) Bold"/>
              </a:rPr>
              <a:t>ng | Teamwork | Excellence​</a:t>
            </a:r>
          </a:p>
          <a:p>
            <a:pPr algn="l">
              <a:lnSpc>
                <a:spcPts val="5185"/>
              </a:lnSpc>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1BF81"/>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4737102" y="4737099"/>
            <a:ext cx="10287003" cy="812801"/>
          </a:xfrm>
          <a:custGeom>
            <a:avLst/>
            <a:gdLst/>
            <a:ahLst/>
            <a:cxnLst/>
            <a:rect r="r" b="b" t="t" l="l"/>
            <a:pathLst>
              <a:path h="812801" w="10287003">
                <a:moveTo>
                  <a:pt x="0" y="0"/>
                </a:moveTo>
                <a:lnTo>
                  <a:pt x="10287003" y="0"/>
                </a:lnTo>
                <a:lnTo>
                  <a:pt x="10287003" y="812801"/>
                </a:lnTo>
                <a:lnTo>
                  <a:pt x="0" y="812801"/>
                </a:lnTo>
                <a:lnTo>
                  <a:pt x="0" y="0"/>
                </a:lnTo>
                <a:close/>
              </a:path>
            </a:pathLst>
          </a:custGeom>
          <a:blipFill>
            <a:blip r:embed="rId3"/>
            <a:stretch>
              <a:fillRect l="-38888" t="0" r="-38888" b="0"/>
            </a:stretch>
          </a:blipFill>
        </p:spPr>
      </p:sp>
      <p:sp>
        <p:nvSpPr>
          <p:cNvPr name="Freeform 3" id="3"/>
          <p:cNvSpPr/>
          <p:nvPr/>
        </p:nvSpPr>
        <p:spPr>
          <a:xfrm flipH="false" flipV="false" rot="0">
            <a:off x="1490611" y="3091969"/>
            <a:ext cx="8837934" cy="5937987"/>
          </a:xfrm>
          <a:custGeom>
            <a:avLst/>
            <a:gdLst/>
            <a:ahLst/>
            <a:cxnLst/>
            <a:rect r="r" b="b" t="t" l="l"/>
            <a:pathLst>
              <a:path h="5937987" w="8837934">
                <a:moveTo>
                  <a:pt x="0" y="0"/>
                </a:moveTo>
                <a:lnTo>
                  <a:pt x="8837934" y="0"/>
                </a:lnTo>
                <a:lnTo>
                  <a:pt x="8837934" y="5937987"/>
                </a:lnTo>
                <a:lnTo>
                  <a:pt x="0" y="59379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6637128" y="-2"/>
            <a:ext cx="7449928" cy="10579779"/>
          </a:xfrm>
          <a:custGeom>
            <a:avLst/>
            <a:gdLst/>
            <a:ahLst/>
            <a:cxnLst/>
            <a:rect r="r" b="b" t="t" l="l"/>
            <a:pathLst>
              <a:path h="10579779" w="7449928">
                <a:moveTo>
                  <a:pt x="0" y="0"/>
                </a:moveTo>
                <a:lnTo>
                  <a:pt x="7449928" y="0"/>
                </a:lnTo>
                <a:lnTo>
                  <a:pt x="7449928" y="10579779"/>
                </a:lnTo>
                <a:lnTo>
                  <a:pt x="0" y="1057977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5" id="5"/>
          <p:cNvSpPr txBox="true"/>
          <p:nvPr/>
        </p:nvSpPr>
        <p:spPr>
          <a:xfrm rot="0">
            <a:off x="1490611" y="1256680"/>
            <a:ext cx="14258819" cy="1123950"/>
          </a:xfrm>
          <a:prstGeom prst="rect">
            <a:avLst/>
          </a:prstGeom>
        </p:spPr>
        <p:txBody>
          <a:bodyPr anchor="t" rtlCol="false" tIns="0" lIns="0" bIns="0" rIns="0">
            <a:spAutoFit/>
          </a:bodyPr>
          <a:lstStyle/>
          <a:p>
            <a:pPr algn="l">
              <a:lnSpc>
                <a:spcPts val="8879"/>
              </a:lnSpc>
            </a:pPr>
            <a:r>
              <a:rPr lang="en-US" sz="7399" i="true" spc="69">
                <a:solidFill>
                  <a:srgbClr val="000000"/>
                </a:solidFill>
                <a:latin typeface="Blackbird Heavy Italics"/>
                <a:ea typeface="Blackbird Heavy Italics"/>
                <a:cs typeface="Blackbird Heavy Italics"/>
                <a:sym typeface="Blackbird Heavy Italics"/>
              </a:rPr>
              <a:t>Strategy</a:t>
            </a:r>
          </a:p>
        </p:txBody>
      </p:sp>
      <p:sp>
        <p:nvSpPr>
          <p:cNvPr name="TextBox 6" id="6"/>
          <p:cNvSpPr txBox="true"/>
          <p:nvPr/>
        </p:nvSpPr>
        <p:spPr>
          <a:xfrm rot="0">
            <a:off x="11140054" y="2266330"/>
            <a:ext cx="5625146" cy="7180593"/>
          </a:xfrm>
          <a:prstGeom prst="rect">
            <a:avLst/>
          </a:prstGeom>
        </p:spPr>
        <p:txBody>
          <a:bodyPr anchor="t" rtlCol="false" tIns="0" lIns="0" bIns="0" rIns="0">
            <a:spAutoFit/>
          </a:bodyPr>
          <a:lstStyle/>
          <a:p>
            <a:pPr algn="l">
              <a:lnSpc>
                <a:spcPts val="6848"/>
              </a:lnSpc>
            </a:pPr>
          </a:p>
          <a:p>
            <a:pPr algn="l">
              <a:lnSpc>
                <a:spcPts val="6848"/>
              </a:lnSpc>
            </a:pPr>
          </a:p>
          <a:p>
            <a:pPr algn="l">
              <a:lnSpc>
                <a:spcPts val="8000"/>
              </a:lnSpc>
            </a:pPr>
            <a:r>
              <a:rPr lang="en-US" sz="5555" i="true" spc="50">
                <a:solidFill>
                  <a:srgbClr val="000000"/>
                </a:solidFill>
                <a:latin typeface="Blackbird Heavy Italics"/>
                <a:ea typeface="Blackbird Heavy Italics"/>
                <a:cs typeface="Blackbird Heavy Italics"/>
                <a:sym typeface="Blackbird Heavy Italics"/>
              </a:rPr>
              <a:t>DISCIPLE</a:t>
            </a:r>
            <a:r>
              <a:rPr lang="en-US" sz="5555" i="true" spc="50">
                <a:solidFill>
                  <a:srgbClr val="000000"/>
                </a:solidFill>
                <a:latin typeface="Blackbird Heavy Italics"/>
                <a:ea typeface="Blackbird Heavy Italics"/>
                <a:cs typeface="Blackbird Heavy Italics"/>
                <a:sym typeface="Blackbird Heavy Italics"/>
              </a:rPr>
              <a:t>: </a:t>
            </a:r>
          </a:p>
          <a:p>
            <a:pPr algn="l">
              <a:lnSpc>
                <a:spcPts val="5870"/>
              </a:lnSpc>
            </a:pPr>
            <a:r>
              <a:rPr lang="en-US" sz="4076" spc="36">
                <a:solidFill>
                  <a:srgbClr val="FFFFFF"/>
                </a:solidFill>
                <a:latin typeface="TT Rounds Condensed"/>
                <a:ea typeface="TT Rounds Condensed"/>
                <a:cs typeface="TT Rounds Condensed"/>
                <a:sym typeface="TT Rounds Condensed"/>
              </a:rPr>
              <a:t>Someone who is in a growing relationship with Jesus Christ and His church.</a:t>
            </a:r>
          </a:p>
          <a:p>
            <a:pPr algn="l">
              <a:lnSpc>
                <a:spcPts val="5870"/>
              </a:lnSpc>
            </a:pPr>
          </a:p>
          <a:p>
            <a:pPr algn="l">
              <a:lnSpc>
                <a:spcPts val="5870"/>
              </a:lnSpc>
            </a:pPr>
          </a:p>
        </p:txBody>
      </p:sp>
      <p:sp>
        <p:nvSpPr>
          <p:cNvPr name="AutoShape 7" id="7"/>
          <p:cNvSpPr/>
          <p:nvPr/>
        </p:nvSpPr>
        <p:spPr>
          <a:xfrm flipV="true">
            <a:off x="1490611" y="2380630"/>
            <a:ext cx="5276498" cy="95250"/>
          </a:xfrm>
          <a:prstGeom prst="line">
            <a:avLst/>
          </a:prstGeom>
          <a:ln cap="flat" w="38100">
            <a:solidFill>
              <a:srgbClr val="01CAFE"/>
            </a:solidFill>
            <a:prstDash val="solid"/>
            <a:headEnd type="none" len="sm" w="sm"/>
            <a:tailEnd type="none" len="sm" w="sm"/>
          </a:ln>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DAGcSHlDPPQ</dc:identifier>
  <dcterms:modified xsi:type="dcterms:W3CDTF">2011-08-01T06:04:30Z</dcterms:modified>
  <cp:revision>1</cp:revision>
  <dc:title>GF FCA Student Athlete leader Training</dc:title>
</cp:coreProperties>
</file>