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48"/>
  </p:notesMasterIdLst>
  <p:sldIdLst>
    <p:sldId id="256" r:id="rId2"/>
    <p:sldId id="265" r:id="rId3"/>
    <p:sldId id="267" r:id="rId4"/>
    <p:sldId id="268" r:id="rId5"/>
    <p:sldId id="269" r:id="rId6"/>
    <p:sldId id="266" r:id="rId7"/>
    <p:sldId id="271" r:id="rId8"/>
    <p:sldId id="270" r:id="rId9"/>
    <p:sldId id="280" r:id="rId10"/>
    <p:sldId id="273" r:id="rId11"/>
    <p:sldId id="281" r:id="rId12"/>
    <p:sldId id="282" r:id="rId13"/>
    <p:sldId id="283" r:id="rId14"/>
    <p:sldId id="284" r:id="rId15"/>
    <p:sldId id="288" r:id="rId16"/>
    <p:sldId id="289" r:id="rId17"/>
    <p:sldId id="257" r:id="rId18"/>
    <p:sldId id="258" r:id="rId19"/>
    <p:sldId id="259" r:id="rId20"/>
    <p:sldId id="292" r:id="rId21"/>
    <p:sldId id="276" r:id="rId22"/>
    <p:sldId id="293" r:id="rId23"/>
    <p:sldId id="277" r:id="rId24"/>
    <p:sldId id="278" r:id="rId25"/>
    <p:sldId id="279" r:id="rId26"/>
    <p:sldId id="294" r:id="rId27"/>
    <p:sldId id="295" r:id="rId28"/>
    <p:sldId id="296" r:id="rId29"/>
    <p:sldId id="297" r:id="rId30"/>
    <p:sldId id="298" r:id="rId31"/>
    <p:sldId id="299" r:id="rId32"/>
    <p:sldId id="300" r:id="rId33"/>
    <p:sldId id="285" r:id="rId34"/>
    <p:sldId id="301" r:id="rId35"/>
    <p:sldId id="286" r:id="rId36"/>
    <p:sldId id="287" r:id="rId37"/>
    <p:sldId id="302" r:id="rId38"/>
    <p:sldId id="303" r:id="rId39"/>
    <p:sldId id="304" r:id="rId40"/>
    <p:sldId id="305" r:id="rId41"/>
    <p:sldId id="290" r:id="rId42"/>
    <p:sldId id="306" r:id="rId43"/>
    <p:sldId id="291" r:id="rId44"/>
    <p:sldId id="307" r:id="rId45"/>
    <p:sldId id="308" r:id="rId46"/>
    <p:sldId id="309" r:id="rId47"/>
  </p:sldIdLst>
  <p:sldSz cx="24384000" cy="13716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92" y="2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194D641-DF4B-D884-DB9E-AC47AB18E26F}"/>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0813FA21-6E3D-8197-39C2-528036CA779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D5CA7CE9-49DE-760E-EEC0-02B75A0895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8750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64E1C83-D3FE-8623-DB88-76507C5D5884}"/>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A70E649A-984D-EE4C-419D-7E7E9756649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2CC36621-3C54-CCB7-0B0B-BBB67FF134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75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E69B01F3-6F98-6EBA-BAD4-01A9B7CB0DFA}"/>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51BEBAEA-7557-C8A0-8B09-69B5524E444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B07158A6-9863-71ED-47DB-1FA5CE423F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7919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99B70E5-6AF5-7A28-538D-3ACF2FA3C6D1}"/>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6749D0B6-55AB-FDED-4B53-3F39790E6CB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F3BD0992-921A-5236-168A-67576094E2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8648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3E843A31-424C-42D7-99E6-412A072C4418}"/>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B7B1B636-28D2-D585-6004-DB490B8DAB0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21C02A48-4D41-DFA4-B9CE-8B6E5A5F14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4528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F67A4692-AAB7-3EA5-F226-F0714AAD8F97}"/>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93E4F1E1-A62E-C9E1-828F-2D9BB219D0C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FB23DCC0-3A7B-1223-6435-E1409131CE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924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e3eeb9b972_2_5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g3e3eeb9b972_2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e3eeb9b972_2_6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g3e3eeb9b972_2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e3eeb9b972_2_7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e3eeb9b972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3eeb9b972_2_7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E040CBDF-6AA9-74A2-7BBD-D56164EA36CE}"/>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9A32FBCD-9CD3-E71C-5E32-49810D514BA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B91C54E1-0AA5-97FF-BA7A-9049D12588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8936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0D9B6B18-8858-674D-71BD-9D7A5DA3EA5B}"/>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7C10D272-9378-5901-A43F-C56F1B6F8653}"/>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A6BF15EA-9405-C0C9-4FF2-D9AC6494DE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0520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DC04AE5D-3872-93A1-9521-88F0B1526A81}"/>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3B026254-FE7F-7E41-FB05-3E518895CD3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C2EDABEC-1822-5ED9-7B23-2BA8B76479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0012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37F72705-E7F6-4E61-6B2A-968D87E086D2}"/>
            </a:ext>
          </a:extLst>
        </p:cNvPr>
        <p:cNvGrpSpPr/>
        <p:nvPr/>
      </p:nvGrpSpPr>
      <p:grpSpPr>
        <a:xfrm>
          <a:off x="0" y="0"/>
          <a:ext cx="0" cy="0"/>
          <a:chOff x="0" y="0"/>
          <a:chExt cx="0" cy="0"/>
        </a:xfrm>
      </p:grpSpPr>
      <p:sp>
        <p:nvSpPr>
          <p:cNvPr id="123" name="Google Shape;123;g3e3eeb9b972_2_71:notes">
            <a:extLst>
              <a:ext uri="{FF2B5EF4-FFF2-40B4-BE49-F238E27FC236}">
                <a16:creationId xmlns:a16="http://schemas.microsoft.com/office/drawing/2014/main" id="{FD4A1A1D-B87B-94CF-5151-55861B8F05F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e3eeb9b972_2_71:notes">
            <a:extLst>
              <a:ext uri="{FF2B5EF4-FFF2-40B4-BE49-F238E27FC236}">
                <a16:creationId xmlns:a16="http://schemas.microsoft.com/office/drawing/2014/main" id="{AE619C66-9852-755C-77D3-F8D74F4934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91104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149E3293-E601-AFA0-9110-0BBEEEDAC936}"/>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F58D4A02-C299-6E40-C045-64FA2A985C9A}"/>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10DB53AE-FA41-EBA3-B56D-EB3DA0D571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5176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5ABEC002-BF42-CB03-5CAE-01C534008C27}"/>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CB4F617D-3E82-519C-222A-BAED5280C601}"/>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EFB38522-C37D-F85C-D6DA-3A8B09C3B9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364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E1D06EA0-07AD-E913-0753-161B6AA3ECB7}"/>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9AE25124-6A97-7C0F-E392-3C95F9A3351D}"/>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51323AB2-49D7-148A-1B5B-78508E43B7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9466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BC2B29C4-69F0-3486-9CB8-A4348057C686}"/>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0E53447B-ABEE-AF92-7835-93246D59B25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73E81F0E-57D7-6743-4C33-838EF54886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4805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D4E6C445-D926-EA84-1CE8-AE90103ACBE3}"/>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52EFE68A-5689-EEC3-3B83-0E20DBA40774}"/>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CB42AD74-D41B-9BB8-64A1-72CDDD7471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5705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8F065D96-A37B-631A-8605-94FB3EBF1712}"/>
            </a:ext>
          </a:extLst>
        </p:cNvPr>
        <p:cNvGrpSpPr/>
        <p:nvPr/>
      </p:nvGrpSpPr>
      <p:grpSpPr>
        <a:xfrm>
          <a:off x="0" y="0"/>
          <a:ext cx="0" cy="0"/>
          <a:chOff x="0" y="0"/>
          <a:chExt cx="0" cy="0"/>
        </a:xfrm>
      </p:grpSpPr>
      <p:sp>
        <p:nvSpPr>
          <p:cNvPr id="123" name="Google Shape;123;g3e3eeb9b972_2_71:notes">
            <a:extLst>
              <a:ext uri="{FF2B5EF4-FFF2-40B4-BE49-F238E27FC236}">
                <a16:creationId xmlns:a16="http://schemas.microsoft.com/office/drawing/2014/main" id="{03902476-360A-DC0B-96DE-34491885D1C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e3eeb9b972_2_71:notes">
            <a:extLst>
              <a:ext uri="{FF2B5EF4-FFF2-40B4-BE49-F238E27FC236}">
                <a16:creationId xmlns:a16="http://schemas.microsoft.com/office/drawing/2014/main" id="{864E51D7-37FD-452F-01E3-581CFF6281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4953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AA3B6F46-6C59-304C-6E0A-8CBFC13254C1}"/>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CB230A50-F227-EB63-1AF7-E44609C2B42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1626FE7C-5D56-FB63-2771-23B9C72A64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8593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4E6E0E3F-31A5-34E5-642F-13CD3DF336C3}"/>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230B8BCC-C8E8-5238-EE8C-0E8D7C02DCB6}"/>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52102B88-B924-9A41-864F-BC3832A5E8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962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CBF2697C-8645-B73B-5A00-3AC8CB8FEE1F}"/>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394DFC5E-2FAB-D56F-48B8-583551B7A121}"/>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3A2B314D-64B3-0031-9A88-71656A00E9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9152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C2F5E2B6-B848-E766-39BE-02CA7DB2CE73}"/>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06ABF924-563D-6A27-D17D-8355BEA7C57D}"/>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22452AD3-1896-6FAE-223C-D49D31358C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4655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62A845A6-8E0A-FEF0-BFF7-7B2BB481B349}"/>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E8A3F251-907B-F481-5986-32A2987A1A27}"/>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7A1915A3-5B5B-5780-D10D-D08BE02DD3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2400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6A86873F-F7A6-764A-7059-A6444A4073B9}"/>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411186EA-BF77-9106-405B-8C229E7200E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16CEBB0C-1E2B-150C-6F5C-3ABB6EF616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1050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27FAC198-603D-5276-6750-53DE341FE751}"/>
            </a:ext>
          </a:extLst>
        </p:cNvPr>
        <p:cNvGrpSpPr/>
        <p:nvPr/>
      </p:nvGrpSpPr>
      <p:grpSpPr>
        <a:xfrm>
          <a:off x="0" y="0"/>
          <a:ext cx="0" cy="0"/>
          <a:chOff x="0" y="0"/>
          <a:chExt cx="0" cy="0"/>
        </a:xfrm>
      </p:grpSpPr>
      <p:sp>
        <p:nvSpPr>
          <p:cNvPr id="123" name="Google Shape;123;g3e3eeb9b972_2_71:notes">
            <a:extLst>
              <a:ext uri="{FF2B5EF4-FFF2-40B4-BE49-F238E27FC236}">
                <a16:creationId xmlns:a16="http://schemas.microsoft.com/office/drawing/2014/main" id="{03D51B91-1BEC-6229-ECA1-740943BADE2F}"/>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e3eeb9b972_2_71:notes">
            <a:extLst>
              <a:ext uri="{FF2B5EF4-FFF2-40B4-BE49-F238E27FC236}">
                <a16:creationId xmlns:a16="http://schemas.microsoft.com/office/drawing/2014/main" id="{AF359CA2-A4CC-B568-7A20-3ADFB98117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24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53CE257B-95C3-03ED-3255-E1C899FF4D8B}"/>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871D0107-43A2-42D6-0765-18B65A9F8B79}"/>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13242795-9252-214A-612D-289C4195C3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202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D74564DC-D5B9-2259-253F-DC6D145FF6F6}"/>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9ED4BF5F-F2FC-E1E3-5324-DE8E463FDA4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7B53648B-5306-C0E6-4C63-AF2CDF2003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604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1100A8F5-9D42-4EAB-6AFF-F38220CB818D}"/>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4A822E48-AFF5-7F0C-3A42-52F6CF498BB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853F7015-2840-E184-3D26-BC5B097F3E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1737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F05FD1F3-D46F-C0BA-1BEB-D25F1C09DB50}"/>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185F2F5A-7B78-AB68-27E0-130022D34CAB}"/>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44665D19-9D4A-1274-439E-9FEBE9BEE2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6529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5725BBF9-B744-C101-F95F-09B6F214D06B}"/>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C3B88AC0-FD99-45BB-25E5-3B50CADA137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21CFF6BF-F9CD-FFA7-1283-F4736290EA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52461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CB5196E8-F8A9-3BEB-EC16-36C1599E742C}"/>
            </a:ext>
          </a:extLst>
        </p:cNvPr>
        <p:cNvGrpSpPr/>
        <p:nvPr/>
      </p:nvGrpSpPr>
      <p:grpSpPr>
        <a:xfrm>
          <a:off x="0" y="0"/>
          <a:ext cx="0" cy="0"/>
          <a:chOff x="0" y="0"/>
          <a:chExt cx="0" cy="0"/>
        </a:xfrm>
      </p:grpSpPr>
      <p:sp>
        <p:nvSpPr>
          <p:cNvPr id="123" name="Google Shape;123;g3e3eeb9b972_2_71:notes">
            <a:extLst>
              <a:ext uri="{FF2B5EF4-FFF2-40B4-BE49-F238E27FC236}">
                <a16:creationId xmlns:a16="http://schemas.microsoft.com/office/drawing/2014/main" id="{DA992DCE-A37D-6541-C9EE-0C64143FC25C}"/>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e3eeb9b972_2_71:notes">
            <a:extLst>
              <a:ext uri="{FF2B5EF4-FFF2-40B4-BE49-F238E27FC236}">
                <a16:creationId xmlns:a16="http://schemas.microsoft.com/office/drawing/2014/main" id="{12CAD96B-B879-203C-3937-87B9879E11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33209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0458BD71-633A-5136-8532-AC7EFB96F1AC}"/>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D95331A9-2FAA-FC75-3D7B-98668ABA454D}"/>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B989E905-7CF8-C86A-2BD1-928D05612E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77493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903FD6FB-BE08-8994-8438-74C869732D97}"/>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5AB3A050-E902-8802-AE28-FD2256D6F3F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1FC4E345-23AC-B543-E0A8-15C1C7E887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41538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09F085E3-1A21-D874-ADA2-A26872549C64}"/>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C2C705C7-4461-924F-7F59-75DAC4637CBE}"/>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19422D8C-A04C-0E12-BC14-4E26C5D00E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3364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A91F4EEB-86BE-5B48-0000-A9894DA62B31}"/>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746F6DCF-2288-FEB6-5451-41136C211A41}"/>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AD43BCF4-06D0-BB67-D138-C03DE6EC46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19366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59509F0C-6564-A0B2-21F0-8CF3313A2DD7}"/>
            </a:ext>
          </a:extLst>
        </p:cNvPr>
        <p:cNvGrpSpPr/>
        <p:nvPr/>
      </p:nvGrpSpPr>
      <p:grpSpPr>
        <a:xfrm>
          <a:off x="0" y="0"/>
          <a:ext cx="0" cy="0"/>
          <a:chOff x="0" y="0"/>
          <a:chExt cx="0" cy="0"/>
        </a:xfrm>
      </p:grpSpPr>
      <p:sp>
        <p:nvSpPr>
          <p:cNvPr id="130" name="Google Shape;130;g3e3eeb9b972_2_77:notes">
            <a:extLst>
              <a:ext uri="{FF2B5EF4-FFF2-40B4-BE49-F238E27FC236}">
                <a16:creationId xmlns:a16="http://schemas.microsoft.com/office/drawing/2014/main" id="{9B325A96-5C54-571A-9ABD-650C19D3E784}"/>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g3e3eeb9b972_2_77:notes">
            <a:extLst>
              <a:ext uri="{FF2B5EF4-FFF2-40B4-BE49-F238E27FC236}">
                <a16:creationId xmlns:a16="http://schemas.microsoft.com/office/drawing/2014/main" id="{9695A823-C4CE-E8CA-1C8F-5FC5ACE4557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79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a:extLst>
            <a:ext uri="{FF2B5EF4-FFF2-40B4-BE49-F238E27FC236}">
              <a16:creationId xmlns:a16="http://schemas.microsoft.com/office/drawing/2014/main" id="{BFB2868D-8323-B444-EAE8-D3CE56D4075F}"/>
            </a:ext>
          </a:extLst>
        </p:cNvPr>
        <p:cNvGrpSpPr/>
        <p:nvPr/>
      </p:nvGrpSpPr>
      <p:grpSpPr>
        <a:xfrm>
          <a:off x="0" y="0"/>
          <a:ext cx="0" cy="0"/>
          <a:chOff x="0" y="0"/>
          <a:chExt cx="0" cy="0"/>
        </a:xfrm>
      </p:grpSpPr>
      <p:sp>
        <p:nvSpPr>
          <p:cNvPr id="109" name="Google Shape;109;g3e3eeb9b972_2_58:notes">
            <a:extLst>
              <a:ext uri="{FF2B5EF4-FFF2-40B4-BE49-F238E27FC236}">
                <a16:creationId xmlns:a16="http://schemas.microsoft.com/office/drawing/2014/main" id="{2EFCECB8-3BB6-D717-89AF-B9895690CDD4}"/>
              </a:ext>
            </a:extLst>
          </p:cNvPr>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g3e3eeb9b972_2_58:notes">
            <a:extLst>
              <a:ext uri="{FF2B5EF4-FFF2-40B4-BE49-F238E27FC236}">
                <a16:creationId xmlns:a16="http://schemas.microsoft.com/office/drawing/2014/main" id="{FBC7EBBA-A6F4-61E7-7D50-77F005F0758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304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91A0D452-7FD3-1ED4-C033-61655B33C87A}"/>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7936E8FC-2C2D-75D9-938C-50BAA339BBB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5797ADD5-9416-BF9E-5F4E-B80C3A4242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6714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5D2E7FBE-A032-DB64-6523-A039FEC7B114}"/>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04CA7AFA-A147-4DF2-0577-77F241240B6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94E21AC4-4E78-7C94-7422-21D634BAAC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8931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4DF1946D-34C4-DD4D-D56D-4D6DEAA9C766}"/>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9CB2CCED-CD8C-A9E4-40BF-EE1688C8ABA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AEE1E480-E08D-9FF2-4142-84F523E374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951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E9FE9187-0310-E30C-5DD1-8CCC23D783D8}"/>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5CE8272A-2ACA-0FDC-AF91-4E9E2655484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0799F7B8-62AF-0E97-0678-DDA8D15F7B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123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FE612EB6-5FB3-D16F-47B1-2EE8EFB5CA6B}"/>
            </a:ext>
          </a:extLst>
        </p:cNvPr>
        <p:cNvGrpSpPr/>
        <p:nvPr/>
      </p:nvGrpSpPr>
      <p:grpSpPr>
        <a:xfrm>
          <a:off x="0" y="0"/>
          <a:ext cx="0" cy="0"/>
          <a:chOff x="0" y="0"/>
          <a:chExt cx="0" cy="0"/>
        </a:xfrm>
      </p:grpSpPr>
      <p:sp>
        <p:nvSpPr>
          <p:cNvPr id="127" name="Google Shape;127;p10:notes">
            <a:extLst>
              <a:ext uri="{FF2B5EF4-FFF2-40B4-BE49-F238E27FC236}">
                <a16:creationId xmlns:a16="http://schemas.microsoft.com/office/drawing/2014/main" id="{25A68197-BF90-1202-256B-FDC86ACE563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0:notes">
            <a:extLst>
              <a:ext uri="{FF2B5EF4-FFF2-40B4-BE49-F238E27FC236}">
                <a16:creationId xmlns:a16="http://schemas.microsoft.com/office/drawing/2014/main" id="{E116D541-5E9E-54D2-D805-64FA453912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600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mp; Bullets"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1" name="Google Shape;11;p2"/>
          <p:cNvSpPr txBox="1">
            <a:spLocks noGrp="1"/>
          </p:cNvSpPr>
          <p:nvPr>
            <p:ph type="body" idx="1"/>
          </p:nvPr>
        </p:nvSpPr>
        <p:spPr>
          <a:xfrm>
            <a:off x="1689100" y="3149600"/>
            <a:ext cx="21005800" cy="9296400"/>
          </a:xfrm>
          <a:prstGeom prst="rect">
            <a:avLst/>
          </a:prstGeom>
          <a:noFill/>
          <a:ln>
            <a:noFill/>
          </a:ln>
        </p:spPr>
        <p:txBody>
          <a:bodyPr spcFirstLastPara="1" wrap="square" lIns="50800" tIns="50800" rIns="50800" bIns="50800" anchor="ctr" anchorCtr="0">
            <a:normAutofit/>
          </a:bodyPr>
          <a:lstStyle>
            <a:lvl1pPr marL="457200" lvl="0" indent="-609600" algn="l">
              <a:lnSpc>
                <a:spcPct val="100000"/>
              </a:lnSpc>
              <a:spcBef>
                <a:spcPts val="5900"/>
              </a:spcBef>
              <a:spcAft>
                <a:spcPts val="0"/>
              </a:spcAft>
              <a:buClr>
                <a:srgbClr val="000000"/>
              </a:buClr>
              <a:buSzPts val="6000"/>
              <a:buFont typeface="Helvetica Neue"/>
              <a:buChar char="•"/>
              <a:defRPr sz="4800"/>
            </a:lvl1pPr>
            <a:lvl2pPr marL="914400" lvl="1" indent="-609600" algn="l">
              <a:lnSpc>
                <a:spcPct val="100000"/>
              </a:lnSpc>
              <a:spcBef>
                <a:spcPts val="5900"/>
              </a:spcBef>
              <a:spcAft>
                <a:spcPts val="0"/>
              </a:spcAft>
              <a:buClr>
                <a:srgbClr val="000000"/>
              </a:buClr>
              <a:buSzPts val="6000"/>
              <a:buFont typeface="Helvetica Neue"/>
              <a:buChar char="•"/>
              <a:defRPr sz="4800"/>
            </a:lvl2pPr>
            <a:lvl3pPr marL="1371600" lvl="2" indent="-609600" algn="l">
              <a:lnSpc>
                <a:spcPct val="100000"/>
              </a:lnSpc>
              <a:spcBef>
                <a:spcPts val="5900"/>
              </a:spcBef>
              <a:spcAft>
                <a:spcPts val="0"/>
              </a:spcAft>
              <a:buClr>
                <a:srgbClr val="000000"/>
              </a:buClr>
              <a:buSzPts val="6000"/>
              <a:buFont typeface="Helvetica Neue"/>
              <a:buChar char="•"/>
              <a:defRPr sz="4800"/>
            </a:lvl3pPr>
            <a:lvl4pPr marL="1828800" lvl="3" indent="-609600" algn="l">
              <a:lnSpc>
                <a:spcPct val="100000"/>
              </a:lnSpc>
              <a:spcBef>
                <a:spcPts val="5900"/>
              </a:spcBef>
              <a:spcAft>
                <a:spcPts val="0"/>
              </a:spcAft>
              <a:buClr>
                <a:srgbClr val="000000"/>
              </a:buClr>
              <a:buSzPts val="6000"/>
              <a:buFont typeface="Helvetica Neue"/>
              <a:buChar char="•"/>
              <a:defRPr sz="4800"/>
            </a:lvl4pPr>
            <a:lvl5pPr marL="2286000" lvl="4" indent="-609600" algn="l">
              <a:lnSpc>
                <a:spcPct val="100000"/>
              </a:lnSpc>
              <a:spcBef>
                <a:spcPts val="5900"/>
              </a:spcBef>
              <a:spcAft>
                <a:spcPts val="0"/>
              </a:spcAft>
              <a:buClr>
                <a:srgbClr val="000000"/>
              </a:buClr>
              <a:buSzPts val="6000"/>
              <a:buFont typeface="Helvetica Neue"/>
              <a:buChar char="•"/>
              <a:defRPr sz="4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12" name="Google Shape;12;p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1689100" y="1778000"/>
            <a:ext cx="21005800" cy="10160000"/>
          </a:xfrm>
          <a:prstGeom prst="rect">
            <a:avLst/>
          </a:prstGeom>
          <a:noFill/>
          <a:ln>
            <a:noFill/>
          </a:ln>
        </p:spPr>
        <p:txBody>
          <a:bodyPr spcFirstLastPara="1" wrap="square" lIns="50800" tIns="50800" rIns="50800" bIns="50800" anchor="ctr" anchorCtr="0">
            <a:normAutofit/>
          </a:bodyPr>
          <a:lstStyle>
            <a:lvl1pPr marL="457200" lvl="0" indent="-609600" algn="l">
              <a:lnSpc>
                <a:spcPct val="100000"/>
              </a:lnSpc>
              <a:spcBef>
                <a:spcPts val="5900"/>
              </a:spcBef>
              <a:spcAft>
                <a:spcPts val="0"/>
              </a:spcAft>
              <a:buClr>
                <a:srgbClr val="000000"/>
              </a:buClr>
              <a:buSzPts val="6000"/>
              <a:buFont typeface="Helvetica Neue"/>
              <a:buChar char="•"/>
              <a:defRPr sz="4800"/>
            </a:lvl1pPr>
            <a:lvl2pPr marL="914400" lvl="1" indent="-609600" algn="l">
              <a:lnSpc>
                <a:spcPct val="100000"/>
              </a:lnSpc>
              <a:spcBef>
                <a:spcPts val="5900"/>
              </a:spcBef>
              <a:spcAft>
                <a:spcPts val="0"/>
              </a:spcAft>
              <a:buClr>
                <a:srgbClr val="000000"/>
              </a:buClr>
              <a:buSzPts val="6000"/>
              <a:buFont typeface="Helvetica Neue"/>
              <a:buChar char="•"/>
              <a:defRPr sz="4800"/>
            </a:lvl2pPr>
            <a:lvl3pPr marL="1371600" lvl="2" indent="-609600" algn="l">
              <a:lnSpc>
                <a:spcPct val="100000"/>
              </a:lnSpc>
              <a:spcBef>
                <a:spcPts val="5900"/>
              </a:spcBef>
              <a:spcAft>
                <a:spcPts val="0"/>
              </a:spcAft>
              <a:buClr>
                <a:srgbClr val="000000"/>
              </a:buClr>
              <a:buSzPts val="6000"/>
              <a:buFont typeface="Helvetica Neue"/>
              <a:buChar char="•"/>
              <a:defRPr sz="4800"/>
            </a:lvl3pPr>
            <a:lvl4pPr marL="1828800" lvl="3" indent="-609600" algn="l">
              <a:lnSpc>
                <a:spcPct val="100000"/>
              </a:lnSpc>
              <a:spcBef>
                <a:spcPts val="5900"/>
              </a:spcBef>
              <a:spcAft>
                <a:spcPts val="0"/>
              </a:spcAft>
              <a:buClr>
                <a:srgbClr val="000000"/>
              </a:buClr>
              <a:buSzPts val="6000"/>
              <a:buFont typeface="Helvetica Neue"/>
              <a:buChar char="•"/>
              <a:defRPr sz="4800"/>
            </a:lvl4pPr>
            <a:lvl5pPr marL="2286000" lvl="4" indent="-609600" algn="l">
              <a:lnSpc>
                <a:spcPct val="100000"/>
              </a:lnSpc>
              <a:spcBef>
                <a:spcPts val="5900"/>
              </a:spcBef>
              <a:spcAft>
                <a:spcPts val="0"/>
              </a:spcAft>
              <a:buClr>
                <a:srgbClr val="000000"/>
              </a:buClr>
              <a:buSzPts val="6000"/>
              <a:buFont typeface="Helvetica Neue"/>
              <a:buChar char="•"/>
              <a:defRPr sz="4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48" name="Google Shape;48;p1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9"/>
        <p:cNvGrpSpPr/>
        <p:nvPr/>
      </p:nvGrpSpPr>
      <p:grpSpPr>
        <a:xfrm>
          <a:off x="0" y="0"/>
          <a:ext cx="0" cy="0"/>
          <a:chOff x="0" y="0"/>
          <a:chExt cx="0" cy="0"/>
        </a:xfrm>
      </p:grpSpPr>
      <p:sp>
        <p:nvSpPr>
          <p:cNvPr id="50" name="Google Shape;50;p12"/>
          <p:cNvSpPr>
            <a:spLocks noGrp="1"/>
          </p:cNvSpPr>
          <p:nvPr>
            <p:ph type="pic" idx="2"/>
          </p:nvPr>
        </p:nvSpPr>
        <p:spPr>
          <a:xfrm>
            <a:off x="15300325" y="7048500"/>
            <a:ext cx="8324850" cy="5549900"/>
          </a:xfrm>
          <a:prstGeom prst="rect">
            <a:avLst/>
          </a:prstGeom>
          <a:noFill/>
          <a:ln>
            <a:noFill/>
          </a:ln>
        </p:spPr>
      </p:sp>
      <p:sp>
        <p:nvSpPr>
          <p:cNvPr id="51" name="Google Shape;51;p12"/>
          <p:cNvSpPr>
            <a:spLocks noGrp="1"/>
          </p:cNvSpPr>
          <p:nvPr>
            <p:ph type="pic" idx="3"/>
          </p:nvPr>
        </p:nvSpPr>
        <p:spPr>
          <a:xfrm>
            <a:off x="15760700" y="863600"/>
            <a:ext cx="7404100" cy="7404100"/>
          </a:xfrm>
          <a:prstGeom prst="rect">
            <a:avLst/>
          </a:prstGeom>
          <a:noFill/>
          <a:ln>
            <a:noFill/>
          </a:ln>
        </p:spPr>
      </p:sp>
      <p:sp>
        <p:nvSpPr>
          <p:cNvPr id="52" name="Google Shape;52;p12"/>
          <p:cNvSpPr>
            <a:spLocks noGrp="1"/>
          </p:cNvSpPr>
          <p:nvPr>
            <p:ph type="pic" idx="4"/>
          </p:nvPr>
        </p:nvSpPr>
        <p:spPr>
          <a:xfrm>
            <a:off x="-990600" y="1130300"/>
            <a:ext cx="17202150" cy="11468100"/>
          </a:xfrm>
          <a:prstGeom prst="rect">
            <a:avLst/>
          </a:prstGeom>
          <a:noFill/>
          <a:ln>
            <a:noFill/>
          </a:ln>
        </p:spPr>
      </p:sp>
      <p:sp>
        <p:nvSpPr>
          <p:cNvPr id="53" name="Google Shape;53;p12"/>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4"/>
        <p:cNvGrpSpPr/>
        <p:nvPr/>
      </p:nvGrpSpPr>
      <p:grpSpPr>
        <a:xfrm>
          <a:off x="0" y="0"/>
          <a:ext cx="0" cy="0"/>
          <a:chOff x="0" y="0"/>
          <a:chExt cx="0" cy="0"/>
        </a:xfrm>
      </p:grpSpPr>
      <p:sp>
        <p:nvSpPr>
          <p:cNvPr id="55" name="Google Shape;55;p13"/>
          <p:cNvSpPr txBox="1">
            <a:spLocks noGrp="1"/>
          </p:cNvSpPr>
          <p:nvPr>
            <p:ph type="body" idx="1"/>
          </p:nvPr>
        </p:nvSpPr>
        <p:spPr>
          <a:xfrm>
            <a:off x="2387600" y="8953500"/>
            <a:ext cx="19621500" cy="585521"/>
          </a:xfrm>
          <a:prstGeom prst="rect">
            <a:avLst/>
          </a:prstGeom>
          <a:noFill/>
          <a:ln>
            <a:noFill/>
          </a:ln>
        </p:spPr>
        <p:txBody>
          <a:bodyPr spcFirstLastPara="1" wrap="square" lIns="50800" tIns="50800" rIns="50800" bIns="50800" anchor="t" anchorCtr="0">
            <a:spAutoFit/>
          </a:bodyPr>
          <a:lstStyle>
            <a:lvl1pPr marL="457200" lvl="0" indent="-228600" algn="ctr">
              <a:lnSpc>
                <a:spcPct val="100000"/>
              </a:lnSpc>
              <a:spcBef>
                <a:spcPts val="0"/>
              </a:spcBef>
              <a:spcAft>
                <a:spcPts val="0"/>
              </a:spcAft>
              <a:buClr>
                <a:srgbClr val="000000"/>
              </a:buClr>
              <a:buSzPts val="3200"/>
              <a:buFont typeface="Helvetica Neue"/>
              <a:buNone/>
              <a:defRPr sz="3200" i="1"/>
            </a:lvl1pPr>
            <a:lvl2pPr marL="914400" lvl="1" indent="-371475" algn="l">
              <a:lnSpc>
                <a:spcPct val="100000"/>
              </a:lnSpc>
              <a:spcBef>
                <a:spcPts val="5900"/>
              </a:spcBef>
              <a:spcAft>
                <a:spcPts val="0"/>
              </a:spcAft>
              <a:buClr>
                <a:srgbClr val="000000"/>
              </a:buClr>
              <a:buSzPts val="2250"/>
              <a:buChar char="•"/>
              <a:defRPr/>
            </a:lvl2pPr>
            <a:lvl3pPr marL="1371600" lvl="2" indent="-371475" algn="l">
              <a:lnSpc>
                <a:spcPct val="100000"/>
              </a:lnSpc>
              <a:spcBef>
                <a:spcPts val="5900"/>
              </a:spcBef>
              <a:spcAft>
                <a:spcPts val="0"/>
              </a:spcAft>
              <a:buClr>
                <a:srgbClr val="000000"/>
              </a:buClr>
              <a:buSzPts val="2250"/>
              <a:buChar char="•"/>
              <a:defRPr/>
            </a:lvl3pPr>
            <a:lvl4pPr marL="1828800" lvl="3" indent="-371475" algn="l">
              <a:lnSpc>
                <a:spcPct val="100000"/>
              </a:lnSpc>
              <a:spcBef>
                <a:spcPts val="5900"/>
              </a:spcBef>
              <a:spcAft>
                <a:spcPts val="0"/>
              </a:spcAft>
              <a:buClr>
                <a:srgbClr val="000000"/>
              </a:buClr>
              <a:buSzPts val="2250"/>
              <a:buChar char="•"/>
              <a:defRPr/>
            </a:lvl4pPr>
            <a:lvl5pPr marL="2286000" lvl="4" indent="-371475" algn="l">
              <a:lnSpc>
                <a:spcPct val="100000"/>
              </a:lnSpc>
              <a:spcBef>
                <a:spcPts val="5900"/>
              </a:spcBef>
              <a:spcAft>
                <a:spcPts val="0"/>
              </a:spcAft>
              <a:buClr>
                <a:srgbClr val="000000"/>
              </a:buClr>
              <a:buSzPts val="2250"/>
              <a:buChar char="•"/>
              <a:defRPr/>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56" name="Google Shape;56;p13"/>
          <p:cNvSpPr txBox="1">
            <a:spLocks noGrp="1"/>
          </p:cNvSpPr>
          <p:nvPr>
            <p:ph type="body" idx="2"/>
          </p:nvPr>
        </p:nvSpPr>
        <p:spPr>
          <a:xfrm>
            <a:off x="2387600" y="6076950"/>
            <a:ext cx="19621500" cy="825500"/>
          </a:xfrm>
          <a:prstGeom prst="rect">
            <a:avLst/>
          </a:prstGeom>
          <a:noFill/>
          <a:ln>
            <a:noFill/>
          </a:ln>
        </p:spPr>
        <p:txBody>
          <a:bodyPr spcFirstLastPara="1" wrap="square" lIns="50800" tIns="50800" rIns="50800" bIns="50800" anchor="ctr" anchorCtr="0">
            <a:spAutoFit/>
          </a:bodyPr>
          <a:lstStyle>
            <a:lvl1pPr marL="457200" lvl="0" indent="-228600" algn="ctr">
              <a:lnSpc>
                <a:spcPct val="100000"/>
              </a:lnSpc>
              <a:spcBef>
                <a:spcPts val="0"/>
              </a:spcBef>
              <a:spcAft>
                <a:spcPts val="0"/>
              </a:spcAft>
              <a:buClr>
                <a:srgbClr val="000000"/>
              </a:buClr>
              <a:buSzPts val="4800"/>
              <a:buFont typeface="Helvetica Neue"/>
              <a:buNone/>
              <a:defRPr sz="4800">
                <a:latin typeface="Helvetica Neue"/>
                <a:ea typeface="Helvetica Neue"/>
                <a:cs typeface="Helvetica Neue"/>
                <a:sym typeface="Helvetica Neue"/>
              </a:defRPr>
            </a:lvl1pPr>
            <a:lvl2pPr marL="914400" lvl="1" indent="-371475" algn="l">
              <a:lnSpc>
                <a:spcPct val="100000"/>
              </a:lnSpc>
              <a:spcBef>
                <a:spcPts val="5900"/>
              </a:spcBef>
              <a:spcAft>
                <a:spcPts val="0"/>
              </a:spcAft>
              <a:buClr>
                <a:srgbClr val="000000"/>
              </a:buClr>
              <a:buSzPts val="2250"/>
              <a:buChar char="•"/>
              <a:defRPr/>
            </a:lvl2pPr>
            <a:lvl3pPr marL="1371600" lvl="2" indent="-371475" algn="l">
              <a:lnSpc>
                <a:spcPct val="100000"/>
              </a:lnSpc>
              <a:spcBef>
                <a:spcPts val="5900"/>
              </a:spcBef>
              <a:spcAft>
                <a:spcPts val="0"/>
              </a:spcAft>
              <a:buClr>
                <a:srgbClr val="000000"/>
              </a:buClr>
              <a:buSzPts val="2250"/>
              <a:buChar char="•"/>
              <a:defRPr/>
            </a:lvl3pPr>
            <a:lvl4pPr marL="1828800" lvl="3" indent="-371475" algn="l">
              <a:lnSpc>
                <a:spcPct val="100000"/>
              </a:lnSpc>
              <a:spcBef>
                <a:spcPts val="5900"/>
              </a:spcBef>
              <a:spcAft>
                <a:spcPts val="0"/>
              </a:spcAft>
              <a:buClr>
                <a:srgbClr val="000000"/>
              </a:buClr>
              <a:buSzPts val="2250"/>
              <a:buChar char="•"/>
              <a:defRPr/>
            </a:lvl4pPr>
            <a:lvl5pPr marL="2286000" lvl="4" indent="-371475" algn="l">
              <a:lnSpc>
                <a:spcPct val="100000"/>
              </a:lnSpc>
              <a:spcBef>
                <a:spcPts val="5900"/>
              </a:spcBef>
              <a:spcAft>
                <a:spcPts val="0"/>
              </a:spcAft>
              <a:buClr>
                <a:srgbClr val="000000"/>
              </a:buClr>
              <a:buSzPts val="2250"/>
              <a:buChar char="•"/>
              <a:defRPr/>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57" name="Google Shape;57;p1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8"/>
        <p:cNvGrpSpPr/>
        <p:nvPr/>
      </p:nvGrpSpPr>
      <p:grpSpPr>
        <a:xfrm>
          <a:off x="0" y="0"/>
          <a:ext cx="0" cy="0"/>
          <a:chOff x="0" y="0"/>
          <a:chExt cx="0" cy="0"/>
        </a:xfrm>
      </p:grpSpPr>
      <p:sp>
        <p:nvSpPr>
          <p:cNvPr id="59" name="Google Shape;59;p14"/>
          <p:cNvSpPr>
            <a:spLocks noGrp="1"/>
          </p:cNvSpPr>
          <p:nvPr>
            <p:ph type="pic" idx="2"/>
          </p:nvPr>
        </p:nvSpPr>
        <p:spPr>
          <a:xfrm>
            <a:off x="-50800" y="-1270000"/>
            <a:ext cx="24485600" cy="16323734"/>
          </a:xfrm>
          <a:prstGeom prst="rect">
            <a:avLst/>
          </a:prstGeom>
          <a:noFill/>
          <a:ln>
            <a:noFill/>
          </a:ln>
        </p:spPr>
      </p:sp>
      <p:sp>
        <p:nvSpPr>
          <p:cNvPr id="60" name="Google Shape;60;p1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1"/>
        <p:cNvGrpSpPr/>
        <p:nvPr/>
      </p:nvGrpSpPr>
      <p:grpSpPr>
        <a:xfrm>
          <a:off x="0" y="0"/>
          <a:ext cx="0" cy="0"/>
          <a:chOff x="0" y="0"/>
          <a:chExt cx="0" cy="0"/>
        </a:xfrm>
      </p:grpSpPr>
      <p:sp>
        <p:nvSpPr>
          <p:cNvPr id="62" name="Google Shape;62;p1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778000" y="2298700"/>
            <a:ext cx="20828000" cy="46482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5" name="Google Shape;15;p3"/>
          <p:cNvSpPr txBox="1">
            <a:spLocks noGrp="1"/>
          </p:cNvSpPr>
          <p:nvPr>
            <p:ph type="body" idx="1"/>
          </p:nvPr>
        </p:nvSpPr>
        <p:spPr>
          <a:xfrm>
            <a:off x="1778000" y="7073900"/>
            <a:ext cx="20828000" cy="15875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16" name="Google Shape;16;p3"/>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 Horizontal">
  <p:cSld name="Photo - Horizontal">
    <p:spTree>
      <p:nvGrpSpPr>
        <p:cNvPr id="1" name="Shape 17"/>
        <p:cNvGrpSpPr/>
        <p:nvPr/>
      </p:nvGrpSpPr>
      <p:grpSpPr>
        <a:xfrm>
          <a:off x="0" y="0"/>
          <a:ext cx="0" cy="0"/>
          <a:chOff x="0" y="0"/>
          <a:chExt cx="0" cy="0"/>
        </a:xfrm>
      </p:grpSpPr>
      <p:sp>
        <p:nvSpPr>
          <p:cNvPr id="18" name="Google Shape;18;p4"/>
          <p:cNvSpPr>
            <a:spLocks noGrp="1"/>
          </p:cNvSpPr>
          <p:nvPr>
            <p:ph type="pic" idx="2"/>
          </p:nvPr>
        </p:nvSpPr>
        <p:spPr>
          <a:xfrm>
            <a:off x="3125968" y="-393700"/>
            <a:ext cx="18135601" cy="12090400"/>
          </a:xfrm>
          <a:prstGeom prst="rect">
            <a:avLst/>
          </a:prstGeom>
          <a:noFill/>
          <a:ln>
            <a:noFill/>
          </a:ln>
        </p:spPr>
      </p:sp>
      <p:sp>
        <p:nvSpPr>
          <p:cNvPr id="19" name="Google Shape;19;p4"/>
          <p:cNvSpPr txBox="1">
            <a:spLocks noGrp="1"/>
          </p:cNvSpPr>
          <p:nvPr>
            <p:ph type="title"/>
          </p:nvPr>
        </p:nvSpPr>
        <p:spPr>
          <a:xfrm>
            <a:off x="635000" y="9512300"/>
            <a:ext cx="23114000" cy="20066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0" name="Google Shape;20;p4"/>
          <p:cNvSpPr txBox="1">
            <a:spLocks noGrp="1"/>
          </p:cNvSpPr>
          <p:nvPr>
            <p:ph type="body" idx="1"/>
          </p:nvPr>
        </p:nvSpPr>
        <p:spPr>
          <a:xfrm>
            <a:off x="635000" y="11442700"/>
            <a:ext cx="23114000" cy="15875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21" name="Google Shape;21;p4"/>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Center">
  <p:cSld name="Title - Center">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1778000" y="4533900"/>
            <a:ext cx="20828000" cy="46482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4" name="Google Shape;24;p5"/>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5"/>
        <p:cNvGrpSpPr/>
        <p:nvPr/>
      </p:nvGrpSpPr>
      <p:grpSpPr>
        <a:xfrm>
          <a:off x="0" y="0"/>
          <a:ext cx="0" cy="0"/>
          <a:chOff x="0" y="0"/>
          <a:chExt cx="0" cy="0"/>
        </a:xfrm>
      </p:grpSpPr>
      <p:sp>
        <p:nvSpPr>
          <p:cNvPr id="26" name="Google Shape;26;p6"/>
          <p:cNvSpPr>
            <a:spLocks noGrp="1"/>
          </p:cNvSpPr>
          <p:nvPr>
            <p:ph type="pic" idx="2"/>
          </p:nvPr>
        </p:nvSpPr>
        <p:spPr>
          <a:xfrm>
            <a:off x="12827000" y="952500"/>
            <a:ext cx="11468100" cy="11468100"/>
          </a:xfrm>
          <a:prstGeom prst="rect">
            <a:avLst/>
          </a:prstGeom>
          <a:noFill/>
          <a:ln>
            <a:noFill/>
          </a:ln>
        </p:spPr>
      </p:sp>
      <p:sp>
        <p:nvSpPr>
          <p:cNvPr id="27" name="Google Shape;27;p6"/>
          <p:cNvSpPr txBox="1">
            <a:spLocks noGrp="1"/>
          </p:cNvSpPr>
          <p:nvPr>
            <p:ph type="title"/>
          </p:nvPr>
        </p:nvSpPr>
        <p:spPr>
          <a:xfrm>
            <a:off x="1651000" y="952500"/>
            <a:ext cx="10223500" cy="55499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8400"/>
              <a:buFont typeface="Helvetica Neue"/>
              <a:buNone/>
              <a:defRPr sz="84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8" name="Google Shape;28;p6"/>
          <p:cNvSpPr txBox="1">
            <a:spLocks noGrp="1"/>
          </p:cNvSpPr>
          <p:nvPr>
            <p:ph type="body" idx="1"/>
          </p:nvPr>
        </p:nvSpPr>
        <p:spPr>
          <a:xfrm>
            <a:off x="1651000" y="6527800"/>
            <a:ext cx="10223500" cy="57277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29" name="Google Shape;29;p6"/>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2" name="Google Shape;32;p7"/>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8"/>
          <p:cNvSpPr>
            <a:spLocks noGrp="1"/>
          </p:cNvSpPr>
          <p:nvPr>
            <p:ph type="pic" idx="2"/>
          </p:nvPr>
        </p:nvSpPr>
        <p:spPr>
          <a:xfrm>
            <a:off x="10960100" y="3149600"/>
            <a:ext cx="13944600" cy="9296400"/>
          </a:xfrm>
          <a:prstGeom prst="rect">
            <a:avLst/>
          </a:prstGeom>
          <a:noFill/>
          <a:ln>
            <a:noFill/>
          </a:ln>
        </p:spPr>
      </p:sp>
      <p:sp>
        <p:nvSpPr>
          <p:cNvPr id="35" name="Google Shape;35;p8"/>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6" name="Google Shape;36;p8"/>
          <p:cNvSpPr txBox="1">
            <a:spLocks noGrp="1"/>
          </p:cNvSpPr>
          <p:nvPr>
            <p:ph type="body" idx="1"/>
          </p:nvPr>
        </p:nvSpPr>
        <p:spPr>
          <a:xfrm>
            <a:off x="1689100" y="3149600"/>
            <a:ext cx="10223500" cy="9296400"/>
          </a:xfrm>
          <a:prstGeom prst="rect">
            <a:avLst/>
          </a:prstGeom>
          <a:noFill/>
          <a:ln>
            <a:noFill/>
          </a:ln>
        </p:spPr>
        <p:txBody>
          <a:bodyPr spcFirstLastPara="1" wrap="square" lIns="50800" tIns="50800" rIns="50800" bIns="50800" anchor="ctr" anchorCtr="0">
            <a:normAutofit/>
          </a:bodyPr>
          <a:lstStyle>
            <a:lvl1pPr marL="457200" lvl="0" indent="-530225" algn="l">
              <a:lnSpc>
                <a:spcPct val="100000"/>
              </a:lnSpc>
              <a:spcBef>
                <a:spcPts val="4500"/>
              </a:spcBef>
              <a:spcAft>
                <a:spcPts val="0"/>
              </a:spcAft>
              <a:buClr>
                <a:srgbClr val="000000"/>
              </a:buClr>
              <a:buSzPts val="4750"/>
              <a:buFont typeface="Helvetica Neue"/>
              <a:buChar char="•"/>
              <a:defRPr sz="3800"/>
            </a:lvl1pPr>
            <a:lvl2pPr marL="914400" lvl="1" indent="-530225" algn="l">
              <a:lnSpc>
                <a:spcPct val="100000"/>
              </a:lnSpc>
              <a:spcBef>
                <a:spcPts val="4500"/>
              </a:spcBef>
              <a:spcAft>
                <a:spcPts val="0"/>
              </a:spcAft>
              <a:buClr>
                <a:srgbClr val="000000"/>
              </a:buClr>
              <a:buSzPts val="4750"/>
              <a:buFont typeface="Helvetica Neue"/>
              <a:buChar char="•"/>
              <a:defRPr sz="3800"/>
            </a:lvl2pPr>
            <a:lvl3pPr marL="1371600" lvl="2" indent="-530225" algn="l">
              <a:lnSpc>
                <a:spcPct val="100000"/>
              </a:lnSpc>
              <a:spcBef>
                <a:spcPts val="4500"/>
              </a:spcBef>
              <a:spcAft>
                <a:spcPts val="0"/>
              </a:spcAft>
              <a:buClr>
                <a:srgbClr val="000000"/>
              </a:buClr>
              <a:buSzPts val="4750"/>
              <a:buFont typeface="Helvetica Neue"/>
              <a:buChar char="•"/>
              <a:defRPr sz="3800"/>
            </a:lvl3pPr>
            <a:lvl4pPr marL="1828800" lvl="3" indent="-530225" algn="l">
              <a:lnSpc>
                <a:spcPct val="100000"/>
              </a:lnSpc>
              <a:spcBef>
                <a:spcPts val="4500"/>
              </a:spcBef>
              <a:spcAft>
                <a:spcPts val="0"/>
              </a:spcAft>
              <a:buClr>
                <a:srgbClr val="000000"/>
              </a:buClr>
              <a:buSzPts val="4750"/>
              <a:buFont typeface="Helvetica Neue"/>
              <a:buChar char="•"/>
              <a:defRPr sz="3800"/>
            </a:lvl4pPr>
            <a:lvl5pPr marL="2286000" lvl="4" indent="-530225" algn="l">
              <a:lnSpc>
                <a:spcPct val="100000"/>
              </a:lnSpc>
              <a:spcBef>
                <a:spcPts val="4500"/>
              </a:spcBef>
              <a:spcAft>
                <a:spcPts val="0"/>
              </a:spcAft>
              <a:buClr>
                <a:srgbClr val="000000"/>
              </a:buClr>
              <a:buSzPts val="4750"/>
              <a:buFont typeface="Helvetica Neue"/>
              <a:buChar char="•"/>
              <a:defRPr sz="3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37" name="Google Shape;37;p8"/>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Bullets &amp; Live Video Small">
  <p:cSld name="Title, Bullets &amp; Live Video Small">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40" name="Google Shape;40;p9"/>
          <p:cNvSpPr txBox="1">
            <a:spLocks noGrp="1"/>
          </p:cNvSpPr>
          <p:nvPr>
            <p:ph type="body" idx="1"/>
          </p:nvPr>
        </p:nvSpPr>
        <p:spPr>
          <a:xfrm>
            <a:off x="1689100" y="3149600"/>
            <a:ext cx="10223500" cy="9296400"/>
          </a:xfrm>
          <a:prstGeom prst="rect">
            <a:avLst/>
          </a:prstGeom>
          <a:noFill/>
          <a:ln>
            <a:noFill/>
          </a:ln>
        </p:spPr>
        <p:txBody>
          <a:bodyPr spcFirstLastPara="1" wrap="square" lIns="50800" tIns="50800" rIns="50800" bIns="50800" anchor="ctr" anchorCtr="0">
            <a:normAutofit/>
          </a:bodyPr>
          <a:lstStyle>
            <a:lvl1pPr marL="457200" lvl="0" indent="-530225" algn="l">
              <a:lnSpc>
                <a:spcPct val="100000"/>
              </a:lnSpc>
              <a:spcBef>
                <a:spcPts val="4500"/>
              </a:spcBef>
              <a:spcAft>
                <a:spcPts val="0"/>
              </a:spcAft>
              <a:buClr>
                <a:srgbClr val="000000"/>
              </a:buClr>
              <a:buSzPts val="4750"/>
              <a:buFont typeface="Helvetica Neue"/>
              <a:buChar char="•"/>
              <a:defRPr sz="3800"/>
            </a:lvl1pPr>
            <a:lvl2pPr marL="914400" lvl="1" indent="-530225" algn="l">
              <a:lnSpc>
                <a:spcPct val="100000"/>
              </a:lnSpc>
              <a:spcBef>
                <a:spcPts val="4500"/>
              </a:spcBef>
              <a:spcAft>
                <a:spcPts val="0"/>
              </a:spcAft>
              <a:buClr>
                <a:srgbClr val="000000"/>
              </a:buClr>
              <a:buSzPts val="4750"/>
              <a:buFont typeface="Helvetica Neue"/>
              <a:buChar char="•"/>
              <a:defRPr sz="3800"/>
            </a:lvl2pPr>
            <a:lvl3pPr marL="1371600" lvl="2" indent="-530225" algn="l">
              <a:lnSpc>
                <a:spcPct val="100000"/>
              </a:lnSpc>
              <a:spcBef>
                <a:spcPts val="4500"/>
              </a:spcBef>
              <a:spcAft>
                <a:spcPts val="0"/>
              </a:spcAft>
              <a:buClr>
                <a:srgbClr val="000000"/>
              </a:buClr>
              <a:buSzPts val="4750"/>
              <a:buFont typeface="Helvetica Neue"/>
              <a:buChar char="•"/>
              <a:defRPr sz="3800"/>
            </a:lvl3pPr>
            <a:lvl4pPr marL="1828800" lvl="3" indent="-530225" algn="l">
              <a:lnSpc>
                <a:spcPct val="100000"/>
              </a:lnSpc>
              <a:spcBef>
                <a:spcPts val="4500"/>
              </a:spcBef>
              <a:spcAft>
                <a:spcPts val="0"/>
              </a:spcAft>
              <a:buClr>
                <a:srgbClr val="000000"/>
              </a:buClr>
              <a:buSzPts val="4750"/>
              <a:buFont typeface="Helvetica Neue"/>
              <a:buChar char="•"/>
              <a:defRPr sz="3800"/>
            </a:lvl4pPr>
            <a:lvl5pPr marL="2286000" lvl="4" indent="-530225" algn="l">
              <a:lnSpc>
                <a:spcPct val="100000"/>
              </a:lnSpc>
              <a:spcBef>
                <a:spcPts val="4500"/>
              </a:spcBef>
              <a:spcAft>
                <a:spcPts val="0"/>
              </a:spcAft>
              <a:buClr>
                <a:srgbClr val="000000"/>
              </a:buClr>
              <a:buSzPts val="4750"/>
              <a:buFont typeface="Helvetica Neue"/>
              <a:buChar char="•"/>
              <a:defRPr sz="3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41" name="Google Shape;41;p9"/>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Bullets &amp; Live Video Large">
  <p:cSld name="Title, Bullets &amp; Live Video Large">
    <p:spTree>
      <p:nvGrpSpPr>
        <p:cNvPr id="1" name="Shape 42"/>
        <p:cNvGrpSpPr/>
        <p:nvPr/>
      </p:nvGrpSpPr>
      <p:grpSpPr>
        <a:xfrm>
          <a:off x="0" y="0"/>
          <a:ext cx="0" cy="0"/>
          <a:chOff x="0" y="0"/>
          <a:chExt cx="0" cy="0"/>
        </a:xfrm>
      </p:grpSpPr>
      <p:sp>
        <p:nvSpPr>
          <p:cNvPr id="43" name="Google Shape;43;p10"/>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44" name="Google Shape;44;p10"/>
          <p:cNvSpPr txBox="1">
            <a:spLocks noGrp="1"/>
          </p:cNvSpPr>
          <p:nvPr>
            <p:ph type="body" idx="1"/>
          </p:nvPr>
        </p:nvSpPr>
        <p:spPr>
          <a:xfrm>
            <a:off x="1689100" y="3149600"/>
            <a:ext cx="10223500" cy="9296400"/>
          </a:xfrm>
          <a:prstGeom prst="rect">
            <a:avLst/>
          </a:prstGeom>
          <a:noFill/>
          <a:ln>
            <a:noFill/>
          </a:ln>
        </p:spPr>
        <p:txBody>
          <a:bodyPr spcFirstLastPara="1" wrap="square" lIns="50800" tIns="50800" rIns="50800" bIns="50800" anchor="ctr" anchorCtr="0">
            <a:normAutofit/>
          </a:bodyPr>
          <a:lstStyle>
            <a:lvl1pPr marL="457200" lvl="0" indent="-530225" algn="l">
              <a:lnSpc>
                <a:spcPct val="100000"/>
              </a:lnSpc>
              <a:spcBef>
                <a:spcPts val="4500"/>
              </a:spcBef>
              <a:spcAft>
                <a:spcPts val="0"/>
              </a:spcAft>
              <a:buClr>
                <a:srgbClr val="000000"/>
              </a:buClr>
              <a:buSzPts val="4750"/>
              <a:buFont typeface="Helvetica Neue"/>
              <a:buChar char="•"/>
              <a:defRPr sz="3800"/>
            </a:lvl1pPr>
            <a:lvl2pPr marL="914400" lvl="1" indent="-530225" algn="l">
              <a:lnSpc>
                <a:spcPct val="100000"/>
              </a:lnSpc>
              <a:spcBef>
                <a:spcPts val="4500"/>
              </a:spcBef>
              <a:spcAft>
                <a:spcPts val="0"/>
              </a:spcAft>
              <a:buClr>
                <a:srgbClr val="000000"/>
              </a:buClr>
              <a:buSzPts val="4750"/>
              <a:buFont typeface="Helvetica Neue"/>
              <a:buChar char="•"/>
              <a:defRPr sz="3800"/>
            </a:lvl2pPr>
            <a:lvl3pPr marL="1371600" lvl="2" indent="-530225" algn="l">
              <a:lnSpc>
                <a:spcPct val="100000"/>
              </a:lnSpc>
              <a:spcBef>
                <a:spcPts val="4500"/>
              </a:spcBef>
              <a:spcAft>
                <a:spcPts val="0"/>
              </a:spcAft>
              <a:buClr>
                <a:srgbClr val="000000"/>
              </a:buClr>
              <a:buSzPts val="4750"/>
              <a:buFont typeface="Helvetica Neue"/>
              <a:buChar char="•"/>
              <a:defRPr sz="3800"/>
            </a:lvl3pPr>
            <a:lvl4pPr marL="1828800" lvl="3" indent="-530225" algn="l">
              <a:lnSpc>
                <a:spcPct val="100000"/>
              </a:lnSpc>
              <a:spcBef>
                <a:spcPts val="4500"/>
              </a:spcBef>
              <a:spcAft>
                <a:spcPts val="0"/>
              </a:spcAft>
              <a:buClr>
                <a:srgbClr val="000000"/>
              </a:buClr>
              <a:buSzPts val="4750"/>
              <a:buFont typeface="Helvetica Neue"/>
              <a:buChar char="•"/>
              <a:defRPr sz="3800"/>
            </a:lvl4pPr>
            <a:lvl5pPr marL="2286000" lvl="4" indent="-530225" algn="l">
              <a:lnSpc>
                <a:spcPct val="100000"/>
              </a:lnSpc>
              <a:spcBef>
                <a:spcPts val="4500"/>
              </a:spcBef>
              <a:spcAft>
                <a:spcPts val="0"/>
              </a:spcAft>
              <a:buClr>
                <a:srgbClr val="000000"/>
              </a:buClr>
              <a:buSzPts val="4750"/>
              <a:buFont typeface="Helvetica Neue"/>
              <a:buChar char="•"/>
              <a:defRPr sz="3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45" name="Google Shape;45;p10"/>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1"/>
          <p:cNvSpPr txBox="1">
            <a:spLocks noGrp="1"/>
          </p:cNvSpPr>
          <p:nvPr>
            <p:ph type="body" idx="1"/>
          </p:nvPr>
        </p:nvSpPr>
        <p:spPr>
          <a:xfrm>
            <a:off x="1689100" y="3149600"/>
            <a:ext cx="21005800" cy="9296400"/>
          </a:xfrm>
          <a:prstGeom prst="rect">
            <a:avLst/>
          </a:prstGeom>
          <a:noFill/>
          <a:ln>
            <a:noFill/>
          </a:ln>
        </p:spPr>
        <p:txBody>
          <a:bodyPr spcFirstLastPara="1" wrap="square" lIns="50800" tIns="50800" rIns="50800" bIns="50800" anchor="ctr" anchorCtr="0">
            <a:normAutofit/>
          </a:bodyPr>
          <a:lstStyle>
            <a:lvl1pPr marL="457200" marR="0" lvl="0"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1pPr>
            <a:lvl2pPr marL="914400" marR="0" lvl="1"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2pPr>
            <a:lvl3pPr marL="1371600" marR="0" lvl="2"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3pPr>
            <a:lvl4pPr marL="1828800" marR="0" lvl="3"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4pPr>
            <a:lvl5pPr marL="2286000" marR="0" lvl="4"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5pPr>
            <a:lvl6pPr marL="2743200" marR="0" lvl="5"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6pPr>
            <a:lvl7pPr marL="3200400" marR="0" lvl="6"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7pPr>
            <a:lvl8pPr marL="3657600" marR="0" lvl="7"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8pPr>
            <a:lvl9pPr marL="4114800" marR="0" lvl="8" indent="-641350" algn="l" rtl="0">
              <a:lnSpc>
                <a:spcPct val="100000"/>
              </a:lnSpc>
              <a:spcBef>
                <a:spcPts val="5900"/>
              </a:spcBef>
              <a:spcAft>
                <a:spcPts val="0"/>
              </a:spcAft>
              <a:buClr>
                <a:srgbClr val="000000"/>
              </a:buClr>
              <a:buSzPts val="6500"/>
              <a:buFont typeface="Helvetica Neue"/>
              <a:buChar char="•"/>
              <a:defRPr sz="52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1"/>
          <p:cNvSpPr txBox="1">
            <a:spLocks noGrp="1"/>
          </p:cNvSpPr>
          <p:nvPr>
            <p:ph type="sldNum" idx="12"/>
          </p:nvPr>
        </p:nvSpPr>
        <p:spPr>
          <a:xfrm>
            <a:off x="11959031" y="13081000"/>
            <a:ext cx="453238" cy="461059"/>
          </a:xfrm>
          <a:prstGeom prst="rect">
            <a:avLst/>
          </a:prstGeom>
          <a:noFill/>
          <a:ln>
            <a:noFill/>
          </a:ln>
        </p:spPr>
        <p:txBody>
          <a:bodyPr spcFirstLastPara="1" wrap="square" lIns="50800" tIns="50800" rIns="50800" bIns="50800" anchor="t" anchorCtr="0">
            <a:sp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1200"/>
              <a:buFont typeface="Helvetica Neue"/>
              <a:buNone/>
            </a:pPr>
            <a:endParaRPr sz="11200" b="0" i="0" u="none" strike="noStrike" cap="none">
              <a:solidFill>
                <a:srgbClr val="000000"/>
              </a:solidFill>
              <a:latin typeface="Helvetica Neue"/>
              <a:ea typeface="Helvetica Neue"/>
              <a:cs typeface="Helvetica Neue"/>
              <a:sym typeface="Helvetica Neue"/>
            </a:endParaRPr>
          </a:p>
        </p:txBody>
      </p:sp>
      <p:sp>
        <p:nvSpPr>
          <p:cNvPr id="68" name="Google Shape;68;p16"/>
          <p:cNvSpPr txBox="1">
            <a:spLocks noGrp="1"/>
          </p:cNvSpPr>
          <p:nvPr>
            <p:ph type="body" idx="1"/>
          </p:nvPr>
        </p:nvSpPr>
        <p:spPr>
          <a:xfrm>
            <a:off x="1689100" y="3149600"/>
            <a:ext cx="21005800" cy="9296400"/>
          </a:xfrm>
          <a:prstGeom prst="rect">
            <a:avLst/>
          </a:prstGeom>
          <a:noFill/>
          <a:ln>
            <a:noFill/>
          </a:ln>
        </p:spPr>
        <p:txBody>
          <a:bodyPr spcFirstLastPara="1" wrap="square" lIns="50800" tIns="50800" rIns="50800" bIns="50800" anchor="ctr" anchorCtr="0">
            <a:normAutofit/>
          </a:bodyPr>
          <a:lstStyle/>
          <a:p>
            <a:pPr marL="635000" lvl="0" indent="-254000" algn="l" rtl="0">
              <a:lnSpc>
                <a:spcPct val="100000"/>
              </a:lnSpc>
              <a:spcBef>
                <a:spcPts val="0"/>
              </a:spcBef>
              <a:spcAft>
                <a:spcPts val="0"/>
              </a:spcAft>
              <a:buClr>
                <a:srgbClr val="000000"/>
              </a:buClr>
              <a:buSzPts val="6000"/>
              <a:buFont typeface="Helvetica Neue"/>
              <a:buNone/>
            </a:pPr>
            <a:endParaRPr sz="4800"/>
          </a:p>
        </p:txBody>
      </p:sp>
      <p:pic>
        <p:nvPicPr>
          <p:cNvPr id="69" name="Google Shape;69;p16" descr="1.jpg"/>
          <p:cNvPicPr preferRelativeResize="0"/>
          <p:nvPr/>
        </p:nvPicPr>
        <p:blipFill rotWithShape="1">
          <a:blip r:embed="rId3">
            <a:alphaModFix/>
          </a:blip>
          <a:srcRect/>
          <a:stretch/>
        </p:blipFill>
        <p:spPr>
          <a:xfrm>
            <a:off x="0" y="0"/>
            <a:ext cx="24384000" cy="1371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576A1A3D-AD45-D28C-6176-120839AA674E}"/>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4A3F6D18-82E4-1398-33A6-30E7FE9807E9}"/>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221CAD27-31A3-23E5-3726-3DF5339ADD78}"/>
              </a:ext>
            </a:extLst>
          </p:cNvPr>
          <p:cNvSpPr>
            <a:spLocks noGrp="1"/>
          </p:cNvSpPr>
          <p:nvPr>
            <p:ph type="title"/>
          </p:nvPr>
        </p:nvSpPr>
        <p:spPr>
          <a:xfrm>
            <a:off x="5741580" y="355600"/>
            <a:ext cx="16953319" cy="2286000"/>
          </a:xfrm>
        </p:spPr>
        <p:txBody>
          <a:bodyPr>
            <a:noAutofit/>
          </a:bodyPr>
          <a:lstStyle/>
          <a:p>
            <a:r>
              <a:rPr lang="en-US" sz="9600" dirty="0">
                <a:solidFill>
                  <a:schemeClr val="bg1"/>
                </a:solidFill>
                <a:latin typeface="Bradley Hand" pitchFamily="2" charset="77"/>
              </a:rPr>
              <a:t>Presiding Elder’s District Team</a:t>
            </a:r>
          </a:p>
        </p:txBody>
      </p:sp>
      <p:sp>
        <p:nvSpPr>
          <p:cNvPr id="3" name="Text Placeholder 2">
            <a:extLst>
              <a:ext uri="{FF2B5EF4-FFF2-40B4-BE49-F238E27FC236}">
                <a16:creationId xmlns:a16="http://schemas.microsoft.com/office/drawing/2014/main" id="{240A85F6-17EB-034A-2FE5-D20D6DC0362F}"/>
              </a:ext>
            </a:extLst>
          </p:cNvPr>
          <p:cNvSpPr>
            <a:spLocks noGrp="1"/>
          </p:cNvSpPr>
          <p:nvPr>
            <p:ph type="body" idx="1"/>
          </p:nvPr>
        </p:nvSpPr>
        <p:spPr>
          <a:xfrm>
            <a:off x="1689100" y="5018566"/>
            <a:ext cx="19597281" cy="7427433"/>
          </a:xfrm>
        </p:spPr>
        <p:txBody>
          <a:bodyPr>
            <a:normAutofit/>
          </a:bodyPr>
          <a:lstStyle/>
          <a:p>
            <a:pPr>
              <a:spcBef>
                <a:spcPts val="1100"/>
              </a:spcBef>
              <a:buClr>
                <a:schemeClr val="bg1"/>
              </a:buClr>
            </a:pPr>
            <a:r>
              <a:rPr lang="en-US" sz="6000" dirty="0">
                <a:solidFill>
                  <a:schemeClr val="bg1"/>
                </a:solidFill>
                <a:latin typeface="Bradley Hand" pitchFamily="2" charset="77"/>
              </a:rPr>
              <a:t>Meet with Presiding Elder’s District Team</a:t>
            </a:r>
          </a:p>
          <a:p>
            <a:pPr>
              <a:spcBef>
                <a:spcPts val="1100"/>
              </a:spcBef>
              <a:buClr>
                <a:schemeClr val="bg1"/>
              </a:buClr>
            </a:pPr>
            <a:r>
              <a:rPr lang="en-US" sz="6000" dirty="0">
                <a:solidFill>
                  <a:schemeClr val="bg1"/>
                </a:solidFill>
                <a:latin typeface="Bradley Hand" pitchFamily="2" charset="77"/>
              </a:rPr>
              <a:t>Meet a minimum of twice of month with the Presiding Elder</a:t>
            </a:r>
          </a:p>
          <a:p>
            <a:pPr>
              <a:spcBef>
                <a:spcPts val="1100"/>
              </a:spcBef>
              <a:buClr>
                <a:schemeClr val="bg1"/>
              </a:buClr>
            </a:pPr>
            <a:r>
              <a:rPr lang="en-US" sz="6000" dirty="0">
                <a:solidFill>
                  <a:schemeClr val="bg1"/>
                </a:solidFill>
                <a:latin typeface="Bradley Hand" pitchFamily="2" charset="77"/>
              </a:rPr>
              <a:t>Support the direction of the Presiding Elder</a:t>
            </a:r>
          </a:p>
          <a:p>
            <a:pPr>
              <a:spcBef>
                <a:spcPts val="1100"/>
              </a:spcBef>
              <a:buClr>
                <a:schemeClr val="bg1"/>
              </a:buClr>
            </a:pPr>
            <a:r>
              <a:rPr lang="en-US" sz="6000" dirty="0">
                <a:solidFill>
                  <a:schemeClr val="bg1"/>
                </a:solidFill>
                <a:latin typeface="Bradley Hand" pitchFamily="2" charset="77"/>
              </a:rPr>
              <a:t>If you can’t work with the Presiding Elder, resign, and help find someone who can</a:t>
            </a:r>
          </a:p>
        </p:txBody>
      </p:sp>
    </p:spTree>
    <p:extLst>
      <p:ext uri="{BB962C8B-B14F-4D97-AF65-F5344CB8AC3E}">
        <p14:creationId xmlns:p14="http://schemas.microsoft.com/office/powerpoint/2010/main" val="307054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D3E54071-3955-64E2-2083-496B96991D8D}"/>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E69DD24D-6C1B-E89A-8FAA-C248F5DB35FE}"/>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017FFA9C-375B-0699-6495-7186BEEE9932}"/>
              </a:ext>
            </a:extLst>
          </p:cNvPr>
          <p:cNvSpPr>
            <a:spLocks noGrp="1"/>
          </p:cNvSpPr>
          <p:nvPr>
            <p:ph type="title"/>
          </p:nvPr>
        </p:nvSpPr>
        <p:spPr>
          <a:xfrm>
            <a:off x="5741580" y="355600"/>
            <a:ext cx="16953319" cy="2286000"/>
          </a:xfrm>
        </p:spPr>
        <p:txBody>
          <a:bodyPr>
            <a:noAutofit/>
          </a:bodyPr>
          <a:lstStyle/>
          <a:p>
            <a:r>
              <a:rPr lang="en-US" sz="9600" dirty="0">
                <a:solidFill>
                  <a:schemeClr val="bg1"/>
                </a:solidFill>
                <a:latin typeface="Bradley Hand" pitchFamily="2" charset="77"/>
              </a:rPr>
              <a:t>Role of Lay Leader</a:t>
            </a:r>
          </a:p>
        </p:txBody>
      </p:sp>
      <p:sp>
        <p:nvSpPr>
          <p:cNvPr id="3" name="Text Placeholder 2">
            <a:extLst>
              <a:ext uri="{FF2B5EF4-FFF2-40B4-BE49-F238E27FC236}">
                <a16:creationId xmlns:a16="http://schemas.microsoft.com/office/drawing/2014/main" id="{70C8F2B7-B32E-4E59-A485-66A6F05022CD}"/>
              </a:ext>
            </a:extLst>
          </p:cNvPr>
          <p:cNvSpPr>
            <a:spLocks noGrp="1"/>
          </p:cNvSpPr>
          <p:nvPr>
            <p:ph type="body" idx="1"/>
          </p:nvPr>
        </p:nvSpPr>
        <p:spPr>
          <a:xfrm>
            <a:off x="1667835" y="5082363"/>
            <a:ext cx="19597281" cy="7788939"/>
          </a:xfrm>
        </p:spPr>
        <p:txBody>
          <a:bodyPr>
            <a:normAutofit/>
          </a:bodyPr>
          <a:lstStyle/>
          <a:p>
            <a:pPr>
              <a:spcBef>
                <a:spcPts val="1100"/>
              </a:spcBef>
              <a:buClr>
                <a:schemeClr val="bg1"/>
              </a:buClr>
            </a:pPr>
            <a:r>
              <a:rPr lang="en-US" sz="6000" dirty="0">
                <a:solidFill>
                  <a:schemeClr val="bg1"/>
                </a:solidFill>
                <a:latin typeface="Bradley Hand" pitchFamily="2" charset="77"/>
              </a:rPr>
              <a:t>The role of the elder is to order the church and to administer the sacraments</a:t>
            </a:r>
          </a:p>
          <a:p>
            <a:pPr>
              <a:spcBef>
                <a:spcPts val="1100"/>
              </a:spcBef>
              <a:buClr>
                <a:schemeClr val="bg1"/>
              </a:buClr>
            </a:pPr>
            <a:r>
              <a:rPr lang="en-US" sz="6000" dirty="0">
                <a:solidFill>
                  <a:schemeClr val="bg1"/>
                </a:solidFill>
                <a:latin typeface="Bradley Hand" pitchFamily="2" charset="77"/>
              </a:rPr>
              <a:t>The role of the deacon is to equip the laity and to administer the sacraments</a:t>
            </a:r>
          </a:p>
          <a:p>
            <a:pPr>
              <a:spcBef>
                <a:spcPts val="1100"/>
              </a:spcBef>
              <a:buClr>
                <a:schemeClr val="bg1"/>
              </a:buClr>
            </a:pPr>
            <a:r>
              <a:rPr lang="en-US" sz="6000" dirty="0">
                <a:solidFill>
                  <a:schemeClr val="bg1"/>
                </a:solidFill>
                <a:latin typeface="Bradley Hand" pitchFamily="2" charset="77"/>
              </a:rPr>
              <a:t>The clergy don’t have to do everything</a:t>
            </a:r>
          </a:p>
          <a:p>
            <a:pPr>
              <a:spcBef>
                <a:spcPts val="1100"/>
              </a:spcBef>
              <a:buClr>
                <a:schemeClr val="bg1"/>
              </a:buClr>
            </a:pPr>
            <a:r>
              <a:rPr lang="en-US" sz="6000" dirty="0">
                <a:solidFill>
                  <a:schemeClr val="bg1"/>
                </a:solidFill>
                <a:latin typeface="Bradley Hand" pitchFamily="2" charset="77"/>
              </a:rPr>
              <a:t>The role of the lay leaders is to support the direction of the clergy and to help do the things that need to be done</a:t>
            </a:r>
          </a:p>
          <a:p>
            <a:pPr>
              <a:spcBef>
                <a:spcPts val="1100"/>
              </a:spcBef>
              <a:buClr>
                <a:schemeClr val="bg1"/>
              </a:buClr>
            </a:pPr>
            <a:endParaRPr lang="en-US" sz="6000" dirty="0">
              <a:solidFill>
                <a:schemeClr val="bg1"/>
              </a:solidFill>
              <a:latin typeface="Bradley Hand" pitchFamily="2" charset="77"/>
            </a:endParaRPr>
          </a:p>
        </p:txBody>
      </p:sp>
    </p:spTree>
    <p:extLst>
      <p:ext uri="{BB962C8B-B14F-4D97-AF65-F5344CB8AC3E}">
        <p14:creationId xmlns:p14="http://schemas.microsoft.com/office/powerpoint/2010/main" val="3472980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31FD4C21-B9AB-24AF-00C4-9083EEE8F95A}"/>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CAA20EBC-E05F-9B43-9B11-3602A6820233}"/>
              </a:ext>
            </a:extLst>
          </p:cNvPr>
          <p:cNvPicPr preferRelativeResize="0"/>
          <p:nvPr/>
        </p:nvPicPr>
        <p:blipFill rotWithShape="1">
          <a:blip r:embed="rId3"/>
          <a:srcRect/>
          <a:stretch/>
        </p:blipFill>
        <p:spPr>
          <a:xfrm>
            <a:off x="0" y="0"/>
            <a:ext cx="24384000" cy="13716000"/>
          </a:xfrm>
          <a:prstGeom prst="rect">
            <a:avLst/>
          </a:prstGeom>
          <a:noFill/>
          <a:ln>
            <a:noFill/>
          </a:ln>
        </p:spPr>
      </p:pic>
      <p:sp>
        <p:nvSpPr>
          <p:cNvPr id="3" name="Text Placeholder 2">
            <a:extLst>
              <a:ext uri="{FF2B5EF4-FFF2-40B4-BE49-F238E27FC236}">
                <a16:creationId xmlns:a16="http://schemas.microsoft.com/office/drawing/2014/main" id="{D020879D-42CE-240F-AB82-793D0605B37F}"/>
              </a:ext>
            </a:extLst>
          </p:cNvPr>
          <p:cNvSpPr>
            <a:spLocks noGrp="1"/>
          </p:cNvSpPr>
          <p:nvPr>
            <p:ph type="body" idx="1"/>
          </p:nvPr>
        </p:nvSpPr>
        <p:spPr>
          <a:xfrm>
            <a:off x="1778000" y="8179682"/>
            <a:ext cx="20828000" cy="1587500"/>
          </a:xfrm>
        </p:spPr>
        <p:txBody>
          <a:bodyPr>
            <a:normAutofit lnSpcReduction="10000"/>
          </a:bodyPr>
          <a:lstStyle/>
          <a:p>
            <a:r>
              <a:rPr lang="en-US" dirty="0">
                <a:solidFill>
                  <a:schemeClr val="bg1"/>
                </a:solidFill>
                <a:latin typeface="Bradley Hand" pitchFamily="2" charset="77"/>
              </a:rPr>
              <a:t>Karen Zimmerman</a:t>
            </a:r>
          </a:p>
          <a:p>
            <a:r>
              <a:rPr lang="en-US" dirty="0">
                <a:solidFill>
                  <a:schemeClr val="bg1"/>
                </a:solidFill>
                <a:latin typeface="Bradley Hand" pitchFamily="2" charset="77"/>
              </a:rPr>
              <a:t>Conference Lay Leader</a:t>
            </a:r>
          </a:p>
        </p:txBody>
      </p:sp>
      <p:sp>
        <p:nvSpPr>
          <p:cNvPr id="10" name="Title 9">
            <a:extLst>
              <a:ext uri="{FF2B5EF4-FFF2-40B4-BE49-F238E27FC236}">
                <a16:creationId xmlns:a16="http://schemas.microsoft.com/office/drawing/2014/main" id="{B48F93BE-F22B-3D83-AA05-81AE7975C768}"/>
              </a:ext>
            </a:extLst>
          </p:cNvPr>
          <p:cNvSpPr>
            <a:spLocks noGrp="1"/>
          </p:cNvSpPr>
          <p:nvPr>
            <p:ph type="title"/>
          </p:nvPr>
        </p:nvSpPr>
        <p:spPr>
          <a:xfrm>
            <a:off x="1778000" y="4295548"/>
            <a:ext cx="20828000" cy="3757133"/>
          </a:xfrm>
        </p:spPr>
        <p:txBody>
          <a:bodyPr>
            <a:normAutofit fontScale="90000"/>
          </a:bodyPr>
          <a:lstStyle/>
          <a:p>
            <a:r>
              <a:rPr lang="en-US" dirty="0">
                <a:solidFill>
                  <a:schemeClr val="bg1"/>
                </a:solidFill>
                <a:latin typeface="Bradley Hand" pitchFamily="2" charset="77"/>
              </a:rPr>
              <a:t>Council of Lay Leaders Legislative Petition to General Conference</a:t>
            </a:r>
          </a:p>
        </p:txBody>
      </p:sp>
    </p:spTree>
    <p:extLst>
      <p:ext uri="{BB962C8B-B14F-4D97-AF65-F5344CB8AC3E}">
        <p14:creationId xmlns:p14="http://schemas.microsoft.com/office/powerpoint/2010/main" val="214928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C6E35D29-F976-64F0-95DC-93B0DE93FA8C}"/>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DF52AD58-98D7-9900-D5D0-49A0FF149CB2}"/>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21033FF4-3A72-E6CB-8C66-C3A1B7019D85}"/>
              </a:ext>
            </a:extLst>
          </p:cNvPr>
          <p:cNvSpPr>
            <a:spLocks noGrp="1"/>
          </p:cNvSpPr>
          <p:nvPr>
            <p:ph type="title"/>
          </p:nvPr>
        </p:nvSpPr>
        <p:spPr>
          <a:xfrm>
            <a:off x="5741580" y="355600"/>
            <a:ext cx="16953319" cy="2286000"/>
          </a:xfrm>
        </p:spPr>
        <p:txBody>
          <a:bodyPr>
            <a:noAutofit/>
          </a:bodyPr>
          <a:lstStyle/>
          <a:p>
            <a:r>
              <a:rPr lang="en-US" sz="9600" dirty="0">
                <a:solidFill>
                  <a:schemeClr val="bg1"/>
                </a:solidFill>
                <a:latin typeface="Bradley Hand" pitchFamily="2" charset="77"/>
              </a:rPr>
              <a:t>Amendment</a:t>
            </a:r>
          </a:p>
        </p:txBody>
      </p:sp>
      <p:sp>
        <p:nvSpPr>
          <p:cNvPr id="3" name="Text Placeholder 2">
            <a:extLst>
              <a:ext uri="{FF2B5EF4-FFF2-40B4-BE49-F238E27FC236}">
                <a16:creationId xmlns:a16="http://schemas.microsoft.com/office/drawing/2014/main" id="{9BD65EB0-CED7-C6DC-EEB2-19389FD1DDA0}"/>
              </a:ext>
            </a:extLst>
          </p:cNvPr>
          <p:cNvSpPr>
            <a:spLocks noGrp="1"/>
          </p:cNvSpPr>
          <p:nvPr>
            <p:ph type="body" idx="1"/>
          </p:nvPr>
        </p:nvSpPr>
        <p:spPr>
          <a:xfrm>
            <a:off x="1667835" y="5082363"/>
            <a:ext cx="19597281" cy="7788939"/>
          </a:xfrm>
        </p:spPr>
        <p:txBody>
          <a:bodyPr>
            <a:normAutofit fontScale="85000" lnSpcReduction="20000"/>
          </a:bodyPr>
          <a:lstStyle/>
          <a:p>
            <a:pPr marL="0" indent="0">
              <a:spcBef>
                <a:spcPts val="1100"/>
              </a:spcBef>
              <a:buClr>
                <a:schemeClr val="bg1"/>
              </a:buClr>
              <a:buNone/>
            </a:pPr>
            <a:r>
              <a:rPr lang="en-US" sz="6000" dirty="0">
                <a:solidFill>
                  <a:schemeClr val="bg1"/>
                </a:solidFill>
                <a:latin typeface="Bradley Hand" pitchFamily="2" charset="77"/>
              </a:rPr>
              <a:t>1. Amendment to ¶710.1.A.5</a:t>
            </a:r>
          </a:p>
          <a:p>
            <a:pPr marL="0" indent="0">
              <a:spcBef>
                <a:spcPts val="1100"/>
              </a:spcBef>
              <a:buClr>
                <a:schemeClr val="bg1"/>
              </a:buClr>
              <a:buNone/>
            </a:pPr>
            <a:r>
              <a:rPr lang="en-US" sz="6000" dirty="0">
                <a:solidFill>
                  <a:schemeClr val="bg1"/>
                </a:solidFill>
                <a:latin typeface="Bradley Hand" pitchFamily="2" charset="77"/>
              </a:rPr>
              <a:t>Amend ¶710.1.A.5 to read:</a:t>
            </a:r>
          </a:p>
          <a:p>
            <a:pPr marL="914400" lvl="2" indent="0">
              <a:spcBef>
                <a:spcPts val="1100"/>
              </a:spcBef>
              <a:buClr>
                <a:schemeClr val="bg1"/>
              </a:buClr>
              <a:buNone/>
            </a:pPr>
            <a:r>
              <a:rPr lang="en-US" sz="6000" dirty="0">
                <a:solidFill>
                  <a:schemeClr val="bg1"/>
                </a:solidFill>
                <a:latin typeface="Bradley Hand" pitchFamily="2" charset="77"/>
              </a:rPr>
              <a:t>“5. The Annual Conference Lay Leader or Equivalent. Each Annual Conference shall designate a Lay Leader or equivalent to represent the laity of that Conference.</a:t>
            </a:r>
          </a:p>
          <a:p>
            <a:pPr marL="914400" lvl="2" indent="0">
              <a:spcBef>
                <a:spcPts val="1100"/>
              </a:spcBef>
              <a:buClr>
                <a:schemeClr val="bg1"/>
              </a:buClr>
              <a:buNone/>
            </a:pPr>
            <a:r>
              <a:rPr lang="en-US" sz="6000" dirty="0">
                <a:solidFill>
                  <a:schemeClr val="bg1"/>
                </a:solidFill>
                <a:latin typeface="Bradley Hand" pitchFamily="2" charset="77"/>
              </a:rPr>
              <a:t>The Conference Lay Leader or equivalent shall be meaningfully integrated into the leadership structure of the Annual Conference and shall be a member of the Conference Leadership Team, Connectional Council, or equivalent body, ensuring the voice of the laity is present in key leadership discussions and decision-making.”</a:t>
            </a:r>
          </a:p>
        </p:txBody>
      </p:sp>
    </p:spTree>
    <p:extLst>
      <p:ext uri="{BB962C8B-B14F-4D97-AF65-F5344CB8AC3E}">
        <p14:creationId xmlns:p14="http://schemas.microsoft.com/office/powerpoint/2010/main" val="4074430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AED0B932-78EF-0651-9C78-69106BB0139C}"/>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8FED5E18-17C0-EC0B-A099-1574024EDA04}"/>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0EB9BDD6-8151-633D-2C5F-34BBB5CA61E6}"/>
              </a:ext>
            </a:extLst>
          </p:cNvPr>
          <p:cNvSpPr>
            <a:spLocks noGrp="1"/>
          </p:cNvSpPr>
          <p:nvPr>
            <p:ph type="title"/>
          </p:nvPr>
        </p:nvSpPr>
        <p:spPr>
          <a:xfrm>
            <a:off x="5741580" y="355600"/>
            <a:ext cx="16953319" cy="2286000"/>
          </a:xfrm>
        </p:spPr>
        <p:txBody>
          <a:bodyPr>
            <a:noAutofit/>
          </a:bodyPr>
          <a:lstStyle/>
          <a:p>
            <a:r>
              <a:rPr lang="en-US" sz="9600" dirty="0">
                <a:solidFill>
                  <a:schemeClr val="bg1"/>
                </a:solidFill>
                <a:latin typeface="Bradley Hand" pitchFamily="2" charset="77"/>
              </a:rPr>
              <a:t>New Paragraph</a:t>
            </a:r>
          </a:p>
        </p:txBody>
      </p:sp>
      <p:sp>
        <p:nvSpPr>
          <p:cNvPr id="3" name="Text Placeholder 2">
            <a:extLst>
              <a:ext uri="{FF2B5EF4-FFF2-40B4-BE49-F238E27FC236}">
                <a16:creationId xmlns:a16="http://schemas.microsoft.com/office/drawing/2014/main" id="{4F9B263D-10E4-B0B9-B97E-FAE03303F342}"/>
              </a:ext>
            </a:extLst>
          </p:cNvPr>
          <p:cNvSpPr>
            <a:spLocks noGrp="1"/>
          </p:cNvSpPr>
          <p:nvPr>
            <p:ph type="body" idx="1"/>
          </p:nvPr>
        </p:nvSpPr>
        <p:spPr>
          <a:xfrm>
            <a:off x="1667835" y="5082363"/>
            <a:ext cx="19597281" cy="7788939"/>
          </a:xfrm>
        </p:spPr>
        <p:txBody>
          <a:bodyPr>
            <a:normAutofit fontScale="85000" lnSpcReduction="20000"/>
          </a:bodyPr>
          <a:lstStyle/>
          <a:p>
            <a:pPr marL="0" indent="0">
              <a:spcBef>
                <a:spcPts val="1100"/>
              </a:spcBef>
              <a:buClr>
                <a:schemeClr val="bg1"/>
              </a:buClr>
              <a:buNone/>
            </a:pPr>
            <a:r>
              <a:rPr lang="en-US" sz="6000" dirty="0">
                <a:solidFill>
                  <a:schemeClr val="bg1"/>
                </a:solidFill>
                <a:latin typeface="Bradley Hand" pitchFamily="2" charset="77"/>
              </a:rPr>
              <a:t>There shall be a Council of Annual Conference Lay Leaders composed of</a:t>
            </a:r>
          </a:p>
          <a:p>
            <a:pPr marL="0" indent="0">
              <a:spcBef>
                <a:spcPts val="1100"/>
              </a:spcBef>
              <a:buClr>
                <a:schemeClr val="bg1"/>
              </a:buClr>
              <a:buNone/>
            </a:pPr>
            <a:r>
              <a:rPr lang="en-US" sz="6000" dirty="0">
                <a:solidFill>
                  <a:schemeClr val="bg1"/>
                </a:solidFill>
                <a:latin typeface="Bradley Hand" pitchFamily="2" charset="77"/>
              </a:rPr>
              <a:t>the Conference Lay Leader or equivalent from each Annual Conference of</a:t>
            </a:r>
          </a:p>
          <a:p>
            <a:pPr marL="0" indent="0">
              <a:spcBef>
                <a:spcPts val="1100"/>
              </a:spcBef>
              <a:buClr>
                <a:schemeClr val="bg1"/>
              </a:buClr>
              <a:buNone/>
            </a:pPr>
            <a:r>
              <a:rPr lang="en-US" sz="6000" dirty="0">
                <a:solidFill>
                  <a:schemeClr val="bg1"/>
                </a:solidFill>
                <a:latin typeface="Bradley Hand" pitchFamily="2" charset="77"/>
              </a:rPr>
              <a:t>the Global Methodist Church.</a:t>
            </a:r>
          </a:p>
          <a:p>
            <a:pPr marL="0" indent="0">
              <a:spcBef>
                <a:spcPts val="1100"/>
              </a:spcBef>
              <a:buClr>
                <a:schemeClr val="bg1"/>
              </a:buClr>
              <a:buNone/>
            </a:pPr>
            <a:r>
              <a:rPr lang="en-US" sz="6000" dirty="0">
                <a:solidFill>
                  <a:schemeClr val="bg1"/>
                </a:solidFill>
                <a:latin typeface="Bradley Hand" pitchFamily="2" charset="77"/>
              </a:rPr>
              <a:t>The Council shall organize itself and elect its own officers.</a:t>
            </a:r>
          </a:p>
          <a:p>
            <a:pPr marL="0" indent="0">
              <a:spcBef>
                <a:spcPts val="1100"/>
              </a:spcBef>
              <a:buClr>
                <a:schemeClr val="bg1"/>
              </a:buClr>
              <a:buNone/>
            </a:pPr>
            <a:r>
              <a:rPr lang="en-US" sz="6000" dirty="0">
                <a:solidFill>
                  <a:schemeClr val="bg1"/>
                </a:solidFill>
                <a:latin typeface="Bradley Hand" pitchFamily="2" charset="77"/>
              </a:rPr>
              <a:t>The Council shall have no legislative, executive, or judicial authority.</a:t>
            </a:r>
          </a:p>
          <a:p>
            <a:pPr marL="0" indent="0">
              <a:spcBef>
                <a:spcPts val="1100"/>
              </a:spcBef>
              <a:buClr>
                <a:schemeClr val="bg1"/>
              </a:buClr>
              <a:buNone/>
            </a:pPr>
            <a:r>
              <a:rPr lang="en-US" sz="6000" dirty="0">
                <a:solidFill>
                  <a:schemeClr val="bg1"/>
                </a:solidFill>
                <a:latin typeface="Bradley Hand" pitchFamily="2" charset="77"/>
              </a:rPr>
              <a:t>The Council may provide strategic insight and recommendations to</a:t>
            </a:r>
          </a:p>
          <a:p>
            <a:pPr marL="0" indent="0">
              <a:spcBef>
                <a:spcPts val="1100"/>
              </a:spcBef>
              <a:buClr>
                <a:schemeClr val="bg1"/>
              </a:buClr>
              <a:buNone/>
            </a:pPr>
            <a:r>
              <a:rPr lang="en-US" sz="6000" dirty="0">
                <a:solidFill>
                  <a:schemeClr val="bg1"/>
                </a:solidFill>
                <a:latin typeface="Bradley Hand" pitchFamily="2" charset="77"/>
              </a:rPr>
              <a:t>appropriate leadership bodies and may collaborate on initiatives and</a:t>
            </a:r>
          </a:p>
          <a:p>
            <a:pPr marL="0" indent="0">
              <a:spcBef>
                <a:spcPts val="1100"/>
              </a:spcBef>
              <a:buClr>
                <a:schemeClr val="bg1"/>
              </a:buClr>
              <a:buNone/>
            </a:pPr>
            <a:r>
              <a:rPr lang="en-US" sz="6000" dirty="0">
                <a:solidFill>
                  <a:schemeClr val="bg1"/>
                </a:solidFill>
                <a:latin typeface="Bradley Hand" pitchFamily="2" charset="77"/>
              </a:rPr>
              <a:t>strategies developed by the Council.</a:t>
            </a:r>
          </a:p>
        </p:txBody>
      </p:sp>
    </p:spTree>
    <p:extLst>
      <p:ext uri="{BB962C8B-B14F-4D97-AF65-F5344CB8AC3E}">
        <p14:creationId xmlns:p14="http://schemas.microsoft.com/office/powerpoint/2010/main" val="212564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69ABA75A-1DF8-DEDE-0E22-46513A7C583C}"/>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B85C5B1E-B79F-6E47-3AB0-EDE74BDE5A6B}"/>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CFB16AA7-C422-304D-138B-9927D53FED63}"/>
              </a:ext>
            </a:extLst>
          </p:cNvPr>
          <p:cNvSpPr>
            <a:spLocks noGrp="1"/>
          </p:cNvSpPr>
          <p:nvPr>
            <p:ph type="title"/>
          </p:nvPr>
        </p:nvSpPr>
        <p:spPr>
          <a:xfrm>
            <a:off x="5741580" y="355600"/>
            <a:ext cx="16953319" cy="2286000"/>
          </a:xfrm>
        </p:spPr>
        <p:txBody>
          <a:bodyPr>
            <a:noAutofit/>
          </a:bodyPr>
          <a:lstStyle/>
          <a:p>
            <a:r>
              <a:rPr lang="en-US" sz="9600" dirty="0">
                <a:solidFill>
                  <a:schemeClr val="bg1"/>
                </a:solidFill>
                <a:latin typeface="Bradley Hand" pitchFamily="2" charset="77"/>
              </a:rPr>
              <a:t>Impact Statement</a:t>
            </a:r>
          </a:p>
        </p:txBody>
      </p:sp>
      <p:sp>
        <p:nvSpPr>
          <p:cNvPr id="3" name="Text Placeholder 2">
            <a:extLst>
              <a:ext uri="{FF2B5EF4-FFF2-40B4-BE49-F238E27FC236}">
                <a16:creationId xmlns:a16="http://schemas.microsoft.com/office/drawing/2014/main" id="{62F7CCB9-2AC6-ADE8-8A59-EDAB5CA39DF2}"/>
              </a:ext>
            </a:extLst>
          </p:cNvPr>
          <p:cNvSpPr>
            <a:spLocks noGrp="1"/>
          </p:cNvSpPr>
          <p:nvPr>
            <p:ph type="body" idx="1"/>
          </p:nvPr>
        </p:nvSpPr>
        <p:spPr>
          <a:xfrm>
            <a:off x="1667835" y="5082363"/>
            <a:ext cx="19597281" cy="7788939"/>
          </a:xfrm>
        </p:spPr>
        <p:txBody>
          <a:bodyPr>
            <a:normAutofit/>
          </a:bodyPr>
          <a:lstStyle/>
          <a:p>
            <a:pPr marL="0" indent="0">
              <a:spcBef>
                <a:spcPts val="1100"/>
              </a:spcBef>
              <a:buClr>
                <a:schemeClr val="bg1"/>
              </a:buClr>
              <a:buNone/>
            </a:pPr>
            <a:r>
              <a:rPr lang="en-US" sz="6000" dirty="0">
                <a:solidFill>
                  <a:schemeClr val="bg1"/>
                </a:solidFill>
                <a:latin typeface="Bradley Hand" pitchFamily="2" charset="77"/>
              </a:rPr>
              <a:t>This petition strengthens lay leadership across all Annual Conferences and establishes the Council of Annual  Conference Lay Leaders to formally recognize and include the voice of lay leaders in the denomination, while fostering collaboration, communication, and the development of resources that enhance the effectiveness of lay ministry.</a:t>
            </a:r>
          </a:p>
        </p:txBody>
      </p:sp>
    </p:spTree>
    <p:extLst>
      <p:ext uri="{BB962C8B-B14F-4D97-AF65-F5344CB8AC3E}">
        <p14:creationId xmlns:p14="http://schemas.microsoft.com/office/powerpoint/2010/main" val="704679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13" name="Google Shape;113;p28"/>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14" name="Google Shape;114;p28" descr="1.jpg"/>
          <p:cNvPicPr preferRelativeResize="0"/>
          <p:nvPr/>
        </p:nvPicPr>
        <p:blipFill rotWithShape="1">
          <a:blip r:embed="rId3">
            <a:alphaModFix/>
          </a:blip>
          <a:srcRect/>
          <a:stretch/>
        </p:blipFill>
        <p:spPr>
          <a:xfrm>
            <a:off x="0" y="0"/>
            <a:ext cx="24384000" cy="1371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0" name="Google Shape;120;p29"/>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1" name="Google Shape;121;p29" descr="2.jp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853C21D7-7811-6391-D938-E78CFDDD02AB}"/>
              </a:ext>
            </a:extLst>
          </p:cNvPr>
          <p:cNvSpPr txBox="1"/>
          <p:nvPr/>
        </p:nvSpPr>
        <p:spPr>
          <a:xfrm>
            <a:off x="6971324" y="3144712"/>
            <a:ext cx="16537352" cy="3759875"/>
          </a:xfrm>
          <a:prstGeom prst="rect">
            <a:avLst/>
          </a:prstGeom>
          <a:noFill/>
        </p:spPr>
        <p:txBody>
          <a:bodyPr wrap="square" rtlCol="0">
            <a:spAutoFit/>
          </a:bodyPr>
          <a:lstStyle/>
          <a:p>
            <a:pPr algn="ctr">
              <a:lnSpc>
                <a:spcPct val="115000"/>
              </a:lnSpc>
              <a:spcBef>
                <a:spcPts val="5333"/>
              </a:spcBef>
              <a:spcAft>
                <a:spcPts val="1067"/>
              </a:spcAft>
            </a:pPr>
            <a:r>
              <a:rPr lang="en-US" sz="10667" b="1" kern="1800" dirty="0">
                <a:solidFill>
                  <a:srgbClr val="002060"/>
                </a:solidFill>
                <a:latin typeface="Arial" panose="020B0604020202020204" pitchFamily="34" charset="0"/>
                <a:ea typeface="Times New Roman" panose="02020603050405020304" pitchFamily="18" charset="0"/>
                <a:cs typeface="Arial" panose="020B0604020202020204" pitchFamily="34" charset="0"/>
              </a:rPr>
              <a:t>Process for Appointing Clergy to a Local Church</a:t>
            </a:r>
            <a:endParaRPr lang="en-US" sz="106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0"/>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7" name="Google Shape;127;p30"/>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8" name="Google Shape;128;p30" descr="3.jp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486F74C1-61C8-F9E5-41C2-8232613A418B}"/>
              </a:ext>
            </a:extLst>
          </p:cNvPr>
          <p:cNvSpPr txBox="1"/>
          <p:nvPr/>
        </p:nvSpPr>
        <p:spPr>
          <a:xfrm>
            <a:off x="8065964" y="1244211"/>
            <a:ext cx="16817731" cy="6404254"/>
          </a:xfrm>
          <a:prstGeom prst="rect">
            <a:avLst/>
          </a:prstGeom>
          <a:noFill/>
        </p:spPr>
        <p:txBody>
          <a:bodyPr wrap="square" rtlCol="0">
            <a:spAutoFit/>
          </a:bodyPr>
          <a:lstStyle/>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Phase 1 </a:t>
            </a:r>
          </a:p>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Database and Profile Management</a:t>
            </a:r>
            <a:endParaRPr lang="en-US" sz="106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1"/>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0849476C-8F2B-80C5-9601-E390876B676C}"/>
              </a:ext>
            </a:extLst>
          </p:cNvPr>
          <p:cNvSpPr txBox="1"/>
          <p:nvPr/>
        </p:nvSpPr>
        <p:spPr>
          <a:xfrm>
            <a:off x="6283569" y="271240"/>
            <a:ext cx="17256371" cy="11806887"/>
          </a:xfrm>
          <a:prstGeom prst="rect">
            <a:avLst/>
          </a:prstGeom>
          <a:noFill/>
        </p:spPr>
        <p:txBody>
          <a:bodyPr wrap="square" rtlCol="0">
            <a:spAutoFit/>
          </a:bodyPr>
          <a:lstStyle/>
          <a:p>
            <a:pPr marL="1968526" indent="-3187741">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1.1 Cabinet Structure and Responsibility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Cabinet composition: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Conference Superintendent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Dean of Cabinet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Presiding Elders of Districts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2" name="Google Shape;132;p25" descr="10.jpg"/>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7B1B55BF-1E03-83B0-2994-BE74981B2053}"/>
              </a:ext>
            </a:extLst>
          </p:cNvPr>
          <p:cNvSpPr>
            <a:spLocks noGrp="1"/>
          </p:cNvSpPr>
          <p:nvPr>
            <p:ph type="title"/>
          </p:nvPr>
        </p:nvSpPr>
        <p:spPr/>
        <p:txBody>
          <a:bodyPr/>
          <a:lstStyle/>
          <a:p>
            <a:r>
              <a:rPr lang="en-US" dirty="0">
                <a:solidFill>
                  <a:schemeClr val="bg1"/>
                </a:solidFill>
                <a:latin typeface="Bradley Hand" pitchFamily="2" charset="77"/>
              </a:rPr>
              <a:t>Laity Session</a:t>
            </a:r>
          </a:p>
        </p:txBody>
      </p:sp>
      <p:sp>
        <p:nvSpPr>
          <p:cNvPr id="3" name="Text Placeholder 2">
            <a:extLst>
              <a:ext uri="{FF2B5EF4-FFF2-40B4-BE49-F238E27FC236}">
                <a16:creationId xmlns:a16="http://schemas.microsoft.com/office/drawing/2014/main" id="{D5DF95A1-0F86-4ABB-4F10-1F0DAAA1660E}"/>
              </a:ext>
            </a:extLst>
          </p:cNvPr>
          <p:cNvSpPr>
            <a:spLocks noGrp="1"/>
          </p:cNvSpPr>
          <p:nvPr>
            <p:ph type="body" idx="1"/>
          </p:nvPr>
        </p:nvSpPr>
        <p:spPr/>
        <p:txBody>
          <a:bodyPr>
            <a:normAutofit lnSpcReduction="10000"/>
          </a:bodyPr>
          <a:lstStyle/>
          <a:p>
            <a:r>
              <a:rPr lang="en-US" dirty="0">
                <a:solidFill>
                  <a:schemeClr val="bg1"/>
                </a:solidFill>
                <a:latin typeface="Bradley Hand" pitchFamily="2" charset="77"/>
              </a:rPr>
              <a:t>Karen Zimmerman</a:t>
            </a:r>
          </a:p>
          <a:p>
            <a:r>
              <a:rPr lang="en-US" dirty="0">
                <a:solidFill>
                  <a:schemeClr val="bg1"/>
                </a:solidFill>
                <a:latin typeface="Bradley Hand" pitchFamily="2" charset="77"/>
              </a:rPr>
              <a:t>Conference Lay Leader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32DBDBA0-58D2-2837-FD5B-58E28636F5B7}"/>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1857980A-CD78-77D6-785B-2384D2E74F01}"/>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D84F53A1-3415-5AEC-93E0-CA6EAE1CBB9D}"/>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79BE7FDF-6C6F-1174-6DFE-900EF8D14EC7}"/>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8FAB924F-BA5D-65F5-A59B-1636048A65B0}"/>
              </a:ext>
            </a:extLst>
          </p:cNvPr>
          <p:cNvSpPr txBox="1"/>
          <p:nvPr/>
        </p:nvSpPr>
        <p:spPr>
          <a:xfrm>
            <a:off x="6283569" y="271240"/>
            <a:ext cx="17256371" cy="11923136"/>
          </a:xfrm>
          <a:prstGeom prst="rect">
            <a:avLst/>
          </a:prstGeom>
          <a:noFill/>
        </p:spPr>
        <p:txBody>
          <a:bodyPr wrap="square" rtlCol="0">
            <a:spAutoFit/>
          </a:bodyPr>
          <a:lstStyle/>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Work to ensure Cabinet representation of:</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lvl="1"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All regions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lvl="1"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Churches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lvl="1"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Clergy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lvl="1"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People groups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lvl="1"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Regional identities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145682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D609B7C2-C9EB-A7A7-B46D-81D2B3EECAEA}"/>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3B1960EE-0DDA-75E8-7659-A09B26DBF803}"/>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7F3E17BE-42BD-2299-B980-8CBC1084C136}"/>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2EC5C548-A601-99A4-39EA-CB6D9719FE25}"/>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41AF574A-0C26-2760-CEA0-733088934328}"/>
              </a:ext>
            </a:extLst>
          </p:cNvPr>
          <p:cNvSpPr txBox="1"/>
          <p:nvPr/>
        </p:nvSpPr>
        <p:spPr>
          <a:xfrm>
            <a:off x="6283569" y="271241"/>
            <a:ext cx="17256371" cy="14557768"/>
          </a:xfrm>
          <a:prstGeom prst="rect">
            <a:avLst/>
          </a:prstGeom>
          <a:noFill/>
        </p:spPr>
        <p:txBody>
          <a:bodyPr wrap="square" rtlCol="0">
            <a:spAutoFit/>
          </a:bodyPr>
          <a:lstStyle/>
          <a:p>
            <a:pPr marL="1828823" indent="-3048038">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1.2 Data Management by Cabinet Secretary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Maintain comprehensive database of:</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Church profiles (updated at least once per year)</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Clergy profiles (updated at least once per year)</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768288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B04E87C3-BA3C-C789-A19E-BE9E38D9BB3A}"/>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8E61FBE4-720F-0AF3-26EB-FBDBD22A7E9A}"/>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368AAB52-3A11-17DA-78DE-C2F2DCD4B06F}"/>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02C3ABCE-25DB-BADC-8B45-8E88D414B4E7}"/>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8ECF88C8-FCF7-E66E-14E5-1DB4B03B9B7E}"/>
              </a:ext>
            </a:extLst>
          </p:cNvPr>
          <p:cNvSpPr txBox="1"/>
          <p:nvPr/>
        </p:nvSpPr>
        <p:spPr>
          <a:xfrm>
            <a:off x="6283569" y="271242"/>
            <a:ext cx="17256371" cy="8095037"/>
          </a:xfrm>
          <a:prstGeom prst="rect">
            <a:avLst/>
          </a:prstGeom>
          <a:noFill/>
        </p:spPr>
        <p:txBody>
          <a:bodyPr wrap="square" rtlCol="0">
            <a:spAutoFit/>
          </a:bodyPr>
          <a:lstStyle/>
          <a:p>
            <a:pPr marL="1219215" defTabSz="2438430">
              <a:lnSpc>
                <a:spcPct val="115000"/>
              </a:lnSpc>
              <a:spcAft>
                <a:spcPts val="2133"/>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B.	Maintain confidential list of:</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Clergy seeking appointments.</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Churches seeking appointments.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64699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731BF18A-70BD-5887-AE93-0A525B3A87A9}"/>
            </a:ext>
          </a:extLst>
        </p:cNvPr>
        <p:cNvGrpSpPr/>
        <p:nvPr/>
      </p:nvGrpSpPr>
      <p:grpSpPr>
        <a:xfrm>
          <a:off x="0" y="0"/>
          <a:ext cx="0" cy="0"/>
          <a:chOff x="0" y="0"/>
          <a:chExt cx="0" cy="0"/>
        </a:xfrm>
      </p:grpSpPr>
      <p:sp>
        <p:nvSpPr>
          <p:cNvPr id="126" name="Google Shape;126;p30">
            <a:extLst>
              <a:ext uri="{FF2B5EF4-FFF2-40B4-BE49-F238E27FC236}">
                <a16:creationId xmlns:a16="http://schemas.microsoft.com/office/drawing/2014/main" id="{4E78D3B4-D3BC-0E01-0859-DECE4E9054AF}"/>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7" name="Google Shape;127;p30">
            <a:extLst>
              <a:ext uri="{FF2B5EF4-FFF2-40B4-BE49-F238E27FC236}">
                <a16:creationId xmlns:a16="http://schemas.microsoft.com/office/drawing/2014/main" id="{C0958483-6613-CD5A-3747-A34A286AE446}"/>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8" name="Google Shape;128;p30" descr="3.jpg">
            <a:extLst>
              <a:ext uri="{FF2B5EF4-FFF2-40B4-BE49-F238E27FC236}">
                <a16:creationId xmlns:a16="http://schemas.microsoft.com/office/drawing/2014/main" id="{0FD1CD14-8AD0-3010-85B3-E49C308A4466}"/>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D195DEA5-1651-2345-8853-DC0779E3FDE0}"/>
              </a:ext>
            </a:extLst>
          </p:cNvPr>
          <p:cNvSpPr txBox="1"/>
          <p:nvPr/>
        </p:nvSpPr>
        <p:spPr>
          <a:xfrm>
            <a:off x="6721720" y="1498600"/>
            <a:ext cx="16817731" cy="4516493"/>
          </a:xfrm>
          <a:prstGeom prst="rect">
            <a:avLst/>
          </a:prstGeom>
          <a:noFill/>
        </p:spPr>
        <p:txBody>
          <a:bodyPr wrap="square" rtlCol="0">
            <a:spAutoFit/>
          </a:bodyPr>
          <a:lstStyle/>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Phase 2 </a:t>
            </a:r>
          </a:p>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Initial Evaluation Process</a:t>
            </a:r>
            <a:endParaRPr lang="en-US" sz="74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40600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A7EE7C6D-A160-F1BE-B9C2-06A252D64CD4}"/>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3229DED0-4C33-5707-5F3F-2AA37EDD30A0}"/>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57171DFC-4413-9DDF-9629-D528C1597E22}"/>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831C460E-8DA0-BB67-9ABD-81FA3008714D}"/>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5D0F7445-5B89-259F-A579-6341BE49F77A}"/>
              </a:ext>
            </a:extLst>
          </p:cNvPr>
          <p:cNvSpPr txBox="1"/>
          <p:nvPr/>
        </p:nvSpPr>
        <p:spPr>
          <a:xfrm>
            <a:off x="6283569" y="271241"/>
            <a:ext cx="17256371" cy="9476890"/>
          </a:xfrm>
          <a:prstGeom prst="rect">
            <a:avLst/>
          </a:prstGeom>
          <a:noFill/>
        </p:spPr>
        <p:txBody>
          <a:bodyPr wrap="square" rtlCol="0">
            <a:spAutoFit/>
          </a:bodyPr>
          <a:lstStyle/>
          <a:p>
            <a:pPr indent="-1219215">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2.1 Church Notification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Church informs Presiding Elder of clergy vacancy and/or</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Presiding Elder is aware of vacancy due to change in clergy appointment / status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633285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7B30391C-FBF0-18AD-69E7-13986D2E248E}"/>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4F786E70-87CC-C974-2FB1-950D151DEB67}"/>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528052CC-C90F-BE52-FCBE-85954172D531}"/>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C92E8311-463C-240D-DCCA-B44D15ED4A64}"/>
              </a:ext>
            </a:extLst>
          </p:cNvPr>
          <p:cNvPicPr preferRelativeResize="0"/>
          <p:nvPr/>
        </p:nvPicPr>
        <p:blipFill rotWithShape="1">
          <a:blip r:embed="rId3">
            <a:alphaModFix/>
          </a:blip>
          <a:srcRect/>
          <a:stretch/>
        </p:blipFill>
        <p:spPr>
          <a:xfrm>
            <a:off x="0" y="21265"/>
            <a:ext cx="24384000" cy="13716000"/>
          </a:xfrm>
          <a:prstGeom prst="rect">
            <a:avLst/>
          </a:prstGeom>
          <a:noFill/>
          <a:ln>
            <a:noFill/>
          </a:ln>
        </p:spPr>
      </p:pic>
      <p:sp>
        <p:nvSpPr>
          <p:cNvPr id="2" name="TextBox 1">
            <a:extLst>
              <a:ext uri="{FF2B5EF4-FFF2-40B4-BE49-F238E27FC236}">
                <a16:creationId xmlns:a16="http://schemas.microsoft.com/office/drawing/2014/main" id="{7B3FB412-9516-4A78-D45F-0FACB990223C}"/>
              </a:ext>
            </a:extLst>
          </p:cNvPr>
          <p:cNvSpPr txBox="1"/>
          <p:nvPr/>
        </p:nvSpPr>
        <p:spPr>
          <a:xfrm>
            <a:off x="5877168" y="355600"/>
            <a:ext cx="18506832" cy="12778370"/>
          </a:xfrm>
          <a:prstGeom prst="rect">
            <a:avLst/>
          </a:prstGeom>
          <a:noFill/>
        </p:spPr>
        <p:txBody>
          <a:bodyPr wrap="square" rtlCol="0">
            <a:spAutoFit/>
          </a:bodyPr>
          <a:lstStyle/>
          <a:p>
            <a:pPr indent="-1219215">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2.2 Cabinet Review</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Evaluate all potential clergy (available or currently appointed)</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Ensure all potential clergy are appointable per Board of Ministry by checking with Vice Chair of the respective region.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20861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EFC6E821-7536-26D6-F4DB-DD5DAD23511D}"/>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BA06B0DC-5B61-7EB4-5604-7DD053CF7138}"/>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126AA92D-4272-2FBD-C6D2-CCC1F9114256}"/>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607FCFC4-EC94-F934-57D3-65EBC8994886}"/>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2D6944F8-AE5F-655D-792D-1B479FA52926}"/>
              </a:ext>
            </a:extLst>
          </p:cNvPr>
          <p:cNvSpPr txBox="1"/>
          <p:nvPr/>
        </p:nvSpPr>
        <p:spPr>
          <a:xfrm>
            <a:off x="6283569" y="271241"/>
            <a:ext cx="17256371" cy="9605130"/>
          </a:xfrm>
          <a:prstGeom prst="rect">
            <a:avLst/>
          </a:prstGeom>
          <a:noFill/>
        </p:spPr>
        <p:txBody>
          <a:bodyPr wrap="square" rtlCol="0">
            <a:spAutoFit/>
          </a:bodyPr>
          <a:lstStyle/>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Engage in prayer over appointments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Consider missional needs of congregation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D.	Create shortlist of 2-3 potential clergy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951090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FD523E84-2D84-5D7F-786F-190BE166615F}"/>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AF506423-172C-4A55-51FF-3FF13D505549}"/>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BA0C7DB3-0656-CD31-F449-3A25D875FBAA}"/>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8A384E87-8EDC-6DDC-B032-AE504F4E0C0F}"/>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34D5C65E-8430-29DD-966F-FCC933F3CB28}"/>
              </a:ext>
            </a:extLst>
          </p:cNvPr>
          <p:cNvSpPr txBox="1"/>
          <p:nvPr/>
        </p:nvSpPr>
        <p:spPr>
          <a:xfrm>
            <a:off x="6283569" y="271240"/>
            <a:ext cx="17256371" cy="9874434"/>
          </a:xfrm>
          <a:prstGeom prst="rect">
            <a:avLst/>
          </a:prstGeom>
          <a:noFill/>
        </p:spPr>
        <p:txBody>
          <a:bodyPr wrap="square" rtlCol="0">
            <a:spAutoFit/>
          </a:bodyPr>
          <a:lstStyle/>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E.	Consider Clergy skill set, effectiveness, and diversity factors: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Age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Gender</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Ethnicity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00691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964AAADF-E7DC-2B2B-8154-B9876FA726BB}"/>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6BAFBF5F-6DA6-C044-FE00-43D5049D18FA}"/>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77537816-5CBF-3D45-1DC0-22C7C3F5A2C4}"/>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59F69782-99C0-5122-B743-D1B49F1C064B}"/>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CF4AF84F-9C0A-AB78-6FE0-39A2FF893C93}"/>
              </a:ext>
            </a:extLst>
          </p:cNvPr>
          <p:cNvSpPr txBox="1"/>
          <p:nvPr/>
        </p:nvSpPr>
        <p:spPr>
          <a:xfrm>
            <a:off x="6283569" y="271240"/>
            <a:ext cx="17256371" cy="6046335"/>
          </a:xfrm>
          <a:prstGeom prst="rect">
            <a:avLst/>
          </a:prstGeom>
          <a:noFill/>
        </p:spPr>
        <p:txBody>
          <a:bodyPr wrap="square" rtlCol="0">
            <a:spAutoFit/>
          </a:bodyPr>
          <a:lstStyle/>
          <a:p>
            <a:pPr marL="2438430" indent="-1219215" defTabSz="2438430">
              <a:lnSpc>
                <a:spcPct val="115000"/>
              </a:lnSpc>
              <a:spcAft>
                <a:spcPts val="2133"/>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F.	The Presiding Elder, in deep consultation with the Cabinet, ranks in order if more than one potential clergy.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488048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8CA9DC0B-B41E-4F8C-5C77-6AE2603FCF2F}"/>
            </a:ext>
          </a:extLst>
        </p:cNvPr>
        <p:cNvGrpSpPr/>
        <p:nvPr/>
      </p:nvGrpSpPr>
      <p:grpSpPr>
        <a:xfrm>
          <a:off x="0" y="0"/>
          <a:ext cx="0" cy="0"/>
          <a:chOff x="0" y="0"/>
          <a:chExt cx="0" cy="0"/>
        </a:xfrm>
      </p:grpSpPr>
      <p:sp>
        <p:nvSpPr>
          <p:cNvPr id="126" name="Google Shape;126;p30">
            <a:extLst>
              <a:ext uri="{FF2B5EF4-FFF2-40B4-BE49-F238E27FC236}">
                <a16:creationId xmlns:a16="http://schemas.microsoft.com/office/drawing/2014/main" id="{A5F4AE6B-D4F0-468D-37B7-1D1D0A4CA4F4}"/>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7" name="Google Shape;127;p30">
            <a:extLst>
              <a:ext uri="{FF2B5EF4-FFF2-40B4-BE49-F238E27FC236}">
                <a16:creationId xmlns:a16="http://schemas.microsoft.com/office/drawing/2014/main" id="{3E3AB4B9-7A70-2596-C5AD-D439DB77584E}"/>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8" name="Google Shape;128;p30" descr="3.jpg">
            <a:extLst>
              <a:ext uri="{FF2B5EF4-FFF2-40B4-BE49-F238E27FC236}">
                <a16:creationId xmlns:a16="http://schemas.microsoft.com/office/drawing/2014/main" id="{38A0131C-B75B-779F-6D99-99BA1A6BA19D}"/>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B5717C57-C909-9F7D-8242-E2207F0F9988}"/>
              </a:ext>
            </a:extLst>
          </p:cNvPr>
          <p:cNvSpPr txBox="1"/>
          <p:nvPr/>
        </p:nvSpPr>
        <p:spPr>
          <a:xfrm>
            <a:off x="10598150" y="1270001"/>
            <a:ext cx="13254405" cy="6404254"/>
          </a:xfrm>
          <a:prstGeom prst="rect">
            <a:avLst/>
          </a:prstGeom>
          <a:noFill/>
        </p:spPr>
        <p:txBody>
          <a:bodyPr wrap="square" rtlCol="0">
            <a:spAutoFit/>
          </a:bodyPr>
          <a:lstStyle/>
          <a:p>
            <a:pPr indent="-1295416"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Phase 3 </a:t>
            </a:r>
          </a:p>
          <a:p>
            <a:pPr indent="-1295416"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Profile Exchange and Review</a:t>
            </a:r>
            <a:endParaRPr lang="en-US" sz="106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0817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56E5F4A1-D6AE-B4D5-4138-4F5B7AE07966}"/>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387A0164-E21B-9FCA-8826-904B323582E6}"/>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E8D4957E-D40E-7182-56EC-8E11F98F533C}"/>
              </a:ext>
            </a:extLst>
          </p:cNvPr>
          <p:cNvSpPr>
            <a:spLocks noGrp="1"/>
          </p:cNvSpPr>
          <p:nvPr>
            <p:ph type="title"/>
          </p:nvPr>
        </p:nvSpPr>
        <p:spPr/>
        <p:txBody>
          <a:bodyPr/>
          <a:lstStyle/>
          <a:p>
            <a:r>
              <a:rPr lang="en-US" dirty="0">
                <a:solidFill>
                  <a:schemeClr val="bg1"/>
                </a:solidFill>
                <a:latin typeface="Bradley Hand" pitchFamily="2" charset="77"/>
              </a:rPr>
              <a:t>Devotional</a:t>
            </a:r>
          </a:p>
        </p:txBody>
      </p:sp>
      <p:sp>
        <p:nvSpPr>
          <p:cNvPr id="3" name="Text Placeholder 2">
            <a:extLst>
              <a:ext uri="{FF2B5EF4-FFF2-40B4-BE49-F238E27FC236}">
                <a16:creationId xmlns:a16="http://schemas.microsoft.com/office/drawing/2014/main" id="{DE4C40F0-DD04-432A-947E-16A634D81FC6}"/>
              </a:ext>
            </a:extLst>
          </p:cNvPr>
          <p:cNvSpPr>
            <a:spLocks noGrp="1"/>
          </p:cNvSpPr>
          <p:nvPr>
            <p:ph type="body" idx="1"/>
          </p:nvPr>
        </p:nvSpPr>
        <p:spPr/>
        <p:txBody>
          <a:bodyPr>
            <a:normAutofit lnSpcReduction="10000"/>
          </a:bodyPr>
          <a:lstStyle/>
          <a:p>
            <a:r>
              <a:rPr lang="en-US" dirty="0">
                <a:solidFill>
                  <a:schemeClr val="bg1"/>
                </a:solidFill>
                <a:latin typeface="Bradley Hand" pitchFamily="2" charset="77"/>
              </a:rPr>
              <a:t>Karen Zimmerman</a:t>
            </a:r>
          </a:p>
          <a:p>
            <a:r>
              <a:rPr lang="en-US" dirty="0">
                <a:solidFill>
                  <a:schemeClr val="bg1"/>
                </a:solidFill>
                <a:latin typeface="Bradley Hand" pitchFamily="2" charset="77"/>
              </a:rPr>
              <a:t>Conference Lay Leader</a:t>
            </a:r>
          </a:p>
        </p:txBody>
      </p:sp>
    </p:spTree>
    <p:extLst>
      <p:ext uri="{BB962C8B-B14F-4D97-AF65-F5344CB8AC3E}">
        <p14:creationId xmlns:p14="http://schemas.microsoft.com/office/powerpoint/2010/main" val="1939180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8ADC3807-BFFE-466F-B811-044A6D83BD7E}"/>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76D554B7-3DEF-29E5-0985-FE8BA16D884A}"/>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AFCA1028-A3D7-6EEF-6431-43446135002C}"/>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10C48AC4-9A48-E6BA-08AB-E0419A23BBC7}"/>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457093B2-3763-019C-C672-9EFC4F61B0C2}"/>
              </a:ext>
            </a:extLst>
          </p:cNvPr>
          <p:cNvSpPr txBox="1"/>
          <p:nvPr/>
        </p:nvSpPr>
        <p:spPr>
          <a:xfrm>
            <a:off x="6283569" y="271240"/>
            <a:ext cx="17256371" cy="10566932"/>
          </a:xfrm>
          <a:prstGeom prst="rect">
            <a:avLst/>
          </a:prstGeom>
          <a:noFill/>
        </p:spPr>
        <p:txBody>
          <a:bodyPr wrap="square" rtlCol="0">
            <a:spAutoFit/>
          </a:bodyPr>
          <a:lstStyle/>
          <a:p>
            <a:pPr indent="-1295416">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3.1 Clergy Review of Church</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Clergy receives: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Church Profile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Ministry context information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Time for prayerful consideration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03545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E554E233-DC19-100A-3B53-AA59BD3FA07A}"/>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44B2D09D-1808-39A2-ACCB-1AC2CB69A286}"/>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A7AD7F26-0E4F-3D00-C4E9-339B767AAD15}"/>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509E8120-F143-A867-155B-6AB7C6A78F93}"/>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2E614343-23F6-03F8-0352-62B24AC9DD18}"/>
              </a:ext>
            </a:extLst>
          </p:cNvPr>
          <p:cNvSpPr txBox="1"/>
          <p:nvPr/>
        </p:nvSpPr>
        <p:spPr>
          <a:xfrm>
            <a:off x="6283569" y="271240"/>
            <a:ext cx="17256371" cy="12346329"/>
          </a:xfrm>
          <a:prstGeom prst="rect">
            <a:avLst/>
          </a:prstGeom>
          <a:noFill/>
        </p:spPr>
        <p:txBody>
          <a:bodyPr wrap="square" rtlCol="0">
            <a:spAutoFit/>
          </a:bodyPr>
          <a:lstStyle/>
          <a:p>
            <a:pPr indent="-1219215">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3.2 Clergy Report Requirements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Clergy provides report including:</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How their gifts enhance church ministry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Family and ministry concerns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Enthusiasm level for ministry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D.	Needed transitional support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57800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0AE7CE2F-147E-387E-90FE-181435B93AC7}"/>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0C5C4924-2F36-A01D-8FB0-2FF06E1F2E86}"/>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ED9901A7-F701-C40B-61FA-766935F50FBE}"/>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9724C40F-EAE8-697D-453C-4E5ACA666D55}"/>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E0965688-0828-7006-9B7E-FABDCB13D796}"/>
              </a:ext>
            </a:extLst>
          </p:cNvPr>
          <p:cNvSpPr txBox="1"/>
          <p:nvPr/>
        </p:nvSpPr>
        <p:spPr>
          <a:xfrm>
            <a:off x="6283569" y="271242"/>
            <a:ext cx="17256371" cy="13317813"/>
          </a:xfrm>
          <a:prstGeom prst="rect">
            <a:avLst/>
          </a:prstGeom>
          <a:noFill/>
        </p:spPr>
        <p:txBody>
          <a:bodyPr wrap="square" rtlCol="0">
            <a:spAutoFit/>
          </a:bodyPr>
          <a:lstStyle/>
          <a:p>
            <a:pPr indent="-1295416">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3.3 SPRC Review of Clergy</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If clergy are open to a move, Staff-Parish Relations Committee receives: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Exactly one (1) clergy profile for review at a time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Time for prayerful  consideration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774338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11FBFB43-3626-E9F6-CE56-70A8FBFF56EE}"/>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F9A9569C-F4B7-05E1-CCBF-227F268E53AE}"/>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EADA9624-9D10-7C1E-A670-150984F03272}"/>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78507C6B-55B7-B8B3-9F7E-D71D3F509BBC}"/>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E3E8A65D-3762-28F0-E8DD-077789779295}"/>
              </a:ext>
            </a:extLst>
          </p:cNvPr>
          <p:cNvSpPr txBox="1"/>
          <p:nvPr/>
        </p:nvSpPr>
        <p:spPr>
          <a:xfrm>
            <a:off x="6283569" y="271240"/>
            <a:ext cx="17256371" cy="11807720"/>
          </a:xfrm>
          <a:prstGeom prst="rect">
            <a:avLst/>
          </a:prstGeom>
          <a:noFill/>
        </p:spPr>
        <p:txBody>
          <a:bodyPr wrap="square" rtlCol="0">
            <a:spAutoFit/>
          </a:bodyPr>
          <a:lstStyle/>
          <a:p>
            <a:pPr indent="-1066813">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3.4 SPRC Report Requirements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SPRC provides report within 1-2 weeks including:</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Clergy strengths for ministry context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Areas of concern for potential fit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06122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48A2BB46-05E5-B812-17B1-CF3D292D4349}"/>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BA48CF46-029E-A30D-AC04-AB2A7F738423}"/>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460DDFBC-6063-D683-708C-D946A8267D04}"/>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AC5086AA-D42F-E76C-CA44-87CADB795FD2}"/>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BA719E3A-3AB1-A936-7EB9-5B1CF972313D}"/>
              </a:ext>
            </a:extLst>
          </p:cNvPr>
          <p:cNvSpPr txBox="1"/>
          <p:nvPr/>
        </p:nvSpPr>
        <p:spPr>
          <a:xfrm>
            <a:off x="6283569" y="271241"/>
            <a:ext cx="17256371" cy="12064200"/>
          </a:xfrm>
          <a:prstGeom prst="rect">
            <a:avLst/>
          </a:prstGeom>
          <a:noFill/>
        </p:spPr>
        <p:txBody>
          <a:bodyPr wrap="square" rtlCol="0">
            <a:spAutoFit/>
          </a:bodyPr>
          <a:lstStyle/>
          <a:p>
            <a:pPr marL="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Fit designation: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810048" indent="-1371617" defTabSz="2438430" fontAlgn="base">
              <a:lnSpc>
                <a:spcPct val="115000"/>
              </a:lnSpc>
              <a:spcBef>
                <a:spcPts val="3200"/>
              </a:spcBef>
              <a:spcAft>
                <a:spcPts val="2133"/>
              </a:spcAft>
              <a:buClr>
                <a:srgbClr val="002060"/>
              </a:buClr>
              <a:buFont typeface="+mj-lt"/>
              <a:buAutoNum type="arabicPeriod"/>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High potential fit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810048" indent="-1371617" defTabSz="2438430" fontAlgn="base">
              <a:lnSpc>
                <a:spcPct val="115000"/>
              </a:lnSpc>
              <a:spcAft>
                <a:spcPts val="2133"/>
              </a:spcAft>
              <a:buClr>
                <a:srgbClr val="002060"/>
              </a:buClr>
              <a:buFont typeface="+mj-lt"/>
              <a:buAutoNum type="arabicPeriod"/>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Potential fit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810048" indent="-1371617" defTabSz="2438430" fontAlgn="base">
              <a:lnSpc>
                <a:spcPct val="115000"/>
              </a:lnSpc>
              <a:spcAft>
                <a:spcPts val="2133"/>
              </a:spcAft>
              <a:buClr>
                <a:srgbClr val="002060"/>
              </a:buClr>
              <a:buFont typeface="+mj-lt"/>
              <a:buAutoNum type="arabicPeriod"/>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Unsure of clergy fit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810048" indent="-1371617" defTabSz="2438430" fontAlgn="base">
              <a:lnSpc>
                <a:spcPct val="115000"/>
              </a:lnSpc>
              <a:spcAft>
                <a:spcPts val="3200"/>
              </a:spcAft>
              <a:buClr>
                <a:srgbClr val="002060"/>
              </a:buClr>
              <a:buFont typeface="+mj-lt"/>
              <a:buAutoNum type="arabicPeriod"/>
              <a:tabLst>
                <a:tab pos="1219215" algn="l"/>
              </a:tabLs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Low Potential fit. In-depth explanation required. Return to 2.2.</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92433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91714BB2-D476-B236-7D8A-678522476D49}"/>
            </a:ext>
          </a:extLst>
        </p:cNvPr>
        <p:cNvGrpSpPr/>
        <p:nvPr/>
      </p:nvGrpSpPr>
      <p:grpSpPr>
        <a:xfrm>
          <a:off x="0" y="0"/>
          <a:ext cx="0" cy="0"/>
          <a:chOff x="0" y="0"/>
          <a:chExt cx="0" cy="0"/>
        </a:xfrm>
      </p:grpSpPr>
      <p:sp>
        <p:nvSpPr>
          <p:cNvPr id="126" name="Google Shape;126;p30">
            <a:extLst>
              <a:ext uri="{FF2B5EF4-FFF2-40B4-BE49-F238E27FC236}">
                <a16:creationId xmlns:a16="http://schemas.microsoft.com/office/drawing/2014/main" id="{7FB8AA7A-478D-0916-F980-BB2F8072D138}"/>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7" name="Google Shape;127;p30">
            <a:extLst>
              <a:ext uri="{FF2B5EF4-FFF2-40B4-BE49-F238E27FC236}">
                <a16:creationId xmlns:a16="http://schemas.microsoft.com/office/drawing/2014/main" id="{13756E7C-1AB1-8DFB-F32A-E4F6876A41FF}"/>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8" name="Google Shape;128;p30" descr="3.jpg">
            <a:extLst>
              <a:ext uri="{FF2B5EF4-FFF2-40B4-BE49-F238E27FC236}">
                <a16:creationId xmlns:a16="http://schemas.microsoft.com/office/drawing/2014/main" id="{44F7241E-5C6F-00E1-31EC-EFA87789FCD6}"/>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01FE18D3-40E9-99FD-9F47-8D99E43B8172}"/>
              </a:ext>
            </a:extLst>
          </p:cNvPr>
          <p:cNvSpPr txBox="1"/>
          <p:nvPr/>
        </p:nvSpPr>
        <p:spPr>
          <a:xfrm>
            <a:off x="8909540" y="1124332"/>
            <a:ext cx="14943016" cy="6404254"/>
          </a:xfrm>
          <a:prstGeom prst="rect">
            <a:avLst/>
          </a:prstGeom>
          <a:noFill/>
        </p:spPr>
        <p:txBody>
          <a:bodyPr wrap="square" rtlCol="0">
            <a:spAutoFit/>
          </a:bodyPr>
          <a:lstStyle/>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Phase 4 </a:t>
            </a:r>
          </a:p>
          <a:p>
            <a:pPr indent="-1219215"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Initial/Take In/Preview Meeting Process</a:t>
            </a:r>
            <a:endParaRPr lang="en-US" sz="74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853051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DD19257B-DF88-3985-4B56-154CAD32298B}"/>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0F533178-FACD-757F-3007-A5C0E53BC8CD}"/>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68EE13E6-D1A8-FB9B-2CE3-62BFECBB2708}"/>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1127761F-A377-5141-DDEC-0B42CBBE8F4C}"/>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236F3ACD-2652-26C3-4CB5-1A736EA567E4}"/>
              </a:ext>
            </a:extLst>
          </p:cNvPr>
          <p:cNvSpPr txBox="1"/>
          <p:nvPr/>
        </p:nvSpPr>
        <p:spPr>
          <a:xfrm>
            <a:off x="6283569" y="271241"/>
            <a:ext cx="17256371" cy="8236101"/>
          </a:xfrm>
          <a:prstGeom prst="rect">
            <a:avLst/>
          </a:prstGeom>
          <a:noFill/>
        </p:spPr>
        <p:txBody>
          <a:bodyPr wrap="square" rtlCol="0">
            <a:spAutoFit/>
          </a:bodyPr>
          <a:lstStyle/>
          <a:p>
            <a:pPr marL="76201" indent="-1143014">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4.1 Initial/Take In Meeting</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Schedule meeting between: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Clergy / Clergy Spouse (if applicable)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fontAlgn="base">
              <a:lnSpc>
                <a:spcPct val="115000"/>
              </a:lnSpc>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SPRC members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64460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F8D69567-87F4-F1C2-8982-392935574CAF}"/>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680E134E-5B18-CAF4-303A-0345BE00448F}"/>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98FD4AFA-8965-38F4-CD95-C53B95474C1B}"/>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0D1865AD-B828-06A3-8E8D-231D1ACE4689}"/>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036DBE15-AA61-DC75-4687-384F7235A8E6}"/>
              </a:ext>
            </a:extLst>
          </p:cNvPr>
          <p:cNvSpPr txBox="1"/>
          <p:nvPr/>
        </p:nvSpPr>
        <p:spPr>
          <a:xfrm>
            <a:off x="6283569" y="271241"/>
            <a:ext cx="17256371" cy="6315640"/>
          </a:xfrm>
          <a:prstGeom prst="rect">
            <a:avLst/>
          </a:prstGeom>
          <a:noFill/>
        </p:spPr>
        <p:txBody>
          <a:bodyPr wrap="square" rtlCol="0">
            <a:spAutoFit/>
          </a:bodyPr>
          <a:lstStyle/>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Include parsonage tour, if applicable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Presiding Elder moderates Initial Meeting</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109552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1B7FB82D-DF4D-A1AC-D714-B41387ED5EF8}"/>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C172DCC5-B8A3-CC09-9F57-CBA0B3B8689F}"/>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A2EF679C-E384-28F4-0320-09A04BF1DF5E}"/>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46B53FA3-D7FC-9581-7F3E-669902296003}"/>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85E25C0F-2B45-170F-DB3C-D92472BC492E}"/>
              </a:ext>
            </a:extLst>
          </p:cNvPr>
          <p:cNvSpPr txBox="1"/>
          <p:nvPr/>
        </p:nvSpPr>
        <p:spPr>
          <a:xfrm>
            <a:off x="6283569" y="271241"/>
            <a:ext cx="17256371" cy="3922292"/>
          </a:xfrm>
          <a:prstGeom prst="rect">
            <a:avLst/>
          </a:prstGeom>
          <a:noFill/>
        </p:spPr>
        <p:txBody>
          <a:bodyPr wrap="square" rtlCol="0">
            <a:spAutoFit/>
          </a:bodyPr>
          <a:lstStyle/>
          <a:p>
            <a:pPr marL="152402" indent="-1066813">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4.2 Meeting Guidelines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50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Sufficient time for interaction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66694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A318BCBB-B642-E9D7-DCCC-709412A817F1}"/>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6B1BC9D6-E845-DE65-E84D-9E8C47C341AD}"/>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D88F561C-0BB6-F66C-774E-19560BAD4338}"/>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EC15812F-3E5A-FBA9-31D1-27463FDBD4FA}"/>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EA5C9DAB-AD08-B6C1-243A-C85C5009044E}"/>
              </a:ext>
            </a:extLst>
          </p:cNvPr>
          <p:cNvSpPr txBox="1"/>
          <p:nvPr/>
        </p:nvSpPr>
        <p:spPr>
          <a:xfrm>
            <a:off x="6283569" y="271240"/>
            <a:ext cx="17256371" cy="12664877"/>
          </a:xfrm>
          <a:prstGeom prst="rect">
            <a:avLst/>
          </a:prstGeom>
          <a:noFill/>
        </p:spPr>
        <p:txBody>
          <a:bodyPr wrap="square" rtlCol="0">
            <a:spAutoFit/>
          </a:bodyPr>
          <a:lstStyle/>
          <a:p>
            <a:pPr marL="1219215" defTabSz="2438430">
              <a:lnSpc>
                <a:spcPct val="150000"/>
              </a:lnSpc>
              <a:spcBef>
                <a:spcPts val="3200"/>
              </a:spcBef>
              <a:spcAft>
                <a:spcPts val="3200"/>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B.	Cabinet moderator (PE) role:</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Bef>
                <a:spcPts val="3200"/>
              </a:spcBef>
              <a:spcAft>
                <a:spcPts val="2133"/>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Facilitate conversation and discernment.</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Ask clarifying questions.</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2133"/>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Maintain neutral stance.</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3352842" indent="-914411" defTabSz="2438430" fontAlgn="base">
              <a:lnSpc>
                <a:spcPct val="115000"/>
              </a:lnSpc>
              <a:spcAft>
                <a:spcPts val="3200"/>
              </a:spcAft>
              <a:buSzPts val="1000"/>
              <a:buFont typeface="Arial" panose="020B0604020202020204" pitchFamily="34" charset="0"/>
              <a:buChar char="•"/>
              <a:tabLst>
                <a:tab pos="1219215" algn="l"/>
              </a:tabLs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Ensure pertinent information shared.</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049732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510A4806-2A82-7D13-00E6-17EFC8B7E07B}"/>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596947B2-61D1-36AE-66E4-67CB51217A82}"/>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850E64FF-BCFC-C159-FE73-D6620FCF2CA6}"/>
              </a:ext>
            </a:extLst>
          </p:cNvPr>
          <p:cNvSpPr>
            <a:spLocks noGrp="1"/>
          </p:cNvSpPr>
          <p:nvPr>
            <p:ph type="title"/>
          </p:nvPr>
        </p:nvSpPr>
        <p:spPr/>
        <p:txBody>
          <a:bodyPr/>
          <a:lstStyle/>
          <a:p>
            <a:r>
              <a:rPr lang="en-US" dirty="0">
                <a:solidFill>
                  <a:schemeClr val="bg1"/>
                </a:solidFill>
                <a:latin typeface="Bradley Hand" pitchFamily="2" charset="77"/>
              </a:rPr>
              <a:t>District lay Leaders</a:t>
            </a:r>
          </a:p>
        </p:txBody>
      </p:sp>
      <p:sp>
        <p:nvSpPr>
          <p:cNvPr id="3" name="Text Placeholder 2">
            <a:extLst>
              <a:ext uri="{FF2B5EF4-FFF2-40B4-BE49-F238E27FC236}">
                <a16:creationId xmlns:a16="http://schemas.microsoft.com/office/drawing/2014/main" id="{FF2B645A-F57C-F99C-BBFF-7C6C0F3FF910}"/>
              </a:ext>
            </a:extLst>
          </p:cNvPr>
          <p:cNvSpPr>
            <a:spLocks noGrp="1"/>
          </p:cNvSpPr>
          <p:nvPr>
            <p:ph type="body" idx="1"/>
          </p:nvPr>
        </p:nvSpPr>
        <p:spPr/>
        <p:txBody>
          <a:bodyPr>
            <a:normAutofit lnSpcReduction="10000"/>
          </a:bodyPr>
          <a:lstStyle/>
          <a:p>
            <a:r>
              <a:rPr lang="en-US" dirty="0">
                <a:solidFill>
                  <a:schemeClr val="bg1"/>
                </a:solidFill>
                <a:latin typeface="Bradley Hand" pitchFamily="2" charset="77"/>
              </a:rPr>
              <a:t>Karen Zimmerman</a:t>
            </a:r>
          </a:p>
          <a:p>
            <a:r>
              <a:rPr lang="en-US" dirty="0">
                <a:solidFill>
                  <a:schemeClr val="bg1"/>
                </a:solidFill>
                <a:latin typeface="Bradley Hand" pitchFamily="2" charset="77"/>
              </a:rPr>
              <a:t>Conference Lay Leader</a:t>
            </a:r>
          </a:p>
        </p:txBody>
      </p:sp>
    </p:spTree>
    <p:extLst>
      <p:ext uri="{BB962C8B-B14F-4D97-AF65-F5344CB8AC3E}">
        <p14:creationId xmlns:p14="http://schemas.microsoft.com/office/powerpoint/2010/main" val="3797484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316BE2DA-23A6-588F-4A7B-DD4524525BF7}"/>
            </a:ext>
          </a:extLst>
        </p:cNvPr>
        <p:cNvGrpSpPr/>
        <p:nvPr/>
      </p:nvGrpSpPr>
      <p:grpSpPr>
        <a:xfrm>
          <a:off x="0" y="0"/>
          <a:ext cx="0" cy="0"/>
          <a:chOff x="0" y="0"/>
          <a:chExt cx="0" cy="0"/>
        </a:xfrm>
      </p:grpSpPr>
      <p:sp>
        <p:nvSpPr>
          <p:cNvPr id="126" name="Google Shape;126;p30">
            <a:extLst>
              <a:ext uri="{FF2B5EF4-FFF2-40B4-BE49-F238E27FC236}">
                <a16:creationId xmlns:a16="http://schemas.microsoft.com/office/drawing/2014/main" id="{E85CAFA9-E63C-7E1A-B46E-75E6AFA41CBB}"/>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27" name="Google Shape;127;p30">
            <a:extLst>
              <a:ext uri="{FF2B5EF4-FFF2-40B4-BE49-F238E27FC236}">
                <a16:creationId xmlns:a16="http://schemas.microsoft.com/office/drawing/2014/main" id="{D2103F00-87FE-A3FD-B098-E8ED4D7DE2A9}"/>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28" name="Google Shape;128;p30" descr="3.jpg">
            <a:extLst>
              <a:ext uri="{FF2B5EF4-FFF2-40B4-BE49-F238E27FC236}">
                <a16:creationId xmlns:a16="http://schemas.microsoft.com/office/drawing/2014/main" id="{D1287F58-2F19-0B34-5717-6DE761C85570}"/>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BB26A780-BE4E-98A1-A57F-31187B0E29A5}"/>
              </a:ext>
            </a:extLst>
          </p:cNvPr>
          <p:cNvSpPr txBox="1"/>
          <p:nvPr/>
        </p:nvSpPr>
        <p:spPr>
          <a:xfrm>
            <a:off x="8909540" y="1124332"/>
            <a:ext cx="14943016" cy="6404254"/>
          </a:xfrm>
          <a:prstGeom prst="rect">
            <a:avLst/>
          </a:prstGeom>
          <a:noFill/>
        </p:spPr>
        <p:txBody>
          <a:bodyPr wrap="square" rtlCol="0">
            <a:spAutoFit/>
          </a:bodyPr>
          <a:lstStyle/>
          <a:p>
            <a:pPr marL="609608" indent="-609608"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Phase 5 </a:t>
            </a:r>
          </a:p>
          <a:p>
            <a:pPr marL="609608" indent="-609608" algn="ctr">
              <a:lnSpc>
                <a:spcPct val="115000"/>
              </a:lnSpc>
              <a:spcBef>
                <a:spcPts val="4800"/>
              </a:spcBef>
              <a:spcAft>
                <a:spcPts val="1067"/>
              </a:spcAft>
            </a:pPr>
            <a:r>
              <a:rPr lang="en-US" sz="10667" b="1" dirty="0">
                <a:solidFill>
                  <a:srgbClr val="002060"/>
                </a:solidFill>
                <a:latin typeface="Arial" panose="020B0604020202020204" pitchFamily="34" charset="0"/>
                <a:ea typeface="Times New Roman" panose="02020603050405020304" pitchFamily="18" charset="0"/>
                <a:cs typeface="Arial" panose="020B0604020202020204" pitchFamily="34" charset="0"/>
              </a:rPr>
              <a:t>Discernment and Final Decision</a:t>
            </a:r>
            <a:endParaRPr lang="en-US" sz="10667"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188049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316E32A0-5609-B237-6921-25879A5C7754}"/>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5B01959B-8DAA-014B-6049-ED925D0E3824}"/>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9FCF4463-DAEF-3B08-90DC-FA638BE9DA9B}"/>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8D1848AC-5A4D-241F-DDA8-CEAB6076C4AA}"/>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CA346F71-F875-0375-7F42-20583DC8FD08}"/>
              </a:ext>
            </a:extLst>
          </p:cNvPr>
          <p:cNvSpPr txBox="1"/>
          <p:nvPr/>
        </p:nvSpPr>
        <p:spPr>
          <a:xfrm>
            <a:off x="6283569" y="271241"/>
            <a:ext cx="17256371" cy="10784106"/>
          </a:xfrm>
          <a:prstGeom prst="rect">
            <a:avLst/>
          </a:prstGeom>
          <a:noFill/>
        </p:spPr>
        <p:txBody>
          <a:bodyPr wrap="square" rtlCol="0">
            <a:spAutoFit/>
          </a:bodyPr>
          <a:lstStyle/>
          <a:p>
            <a:pPr marL="609608" indent="-609608">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5.1 Prayer Period</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290263" indent="-914411" fontAlgn="base">
              <a:lnSpc>
                <a:spcPct val="115000"/>
              </a:lnSpc>
              <a:spcBef>
                <a:spcPts val="3200"/>
              </a:spcBef>
              <a:spcAft>
                <a:spcPts val="2133"/>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Both parties engage in deep discernment.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290263" indent="-914411" fontAlgn="base">
              <a:lnSpc>
                <a:spcPct val="115000"/>
              </a:lnSpc>
              <a:spcAft>
                <a:spcPts val="3200"/>
              </a:spcAft>
              <a:buSzPts val="1000"/>
              <a:buFont typeface="Arial" panose="020B0604020202020204" pitchFamily="34" charset="0"/>
              <a:buChar char="•"/>
              <a:tabLst>
                <a:tab pos="1219215" algn="l"/>
              </a:tabLs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Minimum of 3 days of prayerful consideration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609608" indent="-609608">
              <a:lnSpc>
                <a:spcPct val="115000"/>
              </a:lnSpc>
              <a:spcBef>
                <a:spcPts val="3733"/>
              </a:spcBef>
              <a:spcAft>
                <a:spcPts val="1067"/>
              </a:spcAft>
            </a:pP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301116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D97584E5-D33C-79CA-826B-AD119CBAB20A}"/>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D7443EDE-7C0A-26A7-ED1E-094C9DDB13EC}"/>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75D0FEB5-B3B2-1EF4-FBD9-4A0139586053}"/>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DD4256B0-E4D6-623B-303B-CE1DA7BD352E}"/>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F92BCFAA-1B23-6622-604D-8E829EA68105}"/>
              </a:ext>
            </a:extLst>
          </p:cNvPr>
          <p:cNvSpPr txBox="1"/>
          <p:nvPr/>
        </p:nvSpPr>
        <p:spPr>
          <a:xfrm>
            <a:off x="6283569" y="271240"/>
            <a:ext cx="17256371" cy="10566932"/>
          </a:xfrm>
          <a:prstGeom prst="rect">
            <a:avLst/>
          </a:prstGeom>
          <a:noFill/>
        </p:spPr>
        <p:txBody>
          <a:bodyPr wrap="square" rtlCol="0">
            <a:spAutoFit/>
          </a:bodyPr>
          <a:lstStyle/>
          <a:p>
            <a:pPr marL="609608" indent="-609608" defTabSz="2438430">
              <a:lnSpc>
                <a:spcPct val="115000"/>
              </a:lnSpc>
              <a:spcBef>
                <a:spcPts val="3733"/>
              </a:spcBef>
              <a:spcAft>
                <a:spcPts val="1067"/>
              </a:spcAft>
              <a:defRPr/>
            </a:pPr>
            <a:r>
              <a:rPr lang="en-US" sz="8533" b="1">
                <a:solidFill>
                  <a:srgbClr val="002060"/>
                </a:solidFill>
                <a:latin typeface="Arial" panose="020B0604020202020204" pitchFamily="34" charset="0"/>
                <a:ea typeface="Times New Roman" panose="02020603050405020304" pitchFamily="18" charset="0"/>
                <a:cs typeface="Arial" panose="020B0604020202020204" pitchFamily="34" charset="0"/>
              </a:rPr>
              <a:t>5.2 Decision Communication</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defTabSz="2438430">
              <a:lnSpc>
                <a:spcPct val="115000"/>
              </a:lnSpc>
              <a:spcBef>
                <a:spcPts val="3200"/>
              </a:spcBef>
              <a:spcAft>
                <a:spcPts val="3200"/>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Both parties communicate with the Presiding Elder:</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defTabSz="2438430">
              <a:lnSpc>
                <a:spcPct val="115000"/>
              </a:lnSpc>
              <a:spcAft>
                <a:spcPts val="2133"/>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A.	Willingness to proceed</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defTabSz="2438430">
              <a:lnSpc>
                <a:spcPct val="115000"/>
              </a:lnSpc>
              <a:spcAft>
                <a:spcPts val="2133"/>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B.	Any concerns or reservations</a:t>
            </a:r>
            <a:endParaRPr lang="en-US" sz="8533" kern="10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defTabSz="2438430">
              <a:lnSpc>
                <a:spcPct val="115000"/>
              </a:lnSpc>
              <a:spcAft>
                <a:spcPts val="2133"/>
              </a:spcAft>
              <a:defRPr/>
            </a:pPr>
            <a:r>
              <a:rPr lang="en-US" sz="8533">
                <a:solidFill>
                  <a:srgbClr val="002060"/>
                </a:solidFill>
                <a:latin typeface="Arial" panose="020B0604020202020204" pitchFamily="34" charset="0"/>
                <a:ea typeface="Times New Roman" panose="02020603050405020304" pitchFamily="18" charset="0"/>
                <a:cs typeface="Arial" panose="020B0604020202020204" pitchFamily="34" charset="0"/>
              </a:rPr>
              <a:t>C.	Final decision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721658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B08CE868-88E0-2899-32A5-A0CF5A125562}"/>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0678BBEA-0FE8-E2CE-6FEC-C39C2F84A0B4}"/>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FACDCFD4-7DBA-555E-2B81-B17E5D015892}"/>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8B10DA36-1D88-9739-E9E0-5805BE2FFB11}"/>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78BC6B55-A0A9-2457-9A04-E5EDD572E6D2}"/>
              </a:ext>
            </a:extLst>
          </p:cNvPr>
          <p:cNvSpPr txBox="1"/>
          <p:nvPr/>
        </p:nvSpPr>
        <p:spPr>
          <a:xfrm>
            <a:off x="6283569" y="271240"/>
            <a:ext cx="17256371" cy="13587117"/>
          </a:xfrm>
          <a:prstGeom prst="rect">
            <a:avLst/>
          </a:prstGeom>
          <a:noFill/>
        </p:spPr>
        <p:txBody>
          <a:bodyPr wrap="square" rtlCol="0">
            <a:spAutoFit/>
          </a:bodyPr>
          <a:lstStyle/>
          <a:p>
            <a:pPr marL="609608" indent="-609608">
              <a:lnSpc>
                <a:spcPct val="115000"/>
              </a:lnSpc>
              <a:spcBef>
                <a:spcPts val="3733"/>
              </a:spcBef>
              <a:spcAft>
                <a:spcPts val="1067"/>
              </a:spcAft>
            </a:pPr>
            <a:r>
              <a:rPr lang="en-US" sz="8533" b="1" dirty="0">
                <a:solidFill>
                  <a:srgbClr val="002060"/>
                </a:solidFill>
                <a:latin typeface="Arial" panose="020B0604020202020204" pitchFamily="34" charset="0"/>
                <a:ea typeface="Times New Roman" panose="02020603050405020304" pitchFamily="18" charset="0"/>
                <a:cs typeface="Arial" panose="020B0604020202020204" pitchFamily="34" charset="0"/>
              </a:rPr>
              <a:t>5.3 Appointment Processing</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If match agreed upon: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Presiding Elder completes Change of Appointment form</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Submits to Conference Superintendent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Conference Superintendent submits to Bishop</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604376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9833EBCB-2178-63D6-FE04-5591DBF76B6F}"/>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80BB423E-CD8E-9C9D-3FC0-C8E3354E6F5C}"/>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F6CCC430-E8ED-C94E-6638-E14FC69BD6A1}"/>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A55D73A1-B10A-40F9-FEDF-B9A8760D2AD0}"/>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B4BF455E-AD25-163F-1B2E-71C8B9E34D7D}"/>
              </a:ext>
            </a:extLst>
          </p:cNvPr>
          <p:cNvSpPr txBox="1"/>
          <p:nvPr/>
        </p:nvSpPr>
        <p:spPr>
          <a:xfrm>
            <a:off x="6283568" y="-291223"/>
            <a:ext cx="17819077" cy="12625316"/>
          </a:xfrm>
          <a:prstGeom prst="rect">
            <a:avLst/>
          </a:prstGeom>
          <a:noFill/>
        </p:spPr>
        <p:txBody>
          <a:bodyPr wrap="square" rtlCol="0">
            <a:spAutoFit/>
          </a:bodyPr>
          <a:lstStyle/>
          <a:p>
            <a:pPr marL="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D.	Bishop fixes appointment</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E.	Updates are made in relevant databases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defTabSz="2438430">
              <a:lnSpc>
                <a:spcPct val="115000"/>
              </a:lnSpc>
              <a:spcAft>
                <a:spcPts val="2133"/>
              </a:spcAft>
              <a:defRPr/>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F.	Announcement made at church where clergy departing, if applicable, simultaneous with announcement at church where appointment is being made.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080599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398B6D78-BDB8-E026-D243-EA62D1FBF7E4}"/>
            </a:ext>
          </a:extLst>
        </p:cNvPr>
        <p:cNvGrpSpPr/>
        <p:nvPr/>
      </p:nvGrpSpPr>
      <p:grpSpPr>
        <a:xfrm>
          <a:off x="0" y="0"/>
          <a:ext cx="0" cy="0"/>
          <a:chOff x="0" y="0"/>
          <a:chExt cx="0" cy="0"/>
        </a:xfrm>
      </p:grpSpPr>
      <p:sp>
        <p:nvSpPr>
          <p:cNvPr id="133" name="Google Shape;133;p31">
            <a:extLst>
              <a:ext uri="{FF2B5EF4-FFF2-40B4-BE49-F238E27FC236}">
                <a16:creationId xmlns:a16="http://schemas.microsoft.com/office/drawing/2014/main" id="{5BF60C85-859C-6198-462C-725C9CE1D1A4}"/>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34" name="Google Shape;134;p31">
            <a:extLst>
              <a:ext uri="{FF2B5EF4-FFF2-40B4-BE49-F238E27FC236}">
                <a16:creationId xmlns:a16="http://schemas.microsoft.com/office/drawing/2014/main" id="{EEB3B2C7-F9D8-C399-095D-0FCC7F590432}"/>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35" name="Google Shape;135;p31" descr="4.jpg">
            <a:extLst>
              <a:ext uri="{FF2B5EF4-FFF2-40B4-BE49-F238E27FC236}">
                <a16:creationId xmlns:a16="http://schemas.microsoft.com/office/drawing/2014/main" id="{8BC5D0D2-7297-A7E0-2DCC-6D2DD0AA3436}"/>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extBox 1">
            <a:extLst>
              <a:ext uri="{FF2B5EF4-FFF2-40B4-BE49-F238E27FC236}">
                <a16:creationId xmlns:a16="http://schemas.microsoft.com/office/drawing/2014/main" id="{D824CE9A-5E91-41B7-4DC6-9E823D6594DD}"/>
              </a:ext>
            </a:extLst>
          </p:cNvPr>
          <p:cNvSpPr txBox="1"/>
          <p:nvPr/>
        </p:nvSpPr>
        <p:spPr>
          <a:xfrm>
            <a:off x="6283568" y="1"/>
            <a:ext cx="17819077" cy="12265858"/>
          </a:xfrm>
          <a:prstGeom prst="rect">
            <a:avLst/>
          </a:prstGeom>
          <a:noFill/>
        </p:spPr>
        <p:txBody>
          <a:bodyPr wrap="square" rtlCol="0">
            <a:spAutoFit/>
          </a:bodyPr>
          <a:lstStyle/>
          <a:p>
            <a:pPr marL="609608" indent="-609608">
              <a:lnSpc>
                <a:spcPct val="115000"/>
              </a:lnSpc>
              <a:spcBef>
                <a:spcPts val="3733"/>
              </a:spcBef>
              <a:spcAft>
                <a:spcPts val="1067"/>
              </a:spcAft>
            </a:pPr>
            <a:r>
              <a:rPr lang="en-US" sz="9600" b="1" dirty="0">
                <a:solidFill>
                  <a:srgbClr val="002060"/>
                </a:solidFill>
                <a:latin typeface="Arial" panose="020B0604020202020204" pitchFamily="34" charset="0"/>
                <a:ea typeface="Times New Roman" panose="02020603050405020304" pitchFamily="18" charset="0"/>
                <a:cs typeface="Arial" panose="020B0604020202020204" pitchFamily="34" charset="0"/>
              </a:rPr>
              <a:t>5.4 Continuation Process</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a:lnSpc>
                <a:spcPct val="115000"/>
              </a:lnSpc>
              <a:spcBef>
                <a:spcPts val="3200"/>
              </a:spcBef>
              <a:spcAft>
                <a:spcPts val="3200"/>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If match not agreed upon:</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A.	Return to Phase 2.2</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B.	Document ministry reasons for non-match in database</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a:p>
            <a:pPr marL="2438430" indent="-1219215">
              <a:lnSpc>
                <a:spcPct val="115000"/>
              </a:lnSpc>
              <a:spcAft>
                <a:spcPts val="2133"/>
              </a:spcAft>
            </a:pPr>
            <a:r>
              <a:rPr lang="en-US" sz="8533" dirty="0">
                <a:solidFill>
                  <a:srgbClr val="002060"/>
                </a:solidFill>
                <a:latin typeface="Arial" panose="020B0604020202020204" pitchFamily="34" charset="0"/>
                <a:ea typeface="Times New Roman" panose="02020603050405020304" pitchFamily="18" charset="0"/>
                <a:cs typeface="Arial" panose="020B0604020202020204" pitchFamily="34" charset="0"/>
              </a:rPr>
              <a:t>C.	Address any systemic issues identified</a:t>
            </a:r>
            <a:endParaRPr lang="en-US" sz="8533" kern="100" dirty="0">
              <a:solidFill>
                <a:srgbClr val="002060"/>
              </a:solidFill>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087980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1">
          <a:extLst>
            <a:ext uri="{FF2B5EF4-FFF2-40B4-BE49-F238E27FC236}">
              <a16:creationId xmlns:a16="http://schemas.microsoft.com/office/drawing/2014/main" id="{54FC5F2C-9478-80CE-7BB5-2FC5E3AF44C3}"/>
            </a:ext>
          </a:extLst>
        </p:cNvPr>
        <p:cNvGrpSpPr/>
        <p:nvPr/>
      </p:nvGrpSpPr>
      <p:grpSpPr>
        <a:xfrm>
          <a:off x="0" y="0"/>
          <a:ext cx="0" cy="0"/>
          <a:chOff x="0" y="0"/>
          <a:chExt cx="0" cy="0"/>
        </a:xfrm>
      </p:grpSpPr>
      <p:sp>
        <p:nvSpPr>
          <p:cNvPr id="112" name="Google Shape;112;p28">
            <a:extLst>
              <a:ext uri="{FF2B5EF4-FFF2-40B4-BE49-F238E27FC236}">
                <a16:creationId xmlns:a16="http://schemas.microsoft.com/office/drawing/2014/main" id="{370EDBE6-17A1-E47B-F988-52002800C4E6}"/>
              </a:ext>
            </a:extLst>
          </p:cNvPr>
          <p:cNvSpPr txBox="1">
            <a:spLocks noGrp="1"/>
          </p:cNvSpPr>
          <p:nvPr>
            <p:ph type="title"/>
          </p:nvPr>
        </p:nvSpPr>
        <p:spPr>
          <a:xfrm>
            <a:off x="1689103" y="355600"/>
            <a:ext cx="21005800" cy="2286000"/>
          </a:xfrm>
          <a:prstGeom prst="rect">
            <a:avLst/>
          </a:prstGeom>
          <a:noFill/>
          <a:ln>
            <a:noFill/>
          </a:ln>
        </p:spPr>
        <p:txBody>
          <a:bodyPr spcFirstLastPara="1" wrap="square" lIns="50800" tIns="50800" rIns="50800" bIns="50800" anchor="ctr" anchorCtr="0">
            <a:normAutofit/>
          </a:bodyPr>
          <a:lstStyle/>
          <a:p>
            <a:pPr>
              <a:buSzPts val="4200"/>
            </a:pPr>
            <a:endParaRPr/>
          </a:p>
        </p:txBody>
      </p:sp>
      <p:sp>
        <p:nvSpPr>
          <p:cNvPr id="113" name="Google Shape;113;p28">
            <a:extLst>
              <a:ext uri="{FF2B5EF4-FFF2-40B4-BE49-F238E27FC236}">
                <a16:creationId xmlns:a16="http://schemas.microsoft.com/office/drawing/2014/main" id="{3BF9B8A0-1404-A874-6166-428DDBF90DE8}"/>
              </a:ext>
            </a:extLst>
          </p:cNvPr>
          <p:cNvSpPr txBox="1">
            <a:spLocks noGrp="1"/>
          </p:cNvSpPr>
          <p:nvPr>
            <p:ph type="body" idx="1"/>
          </p:nvPr>
        </p:nvSpPr>
        <p:spPr>
          <a:xfrm>
            <a:off x="1689103" y="3149600"/>
            <a:ext cx="21005800" cy="9296400"/>
          </a:xfrm>
          <a:prstGeom prst="rect">
            <a:avLst/>
          </a:prstGeom>
          <a:noFill/>
          <a:ln>
            <a:noFill/>
          </a:ln>
        </p:spPr>
        <p:txBody>
          <a:bodyPr spcFirstLastPara="1" wrap="square" lIns="50800" tIns="50800" rIns="50800" bIns="50800" anchor="ctr" anchorCtr="0">
            <a:normAutofit/>
          </a:bodyPr>
          <a:lstStyle/>
          <a:p>
            <a:pPr marL="643475" indent="-270937">
              <a:spcBef>
                <a:spcPts val="0"/>
              </a:spcBef>
              <a:buSzPts val="2300"/>
              <a:buNone/>
            </a:pPr>
            <a:endParaRPr/>
          </a:p>
        </p:txBody>
      </p:sp>
      <p:pic>
        <p:nvPicPr>
          <p:cNvPr id="114" name="Google Shape;114;p28" descr="1.jpg">
            <a:extLst>
              <a:ext uri="{FF2B5EF4-FFF2-40B4-BE49-F238E27FC236}">
                <a16:creationId xmlns:a16="http://schemas.microsoft.com/office/drawing/2014/main" id="{0782B870-330C-8325-87DB-41F3A5B63790}"/>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Tree>
    <p:extLst>
      <p:ext uri="{BB962C8B-B14F-4D97-AF65-F5344CB8AC3E}">
        <p14:creationId xmlns:p14="http://schemas.microsoft.com/office/powerpoint/2010/main" val="275698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F6505D3B-3E5B-E102-A930-FC1D4A29B07E}"/>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B5EA81E0-CBD5-6472-A5D6-A3F2F50F1768}"/>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FA17AAC7-C31C-2BD8-A48B-C8BAE593B1BC}"/>
              </a:ext>
            </a:extLst>
          </p:cNvPr>
          <p:cNvSpPr>
            <a:spLocks noGrp="1"/>
          </p:cNvSpPr>
          <p:nvPr>
            <p:ph type="title"/>
          </p:nvPr>
        </p:nvSpPr>
        <p:spPr/>
        <p:txBody>
          <a:bodyPr/>
          <a:lstStyle/>
          <a:p>
            <a:r>
              <a:rPr lang="en-US" dirty="0">
                <a:solidFill>
                  <a:schemeClr val="bg1"/>
                </a:solidFill>
                <a:latin typeface="Bradley Hand" pitchFamily="2" charset="77"/>
              </a:rPr>
              <a:t>District Lay Leaders</a:t>
            </a:r>
          </a:p>
        </p:txBody>
      </p:sp>
      <p:graphicFrame>
        <p:nvGraphicFramePr>
          <p:cNvPr id="5" name="Table 4">
            <a:extLst>
              <a:ext uri="{FF2B5EF4-FFF2-40B4-BE49-F238E27FC236}">
                <a16:creationId xmlns:a16="http://schemas.microsoft.com/office/drawing/2014/main" id="{D515980B-604A-B8F8-4B21-886E15D334E1}"/>
              </a:ext>
            </a:extLst>
          </p:cNvPr>
          <p:cNvGraphicFramePr>
            <a:graphicFrameLocks noGrp="1"/>
          </p:cNvGraphicFramePr>
          <p:nvPr>
            <p:extLst>
              <p:ext uri="{D42A27DB-BD31-4B8C-83A1-F6EECF244321}">
                <p14:modId xmlns:p14="http://schemas.microsoft.com/office/powerpoint/2010/main" val="969128483"/>
              </p:ext>
            </p:extLst>
          </p:nvPr>
        </p:nvGraphicFramePr>
        <p:xfrm>
          <a:off x="5956595" y="2997200"/>
          <a:ext cx="16820939" cy="9845040"/>
        </p:xfrm>
        <a:graphic>
          <a:graphicData uri="http://schemas.openxmlformats.org/drawingml/2006/table">
            <a:tbl>
              <a:tblPr firstRow="1" bandRow="1">
                <a:tableStyleId>{5C22544A-7EE6-4342-B048-85BDC9FD1C3A}</a:tableStyleId>
              </a:tblPr>
              <a:tblGrid>
                <a:gridCol w="5418667">
                  <a:extLst>
                    <a:ext uri="{9D8B030D-6E8A-4147-A177-3AD203B41FA5}">
                      <a16:colId xmlns:a16="http://schemas.microsoft.com/office/drawing/2014/main" val="3585777841"/>
                    </a:ext>
                  </a:extLst>
                </a:gridCol>
                <a:gridCol w="5983605">
                  <a:extLst>
                    <a:ext uri="{9D8B030D-6E8A-4147-A177-3AD203B41FA5}">
                      <a16:colId xmlns:a16="http://schemas.microsoft.com/office/drawing/2014/main" val="4199923187"/>
                    </a:ext>
                  </a:extLst>
                </a:gridCol>
                <a:gridCol w="5418667">
                  <a:extLst>
                    <a:ext uri="{9D8B030D-6E8A-4147-A177-3AD203B41FA5}">
                      <a16:colId xmlns:a16="http://schemas.microsoft.com/office/drawing/2014/main" val="1122353531"/>
                    </a:ext>
                  </a:extLst>
                </a:gridCol>
              </a:tblGrid>
              <a:tr h="383953">
                <a:tc>
                  <a:txBody>
                    <a:bodyPr/>
                    <a:lstStyle/>
                    <a:p>
                      <a:r>
                        <a:rPr lang="en-US" sz="2800" dirty="0">
                          <a:ln>
                            <a:solidFill>
                              <a:schemeClr val="bg1"/>
                            </a:solidFill>
                          </a:ln>
                          <a:solidFill>
                            <a:schemeClr val="bg1"/>
                          </a:solidFill>
                          <a:latin typeface="Bradley Hand" pitchFamily="2" charset="77"/>
                        </a:rPr>
                        <a:t>District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800" dirty="0">
                          <a:ln>
                            <a:solidFill>
                              <a:schemeClr val="bg1"/>
                            </a:solidFill>
                          </a:ln>
                          <a:solidFill>
                            <a:schemeClr val="bg1"/>
                          </a:solidFill>
                          <a:latin typeface="Bradley Hand" pitchFamily="2" charset="77"/>
                        </a:rPr>
                        <a:t>Name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800" dirty="0">
                          <a:ln>
                            <a:solidFill>
                              <a:schemeClr val="bg1"/>
                            </a:solidFill>
                          </a:ln>
                          <a:solidFill>
                            <a:schemeClr val="bg1"/>
                          </a:solidFill>
                          <a:latin typeface="Bradley Hand" pitchFamily="2" charset="77"/>
                        </a:rPr>
                        <a:t>Email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9584036"/>
                  </a:ext>
                </a:extLst>
              </a:tr>
              <a:tr h="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MI Thumb District</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2800" dirty="0">
                          <a:ln>
                            <a:solidFill>
                              <a:schemeClr val="bg1"/>
                            </a:solidFill>
                          </a:ln>
                          <a:solidFill>
                            <a:schemeClr val="bg1"/>
                          </a:solidFill>
                          <a:latin typeface="Bradley Hand" pitchFamily="2" charset="77"/>
                        </a:rPr>
                        <a:t>-- None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53291132"/>
                  </a:ext>
                </a:extLst>
              </a:tr>
              <a:tr h="370840">
                <a:tc>
                  <a:txBody>
                    <a:bodyPr/>
                    <a:lstStyle/>
                    <a:p>
                      <a:r>
                        <a:rPr lang="en-US" sz="2800" dirty="0">
                          <a:ln>
                            <a:solidFill>
                              <a:schemeClr val="bg1"/>
                            </a:solidFill>
                          </a:ln>
                          <a:solidFill>
                            <a:schemeClr val="bg1"/>
                          </a:solidFill>
                          <a:latin typeface="Bradley Hand" pitchFamily="2" charset="77"/>
                        </a:rPr>
                        <a:t>MI Southeast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38505637"/>
                  </a:ext>
                </a:extLst>
              </a:tr>
              <a:tr h="370840">
                <a:tc>
                  <a:txBody>
                    <a:bodyPr/>
                    <a:lstStyle/>
                    <a:p>
                      <a:r>
                        <a:rPr lang="en-US" sz="2800" dirty="0">
                          <a:ln>
                            <a:solidFill>
                              <a:schemeClr val="bg1"/>
                            </a:solidFill>
                          </a:ln>
                          <a:solidFill>
                            <a:schemeClr val="bg1"/>
                          </a:solidFill>
                          <a:latin typeface="Bradley Hand" pitchFamily="2" charset="77"/>
                        </a:rPr>
                        <a:t>MI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b="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51844848"/>
                  </a:ext>
                </a:extLst>
              </a:tr>
              <a:tr h="370840">
                <a:tc>
                  <a:txBody>
                    <a:bodyPr/>
                    <a:lstStyle/>
                    <a:p>
                      <a:r>
                        <a:rPr lang="en-US" sz="2800" dirty="0">
                          <a:ln>
                            <a:solidFill>
                              <a:schemeClr val="bg1"/>
                            </a:solidFill>
                          </a:ln>
                          <a:solidFill>
                            <a:schemeClr val="bg1"/>
                          </a:solidFill>
                          <a:latin typeface="Bradley Hand" pitchFamily="2" charset="77"/>
                        </a:rPr>
                        <a:t>MI North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7893890"/>
                  </a:ext>
                </a:extLst>
              </a:tr>
              <a:tr h="370840">
                <a:tc>
                  <a:txBody>
                    <a:bodyPr/>
                    <a:lstStyle/>
                    <a:p>
                      <a:r>
                        <a:rPr lang="en-US" sz="2800" dirty="0">
                          <a:ln>
                            <a:solidFill>
                              <a:schemeClr val="bg1"/>
                            </a:solidFill>
                          </a:ln>
                          <a:solidFill>
                            <a:schemeClr val="bg1"/>
                          </a:solidFill>
                          <a:latin typeface="Bradley Hand" pitchFamily="2" charset="77"/>
                        </a:rPr>
                        <a:t>MI West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b="0" i="0" u="none" strike="noStrike" cap="none" dirty="0">
                          <a:ln>
                            <a:solidFill>
                              <a:schemeClr val="bg1"/>
                            </a:solidFill>
                          </a:ln>
                          <a:solidFill>
                            <a:schemeClr val="bg1"/>
                          </a:solidFill>
                          <a:latin typeface="Bradley Hand" pitchFamily="2" charset="77"/>
                          <a:ea typeface="+mn-ea"/>
                          <a:cs typeface="+mn-cs"/>
                          <a:sym typeface="Arial"/>
                        </a:rPr>
                        <a:t>Art Stevens of Holton Church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78865387"/>
                  </a:ext>
                </a:extLst>
              </a:tr>
              <a:tr h="370840">
                <a:tc>
                  <a:txBody>
                    <a:bodyPr/>
                    <a:lstStyle/>
                    <a:p>
                      <a:r>
                        <a:rPr lang="en-US" sz="2800" dirty="0">
                          <a:ln>
                            <a:solidFill>
                              <a:schemeClr val="bg1"/>
                            </a:solidFill>
                          </a:ln>
                          <a:solidFill>
                            <a:schemeClr val="bg1"/>
                          </a:solidFill>
                          <a:latin typeface="Bradley Hand" pitchFamily="2" charset="77"/>
                        </a:rPr>
                        <a:t>Michiana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94991864"/>
                  </a:ext>
                </a:extLst>
              </a:tr>
              <a:tr h="370840">
                <a:tc>
                  <a:txBody>
                    <a:bodyPr/>
                    <a:lstStyle/>
                    <a:p>
                      <a:r>
                        <a:rPr lang="en-US" sz="2800" dirty="0">
                          <a:ln>
                            <a:solidFill>
                              <a:schemeClr val="bg1"/>
                            </a:solidFill>
                          </a:ln>
                          <a:solidFill>
                            <a:schemeClr val="bg1"/>
                          </a:solidFill>
                          <a:latin typeface="Bradley Hand" pitchFamily="2" charset="77"/>
                        </a:rPr>
                        <a:t>IN Northeast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6156554"/>
                  </a:ext>
                </a:extLst>
              </a:tr>
              <a:tr h="370840">
                <a:tc>
                  <a:txBody>
                    <a:bodyPr/>
                    <a:lstStyle/>
                    <a:p>
                      <a:r>
                        <a:rPr lang="en-US" sz="2800" dirty="0">
                          <a:ln>
                            <a:solidFill>
                              <a:schemeClr val="bg1"/>
                            </a:solidFill>
                          </a:ln>
                          <a:solidFill>
                            <a:schemeClr val="bg1"/>
                          </a:solidFill>
                          <a:latin typeface="Bradley Hand" pitchFamily="2" charset="77"/>
                        </a:rPr>
                        <a:t>IN South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b="0" i="0" u="none" strike="noStrike" cap="none" dirty="0">
                          <a:ln>
                            <a:solidFill>
                              <a:schemeClr val="bg1"/>
                            </a:solidFill>
                          </a:ln>
                          <a:solidFill>
                            <a:schemeClr val="bg1"/>
                          </a:solidFill>
                          <a:effectLst/>
                          <a:latin typeface="Bradley Hand" pitchFamily="2" charset="77"/>
                          <a:ea typeface="+mn-ea"/>
                          <a:cs typeface="+mn-cs"/>
                          <a:sym typeface="Arial"/>
                        </a:rPr>
                        <a:t>Chris Stemler of Harrodsburg</a:t>
                      </a:r>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67314865"/>
                  </a:ext>
                </a:extLst>
              </a:tr>
              <a:tr h="370840">
                <a:tc>
                  <a:txBody>
                    <a:bodyPr/>
                    <a:lstStyle/>
                    <a:p>
                      <a:r>
                        <a:rPr lang="en-US" sz="2800" dirty="0">
                          <a:ln>
                            <a:solidFill>
                              <a:schemeClr val="bg1"/>
                            </a:solidFill>
                          </a:ln>
                          <a:solidFill>
                            <a:schemeClr val="bg1"/>
                          </a:solidFill>
                          <a:latin typeface="Bradley Hand" pitchFamily="2" charset="77"/>
                        </a:rPr>
                        <a:t>IN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9851880"/>
                  </a:ext>
                </a:extLst>
              </a:tr>
              <a:tr h="370840">
                <a:tc>
                  <a:txBody>
                    <a:bodyPr/>
                    <a:lstStyle/>
                    <a:p>
                      <a:r>
                        <a:rPr lang="en-US" sz="2800" dirty="0">
                          <a:ln>
                            <a:solidFill>
                              <a:schemeClr val="bg1"/>
                            </a:solidFill>
                          </a:ln>
                          <a:solidFill>
                            <a:schemeClr val="bg1"/>
                          </a:solidFill>
                          <a:latin typeface="Bradley Hand" pitchFamily="2" charset="77"/>
                        </a:rPr>
                        <a:t>IN East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3961096"/>
                  </a:ext>
                </a:extLst>
              </a:tr>
              <a:tr h="370840">
                <a:tc>
                  <a:txBody>
                    <a:bodyPr/>
                    <a:lstStyle/>
                    <a:p>
                      <a:r>
                        <a:rPr lang="en-US" sz="2800" dirty="0">
                          <a:ln>
                            <a:solidFill>
                              <a:schemeClr val="bg1"/>
                            </a:solidFill>
                          </a:ln>
                          <a:solidFill>
                            <a:schemeClr val="bg1"/>
                          </a:solidFill>
                          <a:latin typeface="Bradley Hand" pitchFamily="2" charset="77"/>
                        </a:rPr>
                        <a:t>IN West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1837814"/>
                  </a:ext>
                </a:extLst>
              </a:tr>
              <a:tr h="370840">
                <a:tc>
                  <a:txBody>
                    <a:bodyPr/>
                    <a:lstStyle/>
                    <a:p>
                      <a:r>
                        <a:rPr lang="en-US" sz="2800" dirty="0">
                          <a:ln>
                            <a:solidFill>
                              <a:schemeClr val="bg1"/>
                            </a:solidFill>
                          </a:ln>
                          <a:solidFill>
                            <a:schemeClr val="bg1"/>
                          </a:solidFill>
                          <a:latin typeface="Bradley Hand" pitchFamily="2" charset="77"/>
                        </a:rPr>
                        <a:t>IN Southwest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77666423"/>
                  </a:ext>
                </a:extLst>
              </a:tr>
              <a:tr h="370840">
                <a:tc>
                  <a:txBody>
                    <a:bodyPr/>
                    <a:lstStyle/>
                    <a:p>
                      <a:r>
                        <a:rPr lang="en-US" sz="2800" dirty="0">
                          <a:ln>
                            <a:solidFill>
                              <a:schemeClr val="bg1"/>
                            </a:solidFill>
                          </a:ln>
                          <a:solidFill>
                            <a:schemeClr val="bg1"/>
                          </a:solidFill>
                          <a:latin typeface="Bradley Hand" pitchFamily="2" charset="77"/>
                        </a:rPr>
                        <a:t>IL South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08005840"/>
                  </a:ext>
                </a:extLst>
              </a:tr>
              <a:tr h="370840">
                <a:tc>
                  <a:txBody>
                    <a:bodyPr/>
                    <a:lstStyle/>
                    <a:p>
                      <a:r>
                        <a:rPr lang="en-US" sz="2800" dirty="0">
                          <a:ln>
                            <a:solidFill>
                              <a:schemeClr val="bg1"/>
                            </a:solidFill>
                          </a:ln>
                          <a:solidFill>
                            <a:schemeClr val="bg1"/>
                          </a:solidFill>
                          <a:latin typeface="Bradley Hand" pitchFamily="2" charset="77"/>
                        </a:rPr>
                        <a:t>IL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35570219"/>
                  </a:ext>
                </a:extLst>
              </a:tr>
              <a:tr h="370840">
                <a:tc>
                  <a:txBody>
                    <a:bodyPr/>
                    <a:lstStyle/>
                    <a:p>
                      <a:r>
                        <a:rPr lang="en-US" sz="2800" dirty="0">
                          <a:ln>
                            <a:solidFill>
                              <a:schemeClr val="bg1"/>
                            </a:solidFill>
                          </a:ln>
                          <a:solidFill>
                            <a:schemeClr val="bg1"/>
                          </a:solidFill>
                          <a:latin typeface="Bradley Hand" pitchFamily="2" charset="77"/>
                        </a:rPr>
                        <a:t>IL North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09147231"/>
                  </a:ext>
                </a:extLst>
              </a:tr>
              <a:tr h="370840">
                <a:tc>
                  <a:txBody>
                    <a:bodyPr/>
                    <a:lstStyle/>
                    <a:p>
                      <a:r>
                        <a:rPr lang="en-US" sz="2800" dirty="0">
                          <a:ln>
                            <a:solidFill>
                              <a:schemeClr val="bg1"/>
                            </a:solidFill>
                          </a:ln>
                          <a:solidFill>
                            <a:schemeClr val="bg1"/>
                          </a:solidFill>
                          <a:latin typeface="Bradley Hand" pitchFamily="2" charset="77"/>
                        </a:rPr>
                        <a:t>WI IL West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15048194"/>
                  </a:ext>
                </a:extLst>
              </a:tr>
              <a:tr h="370840">
                <a:tc>
                  <a:txBody>
                    <a:bodyPr/>
                    <a:lstStyle/>
                    <a:p>
                      <a:r>
                        <a:rPr lang="en-US" sz="2800" dirty="0">
                          <a:ln>
                            <a:solidFill>
                              <a:schemeClr val="bg1"/>
                            </a:solidFill>
                          </a:ln>
                          <a:solidFill>
                            <a:schemeClr val="bg1"/>
                          </a:solidFill>
                          <a:latin typeface="Bradley Hand" pitchFamily="2" charset="77"/>
                        </a:rPr>
                        <a:t>WI East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56518961"/>
                  </a:ext>
                </a:extLst>
              </a:tr>
              <a:tr h="370840">
                <a:tc>
                  <a:txBody>
                    <a:bodyPr/>
                    <a:lstStyle/>
                    <a:p>
                      <a:r>
                        <a:rPr lang="en-US" sz="2800" dirty="0">
                          <a:ln>
                            <a:solidFill>
                              <a:schemeClr val="bg1"/>
                            </a:solidFill>
                          </a:ln>
                          <a:solidFill>
                            <a:schemeClr val="bg1"/>
                          </a:solidFill>
                          <a:latin typeface="Bradley Hand" pitchFamily="2" charset="77"/>
                        </a:rPr>
                        <a:t>WI Central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ln>
                            <a:solidFill>
                              <a:schemeClr val="bg1"/>
                            </a:solidFill>
                          </a:ln>
                          <a:solidFill>
                            <a:schemeClr val="bg1"/>
                          </a:solidFill>
                          <a:latin typeface="Bradley Hand" pitchFamily="2" charset="77"/>
                        </a:rPr>
                        <a:t>-- None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2800" dirty="0">
                        <a:ln>
                          <a:solidFill>
                            <a:schemeClr val="bg1"/>
                          </a:solidFill>
                        </a:ln>
                        <a:solidFill>
                          <a:schemeClr val="bg1"/>
                        </a:solidFill>
                        <a:latin typeface="Bradley Hand" pitchFamily="2" charset="77"/>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60183216"/>
                  </a:ext>
                </a:extLst>
              </a:tr>
            </a:tbl>
          </a:graphicData>
        </a:graphic>
      </p:graphicFrame>
    </p:spTree>
    <p:extLst>
      <p:ext uri="{BB962C8B-B14F-4D97-AF65-F5344CB8AC3E}">
        <p14:creationId xmlns:p14="http://schemas.microsoft.com/office/powerpoint/2010/main" val="2117344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3B665795-934F-1517-F8FE-BC0B8EC97533}"/>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B08CC110-5C04-703B-7A6B-07E3125A6B24}"/>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ABE56B08-EDCD-8D7F-D92D-D8631EC04DB7}"/>
              </a:ext>
            </a:extLst>
          </p:cNvPr>
          <p:cNvSpPr>
            <a:spLocks noGrp="1"/>
          </p:cNvSpPr>
          <p:nvPr>
            <p:ph type="title"/>
          </p:nvPr>
        </p:nvSpPr>
        <p:spPr/>
        <p:txBody>
          <a:bodyPr/>
          <a:lstStyle/>
          <a:p>
            <a:r>
              <a:rPr lang="en-US" dirty="0">
                <a:solidFill>
                  <a:schemeClr val="bg1"/>
                </a:solidFill>
                <a:latin typeface="Bradley Hand" pitchFamily="2" charset="77"/>
              </a:rPr>
              <a:t>Part of the Team</a:t>
            </a:r>
          </a:p>
        </p:txBody>
      </p:sp>
      <p:sp>
        <p:nvSpPr>
          <p:cNvPr id="3" name="Text Placeholder 2">
            <a:extLst>
              <a:ext uri="{FF2B5EF4-FFF2-40B4-BE49-F238E27FC236}">
                <a16:creationId xmlns:a16="http://schemas.microsoft.com/office/drawing/2014/main" id="{83AD50A4-3B8A-E718-86C2-98872F533DAD}"/>
              </a:ext>
            </a:extLst>
          </p:cNvPr>
          <p:cNvSpPr>
            <a:spLocks noGrp="1"/>
          </p:cNvSpPr>
          <p:nvPr>
            <p:ph type="body" idx="1"/>
          </p:nvPr>
        </p:nvSpPr>
        <p:spPr>
          <a:xfrm>
            <a:off x="1689100" y="5358808"/>
            <a:ext cx="21005800" cy="7087191"/>
          </a:xfrm>
        </p:spPr>
        <p:txBody>
          <a:bodyPr>
            <a:normAutofit/>
          </a:bodyPr>
          <a:lstStyle/>
          <a:p>
            <a:pPr>
              <a:buClr>
                <a:schemeClr val="bg1"/>
              </a:buClr>
            </a:pPr>
            <a:r>
              <a:rPr lang="en-US" sz="6600" dirty="0">
                <a:solidFill>
                  <a:schemeClr val="bg1"/>
                </a:solidFill>
                <a:latin typeface="Bradley Hand" pitchFamily="2" charset="77"/>
              </a:rPr>
              <a:t>Conference wide Lay Leaders Team</a:t>
            </a:r>
          </a:p>
          <a:p>
            <a:pPr>
              <a:buClr>
                <a:schemeClr val="bg1"/>
              </a:buClr>
            </a:pPr>
            <a:r>
              <a:rPr lang="en-US" sz="6600" dirty="0">
                <a:solidFill>
                  <a:schemeClr val="bg1"/>
                </a:solidFill>
                <a:latin typeface="Bradley Hand" pitchFamily="2" charset="77"/>
              </a:rPr>
              <a:t>District wide Lay Leaders Team</a:t>
            </a:r>
          </a:p>
          <a:p>
            <a:pPr>
              <a:buClr>
                <a:schemeClr val="bg1"/>
              </a:buClr>
            </a:pPr>
            <a:r>
              <a:rPr lang="en-US" sz="6600" dirty="0">
                <a:solidFill>
                  <a:schemeClr val="bg1"/>
                </a:solidFill>
                <a:latin typeface="Bradley Hand" pitchFamily="2" charset="77"/>
              </a:rPr>
              <a:t>Presiding Elder’s District Team</a:t>
            </a:r>
          </a:p>
        </p:txBody>
      </p:sp>
    </p:spTree>
    <p:extLst>
      <p:ext uri="{BB962C8B-B14F-4D97-AF65-F5344CB8AC3E}">
        <p14:creationId xmlns:p14="http://schemas.microsoft.com/office/powerpoint/2010/main" val="385196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048B6D6C-A0B2-8465-FE28-F391088A0F44}"/>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88102891-3CE6-823E-1F79-430E0F7010EE}"/>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BA5EE565-0C57-287F-EA35-6D9B1FF4D9F0}"/>
              </a:ext>
            </a:extLst>
          </p:cNvPr>
          <p:cNvSpPr>
            <a:spLocks noGrp="1"/>
          </p:cNvSpPr>
          <p:nvPr>
            <p:ph type="title"/>
          </p:nvPr>
        </p:nvSpPr>
        <p:spPr>
          <a:xfrm>
            <a:off x="5295014" y="355600"/>
            <a:ext cx="17399886" cy="2286000"/>
          </a:xfrm>
        </p:spPr>
        <p:txBody>
          <a:bodyPr>
            <a:noAutofit/>
          </a:bodyPr>
          <a:lstStyle/>
          <a:p>
            <a:r>
              <a:rPr lang="en-US" sz="8000" dirty="0">
                <a:solidFill>
                  <a:schemeClr val="bg1"/>
                </a:solidFill>
                <a:latin typeface="Bradley Hand" pitchFamily="2" charset="77"/>
              </a:rPr>
              <a:t>Conference Wide Lay Leaders Team</a:t>
            </a:r>
          </a:p>
        </p:txBody>
      </p:sp>
      <p:sp>
        <p:nvSpPr>
          <p:cNvPr id="3" name="Text Placeholder 2">
            <a:extLst>
              <a:ext uri="{FF2B5EF4-FFF2-40B4-BE49-F238E27FC236}">
                <a16:creationId xmlns:a16="http://schemas.microsoft.com/office/drawing/2014/main" id="{EF5C3DC0-A602-0657-15C8-17021EDC8D62}"/>
              </a:ext>
            </a:extLst>
          </p:cNvPr>
          <p:cNvSpPr>
            <a:spLocks noGrp="1"/>
          </p:cNvSpPr>
          <p:nvPr>
            <p:ph type="body" idx="1"/>
          </p:nvPr>
        </p:nvSpPr>
        <p:spPr>
          <a:xfrm>
            <a:off x="1689100" y="4976036"/>
            <a:ext cx="21005800" cy="7469963"/>
          </a:xfrm>
        </p:spPr>
        <p:txBody>
          <a:bodyPr>
            <a:normAutofit lnSpcReduction="10000"/>
          </a:bodyPr>
          <a:lstStyle/>
          <a:p>
            <a:pPr>
              <a:spcBef>
                <a:spcPts val="1100"/>
              </a:spcBef>
              <a:buClr>
                <a:schemeClr val="bg1"/>
              </a:buClr>
            </a:pPr>
            <a:r>
              <a:rPr lang="en-US" sz="6000" dirty="0">
                <a:solidFill>
                  <a:schemeClr val="bg1"/>
                </a:solidFill>
                <a:latin typeface="Bradley Hand" pitchFamily="2" charset="77"/>
              </a:rPr>
              <a:t>Meet Monthly</a:t>
            </a:r>
          </a:p>
          <a:p>
            <a:pPr lvl="2">
              <a:spcBef>
                <a:spcPts val="1100"/>
              </a:spcBef>
              <a:buClr>
                <a:schemeClr val="bg1"/>
              </a:buClr>
            </a:pPr>
            <a:r>
              <a:rPr lang="en-US" sz="5400" dirty="0">
                <a:solidFill>
                  <a:schemeClr val="bg1"/>
                </a:solidFill>
                <a:latin typeface="Bradley Hand" pitchFamily="2" charset="77"/>
              </a:rPr>
              <a:t>Discuss the good and the bad</a:t>
            </a:r>
          </a:p>
          <a:p>
            <a:pPr lvl="2">
              <a:spcBef>
                <a:spcPts val="1100"/>
              </a:spcBef>
              <a:buClr>
                <a:schemeClr val="bg1"/>
              </a:buClr>
            </a:pPr>
            <a:r>
              <a:rPr lang="en-US" sz="5400" dirty="0">
                <a:solidFill>
                  <a:schemeClr val="bg1"/>
                </a:solidFill>
                <a:latin typeface="Bradley Hand" pitchFamily="2" charset="77"/>
              </a:rPr>
              <a:t>Discuss solutions to the bad</a:t>
            </a:r>
          </a:p>
          <a:p>
            <a:pPr lvl="2">
              <a:spcBef>
                <a:spcPts val="1100"/>
              </a:spcBef>
              <a:buClr>
                <a:schemeClr val="bg1"/>
              </a:buClr>
            </a:pPr>
            <a:r>
              <a:rPr lang="en-US" sz="5400" dirty="0">
                <a:solidFill>
                  <a:schemeClr val="bg1"/>
                </a:solidFill>
                <a:latin typeface="Bradley Hand" pitchFamily="2" charset="77"/>
              </a:rPr>
              <a:t>Discuss consistency</a:t>
            </a:r>
          </a:p>
          <a:p>
            <a:pPr lvl="2">
              <a:spcBef>
                <a:spcPts val="1100"/>
              </a:spcBef>
              <a:buClr>
                <a:schemeClr val="bg1"/>
              </a:buClr>
            </a:pPr>
            <a:r>
              <a:rPr lang="en-US" sz="5400" dirty="0">
                <a:solidFill>
                  <a:schemeClr val="bg1"/>
                </a:solidFill>
                <a:latin typeface="Bradley Hand" pitchFamily="2" charset="77"/>
              </a:rPr>
              <a:t>Receive information</a:t>
            </a:r>
          </a:p>
          <a:p>
            <a:pPr lvl="1">
              <a:spcBef>
                <a:spcPts val="1100"/>
              </a:spcBef>
              <a:buClr>
                <a:schemeClr val="bg1"/>
              </a:buClr>
            </a:pPr>
            <a:r>
              <a:rPr lang="en-US" sz="6000" dirty="0">
                <a:solidFill>
                  <a:schemeClr val="bg1"/>
                </a:solidFill>
                <a:latin typeface="Bradley Hand" pitchFamily="2" charset="77"/>
              </a:rPr>
              <a:t>Encourage spiritual formation</a:t>
            </a:r>
          </a:p>
          <a:p>
            <a:pPr lvl="1">
              <a:spcBef>
                <a:spcPts val="1100"/>
              </a:spcBef>
              <a:buClr>
                <a:schemeClr val="bg1"/>
              </a:buClr>
            </a:pPr>
            <a:r>
              <a:rPr lang="en-US" sz="6000" dirty="0">
                <a:solidFill>
                  <a:schemeClr val="bg1"/>
                </a:solidFill>
                <a:latin typeface="Bradley Hand" pitchFamily="2" charset="77"/>
              </a:rPr>
              <a:t>Whether you agree with the GMC catechism or NOT, that is what you teach</a:t>
            </a:r>
          </a:p>
        </p:txBody>
      </p:sp>
    </p:spTree>
    <p:extLst>
      <p:ext uri="{BB962C8B-B14F-4D97-AF65-F5344CB8AC3E}">
        <p14:creationId xmlns:p14="http://schemas.microsoft.com/office/powerpoint/2010/main" val="2028269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E0210EAA-0451-64A7-CAD7-BBBED8992A82}"/>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6D6479F5-85DA-1CD2-9224-D4EB931925ED}"/>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DBFDFD96-A7EF-1BE3-0B46-8373173482A7}"/>
              </a:ext>
            </a:extLst>
          </p:cNvPr>
          <p:cNvSpPr>
            <a:spLocks noGrp="1"/>
          </p:cNvSpPr>
          <p:nvPr>
            <p:ph type="title"/>
          </p:nvPr>
        </p:nvSpPr>
        <p:spPr>
          <a:xfrm>
            <a:off x="5112120" y="355600"/>
            <a:ext cx="17582780" cy="2286000"/>
          </a:xfrm>
        </p:spPr>
        <p:txBody>
          <a:bodyPr>
            <a:normAutofit fontScale="90000"/>
          </a:bodyPr>
          <a:lstStyle/>
          <a:p>
            <a:r>
              <a:rPr lang="en-US" dirty="0">
                <a:solidFill>
                  <a:schemeClr val="bg1"/>
                </a:solidFill>
                <a:latin typeface="Bradley Hand" pitchFamily="2" charset="77"/>
              </a:rPr>
              <a:t>District Lay Leaders Meetings</a:t>
            </a:r>
          </a:p>
        </p:txBody>
      </p:sp>
      <p:graphicFrame>
        <p:nvGraphicFramePr>
          <p:cNvPr id="5" name="Table 4">
            <a:extLst>
              <a:ext uri="{FF2B5EF4-FFF2-40B4-BE49-F238E27FC236}">
                <a16:creationId xmlns:a16="http://schemas.microsoft.com/office/drawing/2014/main" id="{5A4D39BC-7CE5-30FE-78C7-13686E46B887}"/>
              </a:ext>
            </a:extLst>
          </p:cNvPr>
          <p:cNvGraphicFramePr>
            <a:graphicFrameLocks noGrp="1"/>
          </p:cNvGraphicFramePr>
          <p:nvPr>
            <p:extLst>
              <p:ext uri="{D42A27DB-BD31-4B8C-83A1-F6EECF244321}">
                <p14:modId xmlns:p14="http://schemas.microsoft.com/office/powerpoint/2010/main" val="73558434"/>
              </p:ext>
            </p:extLst>
          </p:nvPr>
        </p:nvGraphicFramePr>
        <p:xfrm>
          <a:off x="5112120" y="4613349"/>
          <a:ext cx="15215447" cy="7040880"/>
        </p:xfrm>
        <a:graphic>
          <a:graphicData uri="http://schemas.openxmlformats.org/drawingml/2006/table">
            <a:tbl>
              <a:tblPr firstRow="1" bandRow="1">
                <a:tableStyleId>{5C22544A-7EE6-4342-B048-85BDC9FD1C3A}</a:tableStyleId>
              </a:tblPr>
              <a:tblGrid>
                <a:gridCol w="5418667">
                  <a:extLst>
                    <a:ext uri="{9D8B030D-6E8A-4147-A177-3AD203B41FA5}">
                      <a16:colId xmlns:a16="http://schemas.microsoft.com/office/drawing/2014/main" val="3585777841"/>
                    </a:ext>
                  </a:extLst>
                </a:gridCol>
                <a:gridCol w="9796780">
                  <a:extLst>
                    <a:ext uri="{9D8B030D-6E8A-4147-A177-3AD203B41FA5}">
                      <a16:colId xmlns:a16="http://schemas.microsoft.com/office/drawing/2014/main" val="4199923187"/>
                    </a:ext>
                  </a:extLst>
                </a:gridCol>
              </a:tblGrid>
              <a:tr h="383953">
                <a:tc>
                  <a:txBody>
                    <a:bodyPr/>
                    <a:lstStyle/>
                    <a:p>
                      <a:r>
                        <a:rPr lang="en-US" sz="3600" dirty="0">
                          <a:ln>
                            <a:solidFill>
                              <a:schemeClr val="bg1"/>
                            </a:solidFill>
                          </a:ln>
                          <a:solidFill>
                            <a:schemeClr val="bg1"/>
                          </a:solidFill>
                          <a:latin typeface="Bradley Hand" pitchFamily="2" charset="77"/>
                        </a:rPr>
                        <a:t>Date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ln>
                            <a:solidFill>
                              <a:schemeClr val="bg1"/>
                            </a:solidFill>
                          </a:ln>
                          <a:solidFill>
                            <a:schemeClr val="bg1"/>
                          </a:solidFill>
                          <a:latin typeface="Bradley Hand" pitchFamily="2" charset="77"/>
                        </a:rPr>
                        <a:t>Times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9584036"/>
                  </a:ext>
                </a:extLst>
              </a:tr>
              <a:tr h="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600" dirty="0">
                          <a:ln>
                            <a:solidFill>
                              <a:schemeClr val="bg1"/>
                            </a:solidFill>
                          </a:ln>
                          <a:solidFill>
                            <a:schemeClr val="bg1"/>
                          </a:solidFill>
                          <a:latin typeface="Bradley Hand" pitchFamily="2" charset="77"/>
                        </a:rPr>
                        <a:t>August 15,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ln>
                            <a:solidFill>
                              <a:schemeClr val="bg1"/>
                            </a:solidFill>
                          </a:ln>
                          <a:solidFill>
                            <a:schemeClr val="bg1"/>
                          </a:solidFill>
                          <a:latin typeface="Bradley Hand" pitchFamily="2" charset="77"/>
                        </a:rPr>
                        <a:t>9:30-11:00 AM Eastern/8:30-10:00 AM Central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3291132"/>
                  </a:ext>
                </a:extLst>
              </a:tr>
              <a:tr h="370840">
                <a:tc>
                  <a:txBody>
                    <a:bodyPr/>
                    <a:lstStyle/>
                    <a:p>
                      <a:r>
                        <a:rPr lang="en-US" sz="3600" dirty="0">
                          <a:ln>
                            <a:solidFill>
                              <a:schemeClr val="bg1"/>
                            </a:solidFill>
                          </a:ln>
                          <a:solidFill>
                            <a:schemeClr val="bg1"/>
                          </a:solidFill>
                          <a:latin typeface="Bradley Hand" pitchFamily="2" charset="77"/>
                        </a:rPr>
                        <a:t>September 12,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8505637"/>
                  </a:ext>
                </a:extLst>
              </a:tr>
              <a:tr h="370840">
                <a:tc>
                  <a:txBody>
                    <a:bodyPr/>
                    <a:lstStyle/>
                    <a:p>
                      <a:r>
                        <a:rPr lang="en-US" sz="3600" dirty="0">
                          <a:ln>
                            <a:solidFill>
                              <a:schemeClr val="bg1"/>
                            </a:solidFill>
                          </a:ln>
                          <a:solidFill>
                            <a:schemeClr val="bg1"/>
                          </a:solidFill>
                          <a:latin typeface="Bradley Hand" pitchFamily="2" charset="77"/>
                        </a:rPr>
                        <a:t>October 10,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1844848"/>
                  </a:ext>
                </a:extLst>
              </a:tr>
              <a:tr h="370840">
                <a:tc>
                  <a:txBody>
                    <a:bodyPr/>
                    <a:lstStyle/>
                    <a:p>
                      <a:r>
                        <a:rPr lang="en-US" sz="3600" dirty="0">
                          <a:ln>
                            <a:solidFill>
                              <a:schemeClr val="bg1"/>
                            </a:solidFill>
                          </a:ln>
                          <a:solidFill>
                            <a:schemeClr val="bg1"/>
                          </a:solidFill>
                          <a:latin typeface="Bradley Hand" pitchFamily="2" charset="77"/>
                        </a:rPr>
                        <a:t>November 7,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7893890"/>
                  </a:ext>
                </a:extLst>
              </a:tr>
              <a:tr h="370840">
                <a:tc>
                  <a:txBody>
                    <a:bodyPr/>
                    <a:lstStyle/>
                    <a:p>
                      <a:r>
                        <a:rPr lang="en-US" sz="3600" dirty="0">
                          <a:ln>
                            <a:solidFill>
                              <a:schemeClr val="bg1"/>
                            </a:solidFill>
                          </a:ln>
                          <a:solidFill>
                            <a:schemeClr val="bg1"/>
                          </a:solidFill>
                          <a:latin typeface="Bradley Hand" pitchFamily="2" charset="77"/>
                        </a:rPr>
                        <a:t>December 5,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8865387"/>
                  </a:ext>
                </a:extLst>
              </a:tr>
              <a:tr h="370840">
                <a:tc>
                  <a:txBody>
                    <a:bodyPr/>
                    <a:lstStyle/>
                    <a:p>
                      <a:r>
                        <a:rPr lang="en-US" sz="3600" dirty="0">
                          <a:ln>
                            <a:solidFill>
                              <a:schemeClr val="bg1"/>
                            </a:solidFill>
                          </a:ln>
                          <a:solidFill>
                            <a:schemeClr val="bg1"/>
                          </a:solidFill>
                          <a:latin typeface="Bradley Hand" pitchFamily="2" charset="77"/>
                        </a:rPr>
                        <a:t>January 9,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4991864"/>
                  </a:ext>
                </a:extLst>
              </a:tr>
              <a:tr h="370840">
                <a:tc>
                  <a:txBody>
                    <a:bodyPr/>
                    <a:lstStyle/>
                    <a:p>
                      <a:r>
                        <a:rPr lang="en-US" sz="3600" dirty="0">
                          <a:ln>
                            <a:solidFill>
                              <a:schemeClr val="bg1"/>
                            </a:solidFill>
                          </a:ln>
                          <a:solidFill>
                            <a:schemeClr val="bg1"/>
                          </a:solidFill>
                          <a:latin typeface="Bradley Hand" pitchFamily="2" charset="77"/>
                        </a:rPr>
                        <a:t>February 13,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66156554"/>
                  </a:ext>
                </a:extLst>
              </a:tr>
              <a:tr h="370840">
                <a:tc>
                  <a:txBody>
                    <a:bodyPr/>
                    <a:lstStyle/>
                    <a:p>
                      <a:r>
                        <a:rPr lang="en-US" sz="3600" dirty="0">
                          <a:ln>
                            <a:solidFill>
                              <a:schemeClr val="bg1"/>
                            </a:solidFill>
                          </a:ln>
                          <a:solidFill>
                            <a:schemeClr val="bg1"/>
                          </a:solidFill>
                          <a:latin typeface="Bradley Hand" pitchFamily="2" charset="77"/>
                        </a:rPr>
                        <a:t>March 13,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7314865"/>
                  </a:ext>
                </a:extLst>
              </a:tr>
              <a:tr h="370840">
                <a:tc>
                  <a:txBody>
                    <a:bodyPr/>
                    <a:lstStyle/>
                    <a:p>
                      <a:r>
                        <a:rPr lang="en-US" sz="3600" dirty="0">
                          <a:ln>
                            <a:solidFill>
                              <a:schemeClr val="bg1"/>
                            </a:solidFill>
                          </a:ln>
                          <a:solidFill>
                            <a:schemeClr val="bg1"/>
                          </a:solidFill>
                          <a:latin typeface="Bradley Hand" pitchFamily="2" charset="77"/>
                        </a:rPr>
                        <a:t>April 10,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solidFill>
                              <a:schemeClr val="bg1"/>
                            </a:solidFill>
                          </a:ln>
                          <a:solidFill>
                            <a:schemeClr val="bg1"/>
                          </a:solidFill>
                          <a:effectLst/>
                          <a:uLnTx/>
                          <a:uFillTx/>
                          <a:latin typeface="Bradley Hand" pitchFamily="2" charset="77"/>
                          <a:ea typeface="+mn-ea"/>
                          <a:cs typeface="+mn-cs"/>
                          <a:sym typeface="Arial"/>
                        </a:rPr>
                        <a:t>9:30-11:00 AM Eastern/8:30-10:00 AM Central</a:t>
                      </a:r>
                      <a:endPar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9851880"/>
                  </a:ext>
                </a:extLst>
              </a:tr>
              <a:tr h="370840">
                <a:tc>
                  <a:txBody>
                    <a:bodyPr/>
                    <a:lstStyle/>
                    <a:p>
                      <a:r>
                        <a:rPr lang="en-US" sz="3600" dirty="0">
                          <a:ln>
                            <a:solidFill>
                              <a:schemeClr val="bg1"/>
                            </a:solidFill>
                          </a:ln>
                          <a:solidFill>
                            <a:schemeClr val="bg1"/>
                          </a:solidFill>
                          <a:latin typeface="Bradley Hand" pitchFamily="2" charset="77"/>
                        </a:rPr>
                        <a:t>May 8, 2027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solidFill>
                              <a:schemeClr val="bg1"/>
                            </a:solidFill>
                          </a:ln>
                          <a:solidFill>
                            <a:schemeClr val="bg1"/>
                          </a:solidFill>
                          <a:effectLst/>
                          <a:uLnTx/>
                          <a:uFillTx/>
                          <a:latin typeface="Bradley Hand" pitchFamily="2" charset="77"/>
                          <a:ea typeface="+mn-ea"/>
                          <a:cs typeface="+mn-cs"/>
                          <a:sym typeface="Arial"/>
                        </a:rPr>
                        <a:t>9:30-11:00 AM Eastern/8:30-10:00 AM Central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961096"/>
                  </a:ext>
                </a:extLst>
              </a:tr>
            </a:tbl>
          </a:graphicData>
        </a:graphic>
      </p:graphicFrame>
    </p:spTree>
    <p:extLst>
      <p:ext uri="{BB962C8B-B14F-4D97-AF65-F5344CB8AC3E}">
        <p14:creationId xmlns:p14="http://schemas.microsoft.com/office/powerpoint/2010/main" val="3523310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a:extLst>
            <a:ext uri="{FF2B5EF4-FFF2-40B4-BE49-F238E27FC236}">
              <a16:creationId xmlns:a16="http://schemas.microsoft.com/office/drawing/2014/main" id="{4939B5BA-F0D7-026E-1AA4-4DE5F95C9914}"/>
            </a:ext>
          </a:extLst>
        </p:cNvPr>
        <p:cNvGrpSpPr/>
        <p:nvPr/>
      </p:nvGrpSpPr>
      <p:grpSpPr>
        <a:xfrm>
          <a:off x="0" y="0"/>
          <a:ext cx="0" cy="0"/>
          <a:chOff x="0" y="0"/>
          <a:chExt cx="0" cy="0"/>
        </a:xfrm>
      </p:grpSpPr>
      <p:pic>
        <p:nvPicPr>
          <p:cNvPr id="132" name="Google Shape;132;p25" descr="10.jpg">
            <a:extLst>
              <a:ext uri="{FF2B5EF4-FFF2-40B4-BE49-F238E27FC236}">
                <a16:creationId xmlns:a16="http://schemas.microsoft.com/office/drawing/2014/main" id="{B915BA59-A1FF-72AD-B0A9-C1F239F56EE7}"/>
              </a:ext>
            </a:extLst>
          </p:cNvPr>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2" name="Title 1">
            <a:extLst>
              <a:ext uri="{FF2B5EF4-FFF2-40B4-BE49-F238E27FC236}">
                <a16:creationId xmlns:a16="http://schemas.microsoft.com/office/drawing/2014/main" id="{C1680A82-7920-842E-AF13-12E83FEB885C}"/>
              </a:ext>
            </a:extLst>
          </p:cNvPr>
          <p:cNvSpPr>
            <a:spLocks noGrp="1"/>
          </p:cNvSpPr>
          <p:nvPr>
            <p:ph type="title"/>
          </p:nvPr>
        </p:nvSpPr>
        <p:spPr>
          <a:xfrm>
            <a:off x="5295014" y="355600"/>
            <a:ext cx="17399886" cy="2286000"/>
          </a:xfrm>
        </p:spPr>
        <p:txBody>
          <a:bodyPr>
            <a:noAutofit/>
          </a:bodyPr>
          <a:lstStyle/>
          <a:p>
            <a:r>
              <a:rPr lang="en-US" sz="8000" dirty="0">
                <a:solidFill>
                  <a:schemeClr val="bg1"/>
                </a:solidFill>
                <a:latin typeface="Bradley Hand" pitchFamily="2" charset="77"/>
              </a:rPr>
              <a:t>District Wide Lay Leaders Team</a:t>
            </a:r>
          </a:p>
        </p:txBody>
      </p:sp>
      <p:sp>
        <p:nvSpPr>
          <p:cNvPr id="3" name="Text Placeholder 2">
            <a:extLst>
              <a:ext uri="{FF2B5EF4-FFF2-40B4-BE49-F238E27FC236}">
                <a16:creationId xmlns:a16="http://schemas.microsoft.com/office/drawing/2014/main" id="{FBBCFFDD-9B8A-8CC7-7AB2-6C8EBCBE68D8}"/>
              </a:ext>
            </a:extLst>
          </p:cNvPr>
          <p:cNvSpPr>
            <a:spLocks noGrp="1"/>
          </p:cNvSpPr>
          <p:nvPr>
            <p:ph type="body" idx="1"/>
          </p:nvPr>
        </p:nvSpPr>
        <p:spPr>
          <a:xfrm>
            <a:off x="1689100" y="4976036"/>
            <a:ext cx="21005800" cy="7469963"/>
          </a:xfrm>
        </p:spPr>
        <p:txBody>
          <a:bodyPr>
            <a:normAutofit/>
          </a:bodyPr>
          <a:lstStyle/>
          <a:p>
            <a:pPr>
              <a:spcBef>
                <a:spcPts val="1100"/>
              </a:spcBef>
              <a:buClr>
                <a:schemeClr val="bg1"/>
              </a:buClr>
            </a:pPr>
            <a:r>
              <a:rPr lang="en-US" sz="6000" dirty="0">
                <a:solidFill>
                  <a:schemeClr val="bg1"/>
                </a:solidFill>
                <a:latin typeface="Bradley Hand" pitchFamily="2" charset="77"/>
              </a:rPr>
              <a:t>Lead Monthly meeting with Local Church Lay Leaders in district</a:t>
            </a:r>
          </a:p>
          <a:p>
            <a:pPr lvl="2">
              <a:spcBef>
                <a:spcPts val="1100"/>
              </a:spcBef>
              <a:buClr>
                <a:schemeClr val="bg1"/>
              </a:buClr>
            </a:pPr>
            <a:r>
              <a:rPr lang="en-US" sz="5400" dirty="0">
                <a:solidFill>
                  <a:schemeClr val="bg1"/>
                </a:solidFill>
                <a:latin typeface="Bradley Hand" pitchFamily="2" charset="77"/>
              </a:rPr>
              <a:t>Discuss the good and the bad</a:t>
            </a:r>
          </a:p>
          <a:p>
            <a:pPr lvl="2">
              <a:spcBef>
                <a:spcPts val="1100"/>
              </a:spcBef>
              <a:buClr>
                <a:schemeClr val="bg1"/>
              </a:buClr>
            </a:pPr>
            <a:r>
              <a:rPr lang="en-US" sz="5400" dirty="0">
                <a:solidFill>
                  <a:schemeClr val="bg1"/>
                </a:solidFill>
                <a:latin typeface="Bradley Hand" pitchFamily="2" charset="77"/>
              </a:rPr>
              <a:t>Discuss solutions to the bad</a:t>
            </a:r>
          </a:p>
          <a:p>
            <a:pPr lvl="2">
              <a:spcBef>
                <a:spcPts val="1100"/>
              </a:spcBef>
              <a:buClr>
                <a:schemeClr val="bg1"/>
              </a:buClr>
            </a:pPr>
            <a:r>
              <a:rPr lang="en-US" sz="5400" dirty="0">
                <a:solidFill>
                  <a:schemeClr val="bg1"/>
                </a:solidFill>
                <a:latin typeface="Bradley Hand" pitchFamily="2" charset="77"/>
              </a:rPr>
              <a:t>Receive information</a:t>
            </a:r>
          </a:p>
          <a:p>
            <a:pPr>
              <a:spcBef>
                <a:spcPts val="1100"/>
              </a:spcBef>
              <a:buClr>
                <a:schemeClr val="bg1"/>
              </a:buClr>
            </a:pPr>
            <a:r>
              <a:rPr lang="en-US" sz="6000" dirty="0">
                <a:solidFill>
                  <a:schemeClr val="bg1"/>
                </a:solidFill>
                <a:latin typeface="Bradley Hand" pitchFamily="2" charset="77"/>
              </a:rPr>
              <a:t>If the group is too large and too much work, can have circuit lay Leaders</a:t>
            </a:r>
          </a:p>
        </p:txBody>
      </p:sp>
    </p:spTree>
    <p:extLst>
      <p:ext uri="{BB962C8B-B14F-4D97-AF65-F5344CB8AC3E}">
        <p14:creationId xmlns:p14="http://schemas.microsoft.com/office/powerpoint/2010/main" val="2000261806"/>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1354</Words>
  <Application>Microsoft Macintosh PowerPoint</Application>
  <PresentationFormat>Custom</PresentationFormat>
  <Paragraphs>220</Paragraphs>
  <Slides>46</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Bradley Hand</vt:lpstr>
      <vt:lpstr>Helvetica Neue</vt:lpstr>
      <vt:lpstr>Aptos</vt:lpstr>
      <vt:lpstr>Helvetica Neue Light</vt:lpstr>
      <vt:lpstr>White</vt:lpstr>
      <vt:lpstr>PowerPoint Presentation</vt:lpstr>
      <vt:lpstr>Laity Session</vt:lpstr>
      <vt:lpstr>Devotional</vt:lpstr>
      <vt:lpstr>District lay Leaders</vt:lpstr>
      <vt:lpstr>District Lay Leaders</vt:lpstr>
      <vt:lpstr>Part of the Team</vt:lpstr>
      <vt:lpstr>Conference Wide Lay Leaders Team</vt:lpstr>
      <vt:lpstr>District Lay Leaders Meetings</vt:lpstr>
      <vt:lpstr>District Wide Lay Leaders Team</vt:lpstr>
      <vt:lpstr>Presiding Elder’s District Team</vt:lpstr>
      <vt:lpstr>Role of Lay Leader</vt:lpstr>
      <vt:lpstr>Council of Lay Leaders Legislative Petition to General Conference</vt:lpstr>
      <vt:lpstr>Amendment</vt:lpstr>
      <vt:lpstr>New Paragraph</vt:lpstr>
      <vt:lpstr>Impact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Karen Zimmerman</cp:lastModifiedBy>
  <cp:revision>4</cp:revision>
  <dcterms:modified xsi:type="dcterms:W3CDTF">2026-05-29T23:53:31Z</dcterms:modified>
</cp:coreProperties>
</file>