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omments/modernComment_111_ED1D9C4F.xml" ContentType="application/vnd.ms-powerpoint.comments+xml"/>
  <Override PartName="/ppt/comments/modernComment_112_9FF58820.xml" ContentType="application/vnd.ms-powerpoint.comment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6" r:id="rId5"/>
    <p:sldId id="258" r:id="rId6"/>
    <p:sldId id="269" r:id="rId7"/>
    <p:sldId id="259" r:id="rId8"/>
    <p:sldId id="261" r:id="rId9"/>
    <p:sldId id="270" r:id="rId10"/>
    <p:sldId id="262" r:id="rId11"/>
    <p:sldId id="263" r:id="rId12"/>
    <p:sldId id="264" r:id="rId13"/>
    <p:sldId id="271" r:id="rId14"/>
    <p:sldId id="272" r:id="rId15"/>
    <p:sldId id="273" r:id="rId16"/>
    <p:sldId id="277" r:id="rId17"/>
    <p:sldId id="266" r:id="rId18"/>
    <p:sldId id="267" r:id="rId19"/>
    <p:sldId id="265" r:id="rId20"/>
    <p:sldId id="274" r:id="rId21"/>
    <p:sldId id="275" r:id="rId22"/>
    <p:sldId id="279" r:id="rId23"/>
    <p:sldId id="280" r:id="rId24"/>
    <p:sldId id="281" r:id="rId25"/>
    <p:sldId id="284" r:id="rId26"/>
    <p:sldId id="285" r:id="rId27"/>
    <p:sldId id="260" r:id="rId28"/>
    <p:sldId id="276" r:id="rId29"/>
    <p:sldId id="257" r:id="rId30"/>
  </p:sldIdLst>
  <p:sldSz cx="12192000" cy="6858000"/>
  <p:notesSz cx="6858000" cy="9144000"/>
  <p:defaultTextStyle>
    <a:defPPr>
      <a:defRPr lang="nl-NL"/>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8C6672-6937-807E-E4EB-4851F72ED4BD}" name="Maaike Smit" initials="MS" userId="S::maaike.smit@knhb.nl::f9c917e4-bc18-4fcf-b109-ec56c7dae2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C3F6B6-EB93-F9F6-B0FB-DBCEABD685A8}" v="6" dt="2024-09-09T12:52:38.3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9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ja Heeregrave" userId="S::tanja.heeregrave@knhb.nl::c2038bf0-8428-474d-ae9a-60d7ba607ce0" providerId="AD" clId="Web-{3550BFED-1128-F0F3-1E81-9F3DAFFE2491}"/>
    <pc:docChg chg="modSld">
      <pc:chgData name="Tanja Heeregrave" userId="S::tanja.heeregrave@knhb.nl::c2038bf0-8428-474d-ae9a-60d7ba607ce0" providerId="AD" clId="Web-{3550BFED-1128-F0F3-1E81-9F3DAFFE2491}" dt="2024-08-29T12:26:54.684" v="78"/>
      <pc:docMkLst>
        <pc:docMk/>
      </pc:docMkLst>
      <pc:sldChg chg="addSp delSp modSp addAnim">
        <pc:chgData name="Tanja Heeregrave" userId="S::tanja.heeregrave@knhb.nl::c2038bf0-8428-474d-ae9a-60d7ba607ce0" providerId="AD" clId="Web-{3550BFED-1128-F0F3-1E81-9F3DAFFE2491}" dt="2024-08-29T12:26:54.684" v="78"/>
        <pc:sldMkLst>
          <pc:docMk/>
          <pc:sldMk cId="965807933" sldId="277"/>
        </pc:sldMkLst>
        <pc:spChg chg="add mod">
          <ac:chgData name="Tanja Heeregrave" userId="S::tanja.heeregrave@knhb.nl::c2038bf0-8428-474d-ae9a-60d7ba607ce0" providerId="AD" clId="Web-{3550BFED-1128-F0F3-1E81-9F3DAFFE2491}" dt="2024-08-29T12:26:23.793" v="75" actId="1076"/>
          <ac:spMkLst>
            <pc:docMk/>
            <pc:sldMk cId="965807933" sldId="277"/>
            <ac:spMk id="9" creationId="{C39BD8D8-B529-A4FF-99AF-F56289041D8F}"/>
          </ac:spMkLst>
        </pc:spChg>
        <pc:spChg chg="add mod">
          <ac:chgData name="Tanja Heeregrave" userId="S::tanja.heeregrave@knhb.nl::c2038bf0-8428-474d-ae9a-60d7ba607ce0" providerId="AD" clId="Web-{3550BFED-1128-F0F3-1E81-9F3DAFFE2491}" dt="2024-08-29T12:26:09.276" v="72" actId="1076"/>
          <ac:spMkLst>
            <pc:docMk/>
            <pc:sldMk cId="965807933" sldId="277"/>
            <ac:spMk id="10" creationId="{066897AC-5862-BC44-6D58-98BDDE2206EA}"/>
          </ac:spMkLst>
        </pc:spChg>
        <pc:spChg chg="add mod">
          <ac:chgData name="Tanja Heeregrave" userId="S::tanja.heeregrave@knhb.nl::c2038bf0-8428-474d-ae9a-60d7ba607ce0" providerId="AD" clId="Web-{3550BFED-1128-F0F3-1E81-9F3DAFFE2491}" dt="2024-08-29T12:25:37.182" v="62" actId="1076"/>
          <ac:spMkLst>
            <pc:docMk/>
            <pc:sldMk cId="965807933" sldId="277"/>
            <ac:spMk id="11" creationId="{C9B0FF3E-702F-9CF9-2D27-A749A945E0F3}"/>
          </ac:spMkLst>
        </pc:spChg>
        <pc:picChg chg="add mod">
          <ac:chgData name="Tanja Heeregrave" userId="S::tanja.heeregrave@knhb.nl::c2038bf0-8428-474d-ae9a-60d7ba607ce0" providerId="AD" clId="Web-{3550BFED-1128-F0F3-1E81-9F3DAFFE2491}" dt="2024-08-29T12:26:16.574" v="74" actId="14100"/>
          <ac:picMkLst>
            <pc:docMk/>
            <pc:sldMk cId="965807933" sldId="277"/>
            <ac:picMk id="3" creationId="{AE9D29F3-CC7A-EEC9-C633-5C2909B61A55}"/>
          </ac:picMkLst>
        </pc:picChg>
        <pc:picChg chg="add mod">
          <ac:chgData name="Tanja Heeregrave" userId="S::tanja.heeregrave@knhb.nl::c2038bf0-8428-474d-ae9a-60d7ba607ce0" providerId="AD" clId="Web-{3550BFED-1128-F0F3-1E81-9F3DAFFE2491}" dt="2024-08-29T12:25:32.275" v="61" actId="14100"/>
          <ac:picMkLst>
            <pc:docMk/>
            <pc:sldMk cId="965807933" sldId="277"/>
            <ac:picMk id="5" creationId="{753FF87D-F41A-9A7B-68B5-500AFB1ECF98}"/>
          </ac:picMkLst>
        </pc:picChg>
        <pc:picChg chg="add mod modCrop">
          <ac:chgData name="Tanja Heeregrave" userId="S::tanja.heeregrave@knhb.nl::c2038bf0-8428-474d-ae9a-60d7ba607ce0" providerId="AD" clId="Web-{3550BFED-1128-F0F3-1E81-9F3DAFFE2491}" dt="2024-08-29T12:25:59.745" v="70" actId="14100"/>
          <ac:picMkLst>
            <pc:docMk/>
            <pc:sldMk cId="965807933" sldId="277"/>
            <ac:picMk id="7" creationId="{0A59AE14-B745-133C-144A-1DA6679568F7}"/>
          </ac:picMkLst>
        </pc:picChg>
        <pc:picChg chg="add del mod">
          <ac:chgData name="Tanja Heeregrave" userId="S::tanja.heeregrave@knhb.nl::c2038bf0-8428-474d-ae9a-60d7ba607ce0" providerId="AD" clId="Web-{3550BFED-1128-F0F3-1E81-9F3DAFFE2491}" dt="2024-08-29T12:23:24.395" v="35"/>
          <ac:picMkLst>
            <pc:docMk/>
            <pc:sldMk cId="965807933" sldId="277"/>
            <ac:picMk id="8" creationId="{68802A1A-CFBF-0D2A-3D7E-42BFE2662786}"/>
          </ac:picMkLst>
        </pc:picChg>
      </pc:sldChg>
    </pc:docChg>
  </pc:docChgLst>
  <pc:docChgLst>
    <pc:chgData name="Tanja Heeregrave" userId="S::tanja.heeregrave@knhb.nl::c2038bf0-8428-474d-ae9a-60d7ba607ce0" providerId="AD" clId="Web-{2799769E-DDE9-E733-7052-F7B917336731}"/>
    <pc:docChg chg="modSld">
      <pc:chgData name="Tanja Heeregrave" userId="S::tanja.heeregrave@knhb.nl::c2038bf0-8428-474d-ae9a-60d7ba607ce0" providerId="AD" clId="Web-{2799769E-DDE9-E733-7052-F7B917336731}" dt="2024-09-03T12:01:53.132" v="14" actId="20577"/>
      <pc:docMkLst>
        <pc:docMk/>
      </pc:docMkLst>
      <pc:sldChg chg="modSp">
        <pc:chgData name="Tanja Heeregrave" userId="S::tanja.heeregrave@knhb.nl::c2038bf0-8428-474d-ae9a-60d7ba607ce0" providerId="AD" clId="Web-{2799769E-DDE9-E733-7052-F7B917336731}" dt="2024-09-03T12:01:53.132" v="14" actId="20577"/>
        <pc:sldMkLst>
          <pc:docMk/>
          <pc:sldMk cId="1063515734" sldId="281"/>
        </pc:sldMkLst>
        <pc:spChg chg="mod">
          <ac:chgData name="Tanja Heeregrave" userId="S::tanja.heeregrave@knhb.nl::c2038bf0-8428-474d-ae9a-60d7ba607ce0" providerId="AD" clId="Web-{2799769E-DDE9-E733-7052-F7B917336731}" dt="2024-09-03T12:01:53.132" v="14" actId="20577"/>
          <ac:spMkLst>
            <pc:docMk/>
            <pc:sldMk cId="1063515734" sldId="281"/>
            <ac:spMk id="3" creationId="{5DBCC2E0-9D07-2DDE-53FB-CB20132E64E6}"/>
          </ac:spMkLst>
        </pc:spChg>
      </pc:sldChg>
    </pc:docChg>
  </pc:docChgLst>
  <pc:docChgLst>
    <pc:chgData name="Tanja Heeregrave" userId="S::tanja.heeregrave@knhb.nl::c2038bf0-8428-474d-ae9a-60d7ba607ce0" providerId="AD" clId="Web-{9F598FEE-EF08-82FF-D908-47982126E7B3}"/>
    <pc:docChg chg="sldOrd">
      <pc:chgData name="Tanja Heeregrave" userId="S::tanja.heeregrave@knhb.nl::c2038bf0-8428-474d-ae9a-60d7ba607ce0" providerId="AD" clId="Web-{9F598FEE-EF08-82FF-D908-47982126E7B3}" dt="2024-09-02T14:33:36.744" v="0"/>
      <pc:docMkLst>
        <pc:docMk/>
      </pc:docMkLst>
      <pc:sldChg chg="ord">
        <pc:chgData name="Tanja Heeregrave" userId="S::tanja.heeregrave@knhb.nl::c2038bf0-8428-474d-ae9a-60d7ba607ce0" providerId="AD" clId="Web-{9F598FEE-EF08-82FF-D908-47982126E7B3}" dt="2024-09-02T14:33:36.744" v="0"/>
        <pc:sldMkLst>
          <pc:docMk/>
          <pc:sldMk cId="2675443143" sldId="265"/>
        </pc:sldMkLst>
      </pc:sldChg>
    </pc:docChg>
  </pc:docChgLst>
  <pc:docChgLst>
    <pc:chgData name="Maaike Smit" userId="S::maaike.smit@knhb.nl::f9c917e4-bc18-4fcf-b109-ec56c7dae233" providerId="AD" clId="Web-{4B7FEE41-E321-6B82-79FF-BDD0A2FC1E77}"/>
    <pc:docChg chg="modSld">
      <pc:chgData name="Maaike Smit" userId="S::maaike.smit@knhb.nl::f9c917e4-bc18-4fcf-b109-ec56c7dae233" providerId="AD" clId="Web-{4B7FEE41-E321-6B82-79FF-BDD0A2FC1E77}" dt="2024-08-30T11:07:44.415" v="14"/>
      <pc:docMkLst>
        <pc:docMk/>
      </pc:docMkLst>
      <pc:sldChg chg="modNotes">
        <pc:chgData name="Maaike Smit" userId="S::maaike.smit@knhb.nl::f9c917e4-bc18-4fcf-b109-ec56c7dae233" providerId="AD" clId="Web-{4B7FEE41-E321-6B82-79FF-BDD0A2FC1E77}" dt="2024-08-30T11:07:44.415" v="14"/>
        <pc:sldMkLst>
          <pc:docMk/>
          <pc:sldMk cId="930639863" sldId="280"/>
        </pc:sldMkLst>
      </pc:sldChg>
    </pc:docChg>
  </pc:docChgLst>
  <pc:docChgLst>
    <pc:chgData name="Tanja Heeregrave" userId="S::tanja.heeregrave@knhb.nl::c2038bf0-8428-474d-ae9a-60d7ba607ce0" providerId="AD" clId="Web-{0D41FC94-49D8-AB28-7FA3-A48C42C676C1}"/>
    <pc:docChg chg="modSld">
      <pc:chgData name="Tanja Heeregrave" userId="S::tanja.heeregrave@knhb.nl::c2038bf0-8428-474d-ae9a-60d7ba607ce0" providerId="AD" clId="Web-{0D41FC94-49D8-AB28-7FA3-A48C42C676C1}" dt="2024-09-03T11:28:59.430" v="10" actId="20577"/>
      <pc:docMkLst>
        <pc:docMk/>
      </pc:docMkLst>
      <pc:sldChg chg="modSp">
        <pc:chgData name="Tanja Heeregrave" userId="S::tanja.heeregrave@knhb.nl::c2038bf0-8428-474d-ae9a-60d7ba607ce0" providerId="AD" clId="Web-{0D41FC94-49D8-AB28-7FA3-A48C42C676C1}" dt="2024-09-03T11:28:59.430" v="10" actId="20577"/>
        <pc:sldMkLst>
          <pc:docMk/>
          <pc:sldMk cId="2511160127" sldId="270"/>
        </pc:sldMkLst>
        <pc:spChg chg="mod">
          <ac:chgData name="Tanja Heeregrave" userId="S::tanja.heeregrave@knhb.nl::c2038bf0-8428-474d-ae9a-60d7ba607ce0" providerId="AD" clId="Web-{0D41FC94-49D8-AB28-7FA3-A48C42C676C1}" dt="2024-09-03T11:28:59.430" v="10" actId="20577"/>
          <ac:spMkLst>
            <pc:docMk/>
            <pc:sldMk cId="2511160127" sldId="270"/>
            <ac:spMk id="4" creationId="{56A28E59-33D6-73F6-C9D8-ABF8CA79856D}"/>
          </ac:spMkLst>
        </pc:spChg>
      </pc:sldChg>
    </pc:docChg>
  </pc:docChgLst>
  <pc:docChgLst>
    <pc:chgData name="Maaike Smit" userId="f9c917e4-bc18-4fcf-b109-ec56c7dae233" providerId="ADAL" clId="{46AD970D-53D9-4B7D-99B3-CBE2E756FBA1}"/>
    <pc:docChg chg="undo custSel addSld delSld modSld sldOrd">
      <pc:chgData name="Maaike Smit" userId="f9c917e4-bc18-4fcf-b109-ec56c7dae233" providerId="ADAL" clId="{46AD970D-53D9-4B7D-99B3-CBE2E756FBA1}" dt="2024-08-30T11:05:00.753" v="1330" actId="115"/>
      <pc:docMkLst>
        <pc:docMk/>
      </pc:docMkLst>
      <pc:sldChg chg="modSp mod">
        <pc:chgData name="Maaike Smit" userId="f9c917e4-bc18-4fcf-b109-ec56c7dae233" providerId="ADAL" clId="{46AD970D-53D9-4B7D-99B3-CBE2E756FBA1}" dt="2024-08-30T10:10:30.100" v="8" actId="12"/>
        <pc:sldMkLst>
          <pc:docMk/>
          <pc:sldMk cId="3103373531" sldId="259"/>
        </pc:sldMkLst>
        <pc:spChg chg="mod">
          <ac:chgData name="Maaike Smit" userId="f9c917e4-bc18-4fcf-b109-ec56c7dae233" providerId="ADAL" clId="{46AD970D-53D9-4B7D-99B3-CBE2E756FBA1}" dt="2024-08-30T10:10:30.100" v="8" actId="12"/>
          <ac:spMkLst>
            <pc:docMk/>
            <pc:sldMk cId="3103373531" sldId="259"/>
            <ac:spMk id="3" creationId="{95873A04-CB0A-6825-FCAD-7B4C6A5D4630}"/>
          </ac:spMkLst>
        </pc:spChg>
      </pc:sldChg>
      <pc:sldChg chg="modSp mod">
        <pc:chgData name="Maaike Smit" userId="f9c917e4-bc18-4fcf-b109-ec56c7dae233" providerId="ADAL" clId="{46AD970D-53D9-4B7D-99B3-CBE2E756FBA1}" dt="2024-08-30T10:10:51.162" v="10" actId="20577"/>
        <pc:sldMkLst>
          <pc:docMk/>
          <pc:sldMk cId="1934301602" sldId="261"/>
        </pc:sldMkLst>
        <pc:spChg chg="mod">
          <ac:chgData name="Maaike Smit" userId="f9c917e4-bc18-4fcf-b109-ec56c7dae233" providerId="ADAL" clId="{46AD970D-53D9-4B7D-99B3-CBE2E756FBA1}" dt="2024-08-30T10:10:51.162" v="10" actId="20577"/>
          <ac:spMkLst>
            <pc:docMk/>
            <pc:sldMk cId="1934301602" sldId="261"/>
            <ac:spMk id="3" creationId="{C3E668F6-B8C3-CF40-91E0-839A2FC803B3}"/>
          </ac:spMkLst>
        </pc:spChg>
      </pc:sldChg>
      <pc:sldChg chg="modSp">
        <pc:chgData name="Maaike Smit" userId="f9c917e4-bc18-4fcf-b109-ec56c7dae233" providerId="ADAL" clId="{46AD970D-53D9-4B7D-99B3-CBE2E756FBA1}" dt="2024-08-30T10:12:32.170" v="32" actId="20577"/>
        <pc:sldMkLst>
          <pc:docMk/>
          <pc:sldMk cId="2026365616" sldId="262"/>
        </pc:sldMkLst>
        <pc:spChg chg="mod">
          <ac:chgData name="Maaike Smit" userId="f9c917e4-bc18-4fcf-b109-ec56c7dae233" providerId="ADAL" clId="{46AD970D-53D9-4B7D-99B3-CBE2E756FBA1}" dt="2024-08-30T10:12:32.170" v="32" actId="20577"/>
          <ac:spMkLst>
            <pc:docMk/>
            <pc:sldMk cId="2026365616" sldId="262"/>
            <ac:spMk id="3" creationId="{49341D9C-7C88-E177-2346-510DB0D615FC}"/>
          </ac:spMkLst>
        </pc:spChg>
      </pc:sldChg>
      <pc:sldChg chg="modSp">
        <pc:chgData name="Maaike Smit" userId="f9c917e4-bc18-4fcf-b109-ec56c7dae233" providerId="ADAL" clId="{46AD970D-53D9-4B7D-99B3-CBE2E756FBA1}" dt="2024-08-30T10:13:11.210" v="66" actId="20577"/>
        <pc:sldMkLst>
          <pc:docMk/>
          <pc:sldMk cId="1202524154" sldId="263"/>
        </pc:sldMkLst>
        <pc:spChg chg="mod">
          <ac:chgData name="Maaike Smit" userId="f9c917e4-bc18-4fcf-b109-ec56c7dae233" providerId="ADAL" clId="{46AD970D-53D9-4B7D-99B3-CBE2E756FBA1}" dt="2024-08-30T10:13:11.210" v="66" actId="20577"/>
          <ac:spMkLst>
            <pc:docMk/>
            <pc:sldMk cId="1202524154" sldId="263"/>
            <ac:spMk id="3" creationId="{DE0F5192-09CF-9271-32D9-EC3A2BFD873E}"/>
          </ac:spMkLst>
        </pc:spChg>
      </pc:sldChg>
      <pc:sldChg chg="modSp mod">
        <pc:chgData name="Maaike Smit" userId="f9c917e4-bc18-4fcf-b109-ec56c7dae233" providerId="ADAL" clId="{46AD970D-53D9-4B7D-99B3-CBE2E756FBA1}" dt="2024-08-30T10:14:20.896" v="135" actId="20577"/>
        <pc:sldMkLst>
          <pc:docMk/>
          <pc:sldMk cId="1322128134" sldId="264"/>
        </pc:sldMkLst>
        <pc:spChg chg="mod">
          <ac:chgData name="Maaike Smit" userId="f9c917e4-bc18-4fcf-b109-ec56c7dae233" providerId="ADAL" clId="{46AD970D-53D9-4B7D-99B3-CBE2E756FBA1}" dt="2024-08-30T10:14:20.896" v="135" actId="20577"/>
          <ac:spMkLst>
            <pc:docMk/>
            <pc:sldMk cId="1322128134" sldId="264"/>
            <ac:spMk id="3" creationId="{4DD442CE-62E4-4C51-4745-8829F9326065}"/>
          </ac:spMkLst>
        </pc:spChg>
      </pc:sldChg>
      <pc:sldChg chg="modSp mod modAnim">
        <pc:chgData name="Maaike Smit" userId="f9c917e4-bc18-4fcf-b109-ec56c7dae233" providerId="ADAL" clId="{46AD970D-53D9-4B7D-99B3-CBE2E756FBA1}" dt="2024-08-30T10:21:34.538" v="612" actId="20577"/>
        <pc:sldMkLst>
          <pc:docMk/>
          <pc:sldMk cId="2675443143" sldId="265"/>
        </pc:sldMkLst>
        <pc:spChg chg="mod">
          <ac:chgData name="Maaike Smit" userId="f9c917e4-bc18-4fcf-b109-ec56c7dae233" providerId="ADAL" clId="{46AD970D-53D9-4B7D-99B3-CBE2E756FBA1}" dt="2024-08-30T10:14:51.017" v="155" actId="20577"/>
          <ac:spMkLst>
            <pc:docMk/>
            <pc:sldMk cId="2675443143" sldId="265"/>
            <ac:spMk id="2" creationId="{3A50D445-F23B-C94F-0806-6954C7932F92}"/>
          </ac:spMkLst>
        </pc:spChg>
        <pc:spChg chg="mod">
          <ac:chgData name="Maaike Smit" userId="f9c917e4-bc18-4fcf-b109-ec56c7dae233" providerId="ADAL" clId="{46AD970D-53D9-4B7D-99B3-CBE2E756FBA1}" dt="2024-08-30T10:21:34.538" v="612" actId="20577"/>
          <ac:spMkLst>
            <pc:docMk/>
            <pc:sldMk cId="2675443143" sldId="265"/>
            <ac:spMk id="3" creationId="{B7B6364B-243E-B745-6BE7-9E6412C13928}"/>
          </ac:spMkLst>
        </pc:spChg>
      </pc:sldChg>
      <pc:sldChg chg="modSp mod">
        <pc:chgData name="Maaike Smit" userId="f9c917e4-bc18-4fcf-b109-ec56c7dae233" providerId="ADAL" clId="{46AD970D-53D9-4B7D-99B3-CBE2E756FBA1}" dt="2024-08-30T10:23:00.036" v="636" actId="14100"/>
        <pc:sldMkLst>
          <pc:docMk/>
          <pc:sldMk cId="178121089" sldId="266"/>
        </pc:sldMkLst>
        <pc:spChg chg="mod">
          <ac:chgData name="Maaike Smit" userId="f9c917e4-bc18-4fcf-b109-ec56c7dae233" providerId="ADAL" clId="{46AD970D-53D9-4B7D-99B3-CBE2E756FBA1}" dt="2024-08-30T10:23:00.036" v="636" actId="14100"/>
          <ac:spMkLst>
            <pc:docMk/>
            <pc:sldMk cId="178121089" sldId="266"/>
            <ac:spMk id="11" creationId="{7781EE5C-D156-09E2-9D44-A9A7818AF037}"/>
          </ac:spMkLst>
        </pc:spChg>
      </pc:sldChg>
      <pc:sldChg chg="modSp">
        <pc:chgData name="Maaike Smit" userId="f9c917e4-bc18-4fcf-b109-ec56c7dae233" providerId="ADAL" clId="{46AD970D-53D9-4B7D-99B3-CBE2E756FBA1}" dt="2024-08-30T10:23:49.626" v="680" actId="115"/>
        <pc:sldMkLst>
          <pc:docMk/>
          <pc:sldMk cId="3634960084" sldId="267"/>
        </pc:sldMkLst>
        <pc:spChg chg="mod">
          <ac:chgData name="Maaike Smit" userId="f9c917e4-bc18-4fcf-b109-ec56c7dae233" providerId="ADAL" clId="{46AD970D-53D9-4B7D-99B3-CBE2E756FBA1}" dt="2024-08-30T10:23:49.626" v="680" actId="115"/>
          <ac:spMkLst>
            <pc:docMk/>
            <pc:sldMk cId="3634960084" sldId="267"/>
            <ac:spMk id="3" creationId="{97449B41-F183-EE81-16D6-D850DB5D5AE0}"/>
          </ac:spMkLst>
        </pc:spChg>
      </pc:sldChg>
      <pc:sldChg chg="modSp mod">
        <pc:chgData name="Maaike Smit" userId="f9c917e4-bc18-4fcf-b109-ec56c7dae233" providerId="ADAL" clId="{46AD970D-53D9-4B7D-99B3-CBE2E756FBA1}" dt="2024-08-30T11:02:42.449" v="1198" actId="20577"/>
        <pc:sldMkLst>
          <pc:docMk/>
          <pc:sldMk cId="551309881" sldId="268"/>
        </pc:sldMkLst>
        <pc:spChg chg="mod">
          <ac:chgData name="Maaike Smit" userId="f9c917e4-bc18-4fcf-b109-ec56c7dae233" providerId="ADAL" clId="{46AD970D-53D9-4B7D-99B3-CBE2E756FBA1}" dt="2024-08-30T11:02:42.449" v="1198" actId="20577"/>
          <ac:spMkLst>
            <pc:docMk/>
            <pc:sldMk cId="551309881" sldId="268"/>
            <ac:spMk id="3" creationId="{F5330070-0340-E12A-E44D-39D3E20AB801}"/>
          </ac:spMkLst>
        </pc:spChg>
      </pc:sldChg>
      <pc:sldChg chg="delSp modSp mod">
        <pc:chgData name="Maaike Smit" userId="f9c917e4-bc18-4fcf-b109-ec56c7dae233" providerId="ADAL" clId="{46AD970D-53D9-4B7D-99B3-CBE2E756FBA1}" dt="2024-08-30T10:58:46.525" v="1093" actId="20577"/>
        <pc:sldMkLst>
          <pc:docMk/>
          <pc:sldMk cId="2511160127" sldId="270"/>
        </pc:sldMkLst>
        <pc:spChg chg="mod">
          <ac:chgData name="Maaike Smit" userId="f9c917e4-bc18-4fcf-b109-ec56c7dae233" providerId="ADAL" clId="{46AD970D-53D9-4B7D-99B3-CBE2E756FBA1}" dt="2024-08-30T10:58:46.525" v="1093" actId="20577"/>
          <ac:spMkLst>
            <pc:docMk/>
            <pc:sldMk cId="2511160127" sldId="270"/>
            <ac:spMk id="4" creationId="{56A28E59-33D6-73F6-C9D8-ABF8CA79856D}"/>
          </ac:spMkLst>
        </pc:spChg>
        <pc:picChg chg="del">
          <ac:chgData name="Maaike Smit" userId="f9c917e4-bc18-4fcf-b109-ec56c7dae233" providerId="ADAL" clId="{46AD970D-53D9-4B7D-99B3-CBE2E756FBA1}" dt="2024-08-30T10:11:36.128" v="14" actId="478"/>
          <ac:picMkLst>
            <pc:docMk/>
            <pc:sldMk cId="2511160127" sldId="270"/>
            <ac:picMk id="8" creationId="{E490943E-1A74-C4B7-2CB1-320DEB2065E4}"/>
          </ac:picMkLst>
        </pc:picChg>
        <pc:picChg chg="del">
          <ac:chgData name="Maaike Smit" userId="f9c917e4-bc18-4fcf-b109-ec56c7dae233" providerId="ADAL" clId="{46AD970D-53D9-4B7D-99B3-CBE2E756FBA1}" dt="2024-08-30T10:11:36.961" v="15" actId="478"/>
          <ac:picMkLst>
            <pc:docMk/>
            <pc:sldMk cId="2511160127" sldId="270"/>
            <ac:picMk id="9" creationId="{C7A32DB9-DE51-3B9D-F6D0-B2D0ADE52F19}"/>
          </ac:picMkLst>
        </pc:picChg>
        <pc:picChg chg="del">
          <ac:chgData name="Maaike Smit" userId="f9c917e4-bc18-4fcf-b109-ec56c7dae233" providerId="ADAL" clId="{46AD970D-53D9-4B7D-99B3-CBE2E756FBA1}" dt="2024-08-30T10:11:37.816" v="16" actId="478"/>
          <ac:picMkLst>
            <pc:docMk/>
            <pc:sldMk cId="2511160127" sldId="270"/>
            <ac:picMk id="10" creationId="{3696423D-8A1F-63AB-8C25-32CB12CFE824}"/>
          </ac:picMkLst>
        </pc:picChg>
      </pc:sldChg>
      <pc:sldChg chg="modSp mod">
        <pc:chgData name="Maaike Smit" userId="f9c917e4-bc18-4fcf-b109-ec56c7dae233" providerId="ADAL" clId="{46AD970D-53D9-4B7D-99B3-CBE2E756FBA1}" dt="2024-08-30T10:59:21.901" v="1094" actId="20577"/>
        <pc:sldMkLst>
          <pc:docMk/>
          <pc:sldMk cId="3146643349" sldId="271"/>
        </pc:sldMkLst>
        <pc:spChg chg="mod">
          <ac:chgData name="Maaike Smit" userId="f9c917e4-bc18-4fcf-b109-ec56c7dae233" providerId="ADAL" clId="{46AD970D-53D9-4B7D-99B3-CBE2E756FBA1}" dt="2024-08-30T10:59:21.901" v="1094" actId="20577"/>
          <ac:spMkLst>
            <pc:docMk/>
            <pc:sldMk cId="3146643349" sldId="271"/>
            <ac:spMk id="3" creationId="{D04C69D9-DA09-DBC7-34AE-FB92BEFD1336}"/>
          </ac:spMkLst>
        </pc:spChg>
      </pc:sldChg>
      <pc:sldChg chg="modSp mod">
        <pc:chgData name="Maaike Smit" userId="f9c917e4-bc18-4fcf-b109-ec56c7dae233" providerId="ADAL" clId="{46AD970D-53D9-4B7D-99B3-CBE2E756FBA1}" dt="2024-08-30T10:21:56.477" v="613" actId="1076"/>
        <pc:sldMkLst>
          <pc:docMk/>
          <pc:sldMk cId="3978140751" sldId="273"/>
        </pc:sldMkLst>
        <pc:picChg chg="mod">
          <ac:chgData name="Maaike Smit" userId="f9c917e4-bc18-4fcf-b109-ec56c7dae233" providerId="ADAL" clId="{46AD970D-53D9-4B7D-99B3-CBE2E756FBA1}" dt="2024-08-30T10:21:56.477" v="613" actId="1076"/>
          <ac:picMkLst>
            <pc:docMk/>
            <pc:sldMk cId="3978140751" sldId="273"/>
            <ac:picMk id="19" creationId="{7EDC53CA-D554-2996-215B-E1E9191AFE77}"/>
          </ac:picMkLst>
        </pc:picChg>
      </pc:sldChg>
      <pc:sldChg chg="modSp mod">
        <pc:chgData name="Maaike Smit" userId="f9c917e4-bc18-4fcf-b109-ec56c7dae233" providerId="ADAL" clId="{46AD970D-53D9-4B7D-99B3-CBE2E756FBA1}" dt="2024-08-30T11:03:23.156" v="1218" actId="113"/>
        <pc:sldMkLst>
          <pc:docMk/>
          <pc:sldMk cId="2683668512" sldId="274"/>
        </pc:sldMkLst>
        <pc:spChg chg="mod">
          <ac:chgData name="Maaike Smit" userId="f9c917e4-bc18-4fcf-b109-ec56c7dae233" providerId="ADAL" clId="{46AD970D-53D9-4B7D-99B3-CBE2E756FBA1}" dt="2024-08-30T11:02:53.929" v="1207" actId="20577"/>
          <ac:spMkLst>
            <pc:docMk/>
            <pc:sldMk cId="2683668512" sldId="274"/>
            <ac:spMk id="2" creationId="{5F2D826F-E960-005A-5A27-01776E61DE76}"/>
          </ac:spMkLst>
        </pc:spChg>
        <pc:spChg chg="mod">
          <ac:chgData name="Maaike Smit" userId="f9c917e4-bc18-4fcf-b109-ec56c7dae233" providerId="ADAL" clId="{46AD970D-53D9-4B7D-99B3-CBE2E756FBA1}" dt="2024-08-30T11:03:23.156" v="1218" actId="113"/>
          <ac:spMkLst>
            <pc:docMk/>
            <pc:sldMk cId="2683668512" sldId="274"/>
            <ac:spMk id="3" creationId="{B59631ED-9A8A-86C0-2972-89DF744DD0A9}"/>
          </ac:spMkLst>
        </pc:spChg>
      </pc:sldChg>
      <pc:sldChg chg="modSp mod">
        <pc:chgData name="Maaike Smit" userId="f9c917e4-bc18-4fcf-b109-ec56c7dae233" providerId="ADAL" clId="{46AD970D-53D9-4B7D-99B3-CBE2E756FBA1}" dt="2024-08-30T11:04:46.270" v="1329" actId="20577"/>
        <pc:sldMkLst>
          <pc:docMk/>
          <pc:sldMk cId="3745715731" sldId="275"/>
        </pc:sldMkLst>
        <pc:spChg chg="mod">
          <ac:chgData name="Maaike Smit" userId="f9c917e4-bc18-4fcf-b109-ec56c7dae233" providerId="ADAL" clId="{46AD970D-53D9-4B7D-99B3-CBE2E756FBA1}" dt="2024-08-30T11:02:59.436" v="1216" actId="20577"/>
          <ac:spMkLst>
            <pc:docMk/>
            <pc:sldMk cId="3745715731" sldId="275"/>
            <ac:spMk id="2" creationId="{6CF969BF-AE29-91F1-5788-25CAAED101CD}"/>
          </ac:spMkLst>
        </pc:spChg>
        <pc:spChg chg="mod">
          <ac:chgData name="Maaike Smit" userId="f9c917e4-bc18-4fcf-b109-ec56c7dae233" providerId="ADAL" clId="{46AD970D-53D9-4B7D-99B3-CBE2E756FBA1}" dt="2024-08-30T11:04:46.270" v="1329" actId="20577"/>
          <ac:spMkLst>
            <pc:docMk/>
            <pc:sldMk cId="3745715731" sldId="275"/>
            <ac:spMk id="3" creationId="{18D2CC99-F077-47A4-2411-9DB5105C8D00}"/>
          </ac:spMkLst>
        </pc:spChg>
      </pc:sldChg>
      <pc:sldChg chg="addSp delSp modSp new del mod modAnim">
        <pc:chgData name="Maaike Smit" userId="f9c917e4-bc18-4fcf-b109-ec56c7dae233" providerId="ADAL" clId="{46AD970D-53D9-4B7D-99B3-CBE2E756FBA1}" dt="2024-08-30T10:42:59.203" v="1083" actId="47"/>
        <pc:sldMkLst>
          <pc:docMk/>
          <pc:sldMk cId="3657512171" sldId="278"/>
        </pc:sldMkLst>
        <pc:spChg chg="mod">
          <ac:chgData name="Maaike Smit" userId="f9c917e4-bc18-4fcf-b109-ec56c7dae233" providerId="ADAL" clId="{46AD970D-53D9-4B7D-99B3-CBE2E756FBA1}" dt="2024-08-30T10:37:06.474" v="908" actId="20577"/>
          <ac:spMkLst>
            <pc:docMk/>
            <pc:sldMk cId="3657512171" sldId="278"/>
            <ac:spMk id="2" creationId="{A3D6B6A5-DB07-DECA-0170-F01AF6471EFF}"/>
          </ac:spMkLst>
        </pc:spChg>
        <pc:spChg chg="del">
          <ac:chgData name="Maaike Smit" userId="f9c917e4-bc18-4fcf-b109-ec56c7dae233" providerId="ADAL" clId="{46AD970D-53D9-4B7D-99B3-CBE2E756FBA1}" dt="2024-08-30T10:36:48.896" v="874"/>
          <ac:spMkLst>
            <pc:docMk/>
            <pc:sldMk cId="3657512171" sldId="278"/>
            <ac:spMk id="3" creationId="{FB366C82-BC1B-4041-7177-D9856B8DD753}"/>
          </ac:spMkLst>
        </pc:spChg>
        <pc:spChg chg="add mod">
          <ac:chgData name="Maaike Smit" userId="f9c917e4-bc18-4fcf-b109-ec56c7dae233" providerId="ADAL" clId="{46AD970D-53D9-4B7D-99B3-CBE2E756FBA1}" dt="2024-08-30T10:40:35.385" v="1019" actId="21"/>
          <ac:spMkLst>
            <pc:docMk/>
            <pc:sldMk cId="3657512171" sldId="278"/>
            <ac:spMk id="5" creationId="{640AFD70-4CD8-DD14-DA74-F05D940214E8}"/>
          </ac:spMkLst>
        </pc:spChg>
        <pc:picChg chg="add del mod">
          <ac:chgData name="Maaike Smit" userId="f9c917e4-bc18-4fcf-b109-ec56c7dae233" providerId="ADAL" clId="{46AD970D-53D9-4B7D-99B3-CBE2E756FBA1}" dt="2024-08-30T10:40:35.385" v="1019" actId="21"/>
          <ac:picMkLst>
            <pc:docMk/>
            <pc:sldMk cId="3657512171" sldId="278"/>
            <ac:picMk id="4" creationId="{3BDFCAFF-4133-DA72-74B4-E672699CEF8F}"/>
          </ac:picMkLst>
        </pc:picChg>
      </pc:sldChg>
      <pc:sldChg chg="addSp delSp modSp new mod ord modAnim">
        <pc:chgData name="Maaike Smit" userId="f9c917e4-bc18-4fcf-b109-ec56c7dae233" providerId="ADAL" clId="{46AD970D-53D9-4B7D-99B3-CBE2E756FBA1}" dt="2024-08-30T11:05:00.753" v="1330" actId="115"/>
        <pc:sldMkLst>
          <pc:docMk/>
          <pc:sldMk cId="3761976793" sldId="279"/>
        </pc:sldMkLst>
        <pc:spChg chg="mod">
          <ac:chgData name="Maaike Smit" userId="f9c917e4-bc18-4fcf-b109-ec56c7dae233" providerId="ADAL" clId="{46AD970D-53D9-4B7D-99B3-CBE2E756FBA1}" dt="2024-08-30T10:38:51.075" v="943" actId="6549"/>
          <ac:spMkLst>
            <pc:docMk/>
            <pc:sldMk cId="3761976793" sldId="279"/>
            <ac:spMk id="2" creationId="{CC3A4F57-ECBC-6BE9-1330-08F8364D6AE8}"/>
          </ac:spMkLst>
        </pc:spChg>
        <pc:spChg chg="del">
          <ac:chgData name="Maaike Smit" userId="f9c917e4-bc18-4fcf-b109-ec56c7dae233" providerId="ADAL" clId="{46AD970D-53D9-4B7D-99B3-CBE2E756FBA1}" dt="2024-08-30T10:36:55.547" v="876"/>
          <ac:spMkLst>
            <pc:docMk/>
            <pc:sldMk cId="3761976793" sldId="279"/>
            <ac:spMk id="3" creationId="{3803F7A7-FA4E-A91E-B141-2FEF3FA6F0A2}"/>
          </ac:spMkLst>
        </pc:spChg>
        <pc:spChg chg="add mod">
          <ac:chgData name="Maaike Smit" userId="f9c917e4-bc18-4fcf-b109-ec56c7dae233" providerId="ADAL" clId="{46AD970D-53D9-4B7D-99B3-CBE2E756FBA1}" dt="2024-08-30T11:05:00.753" v="1330" actId="115"/>
          <ac:spMkLst>
            <pc:docMk/>
            <pc:sldMk cId="3761976793" sldId="279"/>
            <ac:spMk id="5" creationId="{D60B7762-E522-365B-420D-51EB4E88609E}"/>
          </ac:spMkLst>
        </pc:spChg>
        <pc:picChg chg="add mod">
          <ac:chgData name="Maaike Smit" userId="f9c917e4-bc18-4fcf-b109-ec56c7dae233" providerId="ADAL" clId="{46AD970D-53D9-4B7D-99B3-CBE2E756FBA1}" dt="2024-08-30T10:39:28.971" v="950" actId="1076"/>
          <ac:picMkLst>
            <pc:docMk/>
            <pc:sldMk cId="3761976793" sldId="279"/>
            <ac:picMk id="4" creationId="{39203813-05A7-3F88-E820-D379C223CB71}"/>
          </ac:picMkLst>
        </pc:picChg>
      </pc:sldChg>
      <pc:sldChg chg="addSp delSp modSp add mod ord modAnim">
        <pc:chgData name="Maaike Smit" userId="f9c917e4-bc18-4fcf-b109-ec56c7dae233" providerId="ADAL" clId="{46AD970D-53D9-4B7D-99B3-CBE2E756FBA1}" dt="2024-08-30T10:55:37.052" v="1089"/>
        <pc:sldMkLst>
          <pc:docMk/>
          <pc:sldMk cId="930639863" sldId="280"/>
        </pc:sldMkLst>
        <pc:spChg chg="mod">
          <ac:chgData name="Maaike Smit" userId="f9c917e4-bc18-4fcf-b109-ec56c7dae233" providerId="ADAL" clId="{46AD970D-53D9-4B7D-99B3-CBE2E756FBA1}" dt="2024-08-30T10:42:03.272" v="1075" actId="27636"/>
          <ac:spMkLst>
            <pc:docMk/>
            <pc:sldMk cId="930639863" sldId="280"/>
            <ac:spMk id="5" creationId="{D60B7762-E522-365B-420D-51EB4E88609E}"/>
          </ac:spMkLst>
        </pc:spChg>
        <pc:spChg chg="add del mod">
          <ac:chgData name="Maaike Smit" userId="f9c917e4-bc18-4fcf-b109-ec56c7dae233" providerId="ADAL" clId="{46AD970D-53D9-4B7D-99B3-CBE2E756FBA1}" dt="2024-08-30T10:40:53.125" v="1024" actId="478"/>
          <ac:spMkLst>
            <pc:docMk/>
            <pc:sldMk cId="930639863" sldId="280"/>
            <ac:spMk id="6" creationId="{11B49371-F82E-5E3A-0D89-4D9D3676FD38}"/>
          </ac:spMkLst>
        </pc:spChg>
        <pc:picChg chg="add mod">
          <ac:chgData name="Maaike Smit" userId="f9c917e4-bc18-4fcf-b109-ec56c7dae233" providerId="ADAL" clId="{46AD970D-53D9-4B7D-99B3-CBE2E756FBA1}" dt="2024-08-30T10:41:41.371" v="1073" actId="1076"/>
          <ac:picMkLst>
            <pc:docMk/>
            <pc:sldMk cId="930639863" sldId="280"/>
            <ac:picMk id="3" creationId="{3BDFCAFF-4133-DA72-74B4-E672699CEF8F}"/>
          </ac:picMkLst>
        </pc:picChg>
        <pc:picChg chg="del">
          <ac:chgData name="Maaike Smit" userId="f9c917e4-bc18-4fcf-b109-ec56c7dae233" providerId="ADAL" clId="{46AD970D-53D9-4B7D-99B3-CBE2E756FBA1}" dt="2024-08-30T10:40:38.906" v="1022" actId="478"/>
          <ac:picMkLst>
            <pc:docMk/>
            <pc:sldMk cId="930639863" sldId="280"/>
            <ac:picMk id="4" creationId="{39203813-05A7-3F88-E820-D379C223CB71}"/>
          </ac:picMkLst>
        </pc:picChg>
      </pc:sldChg>
      <pc:sldChg chg="add del">
        <pc:chgData name="Maaike Smit" userId="f9c917e4-bc18-4fcf-b109-ec56c7dae233" providerId="ADAL" clId="{46AD970D-53D9-4B7D-99B3-CBE2E756FBA1}" dt="2024-08-30T10:54:38.656" v="1085" actId="47"/>
        <pc:sldMkLst>
          <pc:docMk/>
          <pc:sldMk cId="3029677711" sldId="281"/>
        </pc:sldMkLst>
      </pc:sldChg>
    </pc:docChg>
  </pc:docChgLst>
  <pc:docChgLst>
    <pc:chgData name="Maaike Smit" userId="S::maaike.smit@knhb.nl::f9c917e4-bc18-4fcf-b109-ec56c7dae233" providerId="AD" clId="Web-{274CEBD1-668E-F334-C5FC-9EBE35775C19}"/>
    <pc:docChg chg="modSld">
      <pc:chgData name="Maaike Smit" userId="S::maaike.smit@knhb.nl::f9c917e4-bc18-4fcf-b109-ec56c7dae233" providerId="AD" clId="Web-{274CEBD1-668E-F334-C5FC-9EBE35775C19}" dt="2024-08-30T10:07:34.705" v="69" actId="20577"/>
      <pc:docMkLst>
        <pc:docMk/>
      </pc:docMkLst>
      <pc:sldChg chg="modSp">
        <pc:chgData name="Maaike Smit" userId="S::maaike.smit@knhb.nl::f9c917e4-bc18-4fcf-b109-ec56c7dae233" providerId="AD" clId="Web-{274CEBD1-668E-F334-C5FC-9EBE35775C19}" dt="2024-08-30T10:06:11.656" v="60" actId="20577"/>
        <pc:sldMkLst>
          <pc:docMk/>
          <pc:sldMk cId="3103373531" sldId="259"/>
        </pc:sldMkLst>
        <pc:spChg chg="mod">
          <ac:chgData name="Maaike Smit" userId="S::maaike.smit@knhb.nl::f9c917e4-bc18-4fcf-b109-ec56c7dae233" providerId="AD" clId="Web-{274CEBD1-668E-F334-C5FC-9EBE35775C19}" dt="2024-08-30T10:06:11.656" v="60" actId="20577"/>
          <ac:spMkLst>
            <pc:docMk/>
            <pc:sldMk cId="3103373531" sldId="259"/>
            <ac:spMk id="3" creationId="{95873A04-CB0A-6825-FCAD-7B4C6A5D4630}"/>
          </ac:spMkLst>
        </pc:spChg>
      </pc:sldChg>
      <pc:sldChg chg="modSp">
        <pc:chgData name="Maaike Smit" userId="S::maaike.smit@knhb.nl::f9c917e4-bc18-4fcf-b109-ec56c7dae233" providerId="AD" clId="Web-{274CEBD1-668E-F334-C5FC-9EBE35775C19}" dt="2024-08-30T10:07:34.705" v="69" actId="20577"/>
        <pc:sldMkLst>
          <pc:docMk/>
          <pc:sldMk cId="2511160127" sldId="270"/>
        </pc:sldMkLst>
        <pc:spChg chg="mod">
          <ac:chgData name="Maaike Smit" userId="S::maaike.smit@knhb.nl::f9c917e4-bc18-4fcf-b109-ec56c7dae233" providerId="AD" clId="Web-{274CEBD1-668E-F334-C5FC-9EBE35775C19}" dt="2024-08-30T10:07:34.705" v="69" actId="20577"/>
          <ac:spMkLst>
            <pc:docMk/>
            <pc:sldMk cId="2511160127" sldId="270"/>
            <ac:spMk id="2" creationId="{D2C6A5A9-5E2E-2BC2-9516-22556385D7ED}"/>
          </ac:spMkLst>
        </pc:spChg>
      </pc:sldChg>
    </pc:docChg>
  </pc:docChgLst>
  <pc:docChgLst>
    <pc:chgData name="Tanja Heeregrave" userId="S::tanja.heeregrave@knhb.nl::c2038bf0-8428-474d-ae9a-60d7ba607ce0" providerId="AD" clId="Web-{B7FF5329-2FD9-F144-9C98-6359036A01DA}"/>
    <pc:docChg chg="addSld modSld">
      <pc:chgData name="Tanja Heeregrave" userId="S::tanja.heeregrave@knhb.nl::c2038bf0-8428-474d-ae9a-60d7ba607ce0" providerId="AD" clId="Web-{B7FF5329-2FD9-F144-9C98-6359036A01DA}" dt="2024-08-29T12:18:28.765" v="38" actId="20577"/>
      <pc:docMkLst>
        <pc:docMk/>
      </pc:docMkLst>
      <pc:sldChg chg="modSp">
        <pc:chgData name="Tanja Heeregrave" userId="S::tanja.heeregrave@knhb.nl::c2038bf0-8428-474d-ae9a-60d7ba607ce0" providerId="AD" clId="Web-{B7FF5329-2FD9-F144-9C98-6359036A01DA}" dt="2024-08-29T12:16:58.685" v="10" actId="20577"/>
        <pc:sldMkLst>
          <pc:docMk/>
          <pc:sldMk cId="2110801155" sldId="257"/>
        </pc:sldMkLst>
        <pc:spChg chg="mod">
          <ac:chgData name="Tanja Heeregrave" userId="S::tanja.heeregrave@knhb.nl::c2038bf0-8428-474d-ae9a-60d7ba607ce0" providerId="AD" clId="Web-{B7FF5329-2FD9-F144-9C98-6359036A01DA}" dt="2024-08-29T12:16:58.685" v="10" actId="20577"/>
          <ac:spMkLst>
            <pc:docMk/>
            <pc:sldMk cId="2110801155" sldId="257"/>
            <ac:spMk id="4" creationId="{BA67390A-5E0F-40CD-A5E7-C3A9464ADE1D}"/>
          </ac:spMkLst>
        </pc:spChg>
      </pc:sldChg>
      <pc:sldChg chg="addSp modSp">
        <pc:chgData name="Tanja Heeregrave" userId="S::tanja.heeregrave@knhb.nl::c2038bf0-8428-474d-ae9a-60d7ba607ce0" providerId="AD" clId="Web-{B7FF5329-2FD9-F144-9C98-6359036A01DA}" dt="2024-08-29T12:18:28.765" v="38" actId="20577"/>
        <pc:sldMkLst>
          <pc:docMk/>
          <pc:sldMk cId="2327631942" sldId="269"/>
        </pc:sldMkLst>
        <pc:spChg chg="add mod">
          <ac:chgData name="Tanja Heeregrave" userId="S::tanja.heeregrave@knhb.nl::c2038bf0-8428-474d-ae9a-60d7ba607ce0" providerId="AD" clId="Web-{B7FF5329-2FD9-F144-9C98-6359036A01DA}" dt="2024-08-29T12:18:28.765" v="38" actId="20577"/>
          <ac:spMkLst>
            <pc:docMk/>
            <pc:sldMk cId="2327631942" sldId="269"/>
            <ac:spMk id="2" creationId="{0690D1DB-4480-2567-A97E-966808C4C969}"/>
          </ac:spMkLst>
        </pc:spChg>
      </pc:sldChg>
      <pc:sldChg chg="modSp">
        <pc:chgData name="Tanja Heeregrave" userId="S::tanja.heeregrave@knhb.nl::c2038bf0-8428-474d-ae9a-60d7ba607ce0" providerId="AD" clId="Web-{B7FF5329-2FD9-F144-9C98-6359036A01DA}" dt="2024-08-29T12:17:04.935" v="11" actId="20577"/>
        <pc:sldMkLst>
          <pc:docMk/>
          <pc:sldMk cId="1515366884" sldId="276"/>
        </pc:sldMkLst>
        <pc:spChg chg="mod">
          <ac:chgData name="Tanja Heeregrave" userId="S::tanja.heeregrave@knhb.nl::c2038bf0-8428-474d-ae9a-60d7ba607ce0" providerId="AD" clId="Web-{B7FF5329-2FD9-F144-9C98-6359036A01DA}" dt="2024-08-29T12:17:04.935" v="11" actId="20577"/>
          <ac:spMkLst>
            <pc:docMk/>
            <pc:sldMk cId="1515366884" sldId="276"/>
            <ac:spMk id="2" creationId="{65DE1C9B-1842-03B1-C823-1EC17CC00E4A}"/>
          </ac:spMkLst>
        </pc:spChg>
      </pc:sldChg>
      <pc:sldChg chg="delSp modSp new">
        <pc:chgData name="Tanja Heeregrave" userId="S::tanja.heeregrave@knhb.nl::c2038bf0-8428-474d-ae9a-60d7ba607ce0" providerId="AD" clId="Web-{B7FF5329-2FD9-F144-9C98-6359036A01DA}" dt="2024-08-29T12:17:34.172" v="15"/>
        <pc:sldMkLst>
          <pc:docMk/>
          <pc:sldMk cId="965807933" sldId="277"/>
        </pc:sldMkLst>
        <pc:spChg chg="del">
          <ac:chgData name="Tanja Heeregrave" userId="S::tanja.heeregrave@knhb.nl::c2038bf0-8428-474d-ae9a-60d7ba607ce0" providerId="AD" clId="Web-{B7FF5329-2FD9-F144-9C98-6359036A01DA}" dt="2024-08-29T12:17:27.873" v="13"/>
          <ac:spMkLst>
            <pc:docMk/>
            <pc:sldMk cId="965807933" sldId="277"/>
            <ac:spMk id="2" creationId="{560FF125-B16A-1FD1-5280-D526FA2738B4}"/>
          </ac:spMkLst>
        </pc:spChg>
        <pc:spChg chg="del mod">
          <ac:chgData name="Tanja Heeregrave" userId="S::tanja.heeregrave@knhb.nl::c2038bf0-8428-474d-ae9a-60d7ba607ce0" providerId="AD" clId="Web-{B7FF5329-2FD9-F144-9C98-6359036A01DA}" dt="2024-08-29T12:17:34.172" v="15"/>
          <ac:spMkLst>
            <pc:docMk/>
            <pc:sldMk cId="965807933" sldId="277"/>
            <ac:spMk id="3" creationId="{D37F758E-9FC9-AD5F-7FA7-D58835FDC6D5}"/>
          </ac:spMkLst>
        </pc:spChg>
      </pc:sldChg>
    </pc:docChg>
  </pc:docChgLst>
  <pc:docChgLst>
    <pc:chgData name="Tanja Heeregrave" userId="S::tanja.heeregrave@knhb.nl::c2038bf0-8428-474d-ae9a-60d7ba607ce0" providerId="AD" clId="Web-{2947ABC3-FE81-552F-A34D-780E6EC25B4F}"/>
    <pc:docChg chg="modSld">
      <pc:chgData name="Tanja Heeregrave" userId="S::tanja.heeregrave@knhb.nl::c2038bf0-8428-474d-ae9a-60d7ba607ce0" providerId="AD" clId="Web-{2947ABC3-FE81-552F-A34D-780E6EC25B4F}" dt="2024-08-29T16:02:38.005" v="65" actId="20577"/>
      <pc:docMkLst>
        <pc:docMk/>
      </pc:docMkLst>
      <pc:sldChg chg="modSp">
        <pc:chgData name="Tanja Heeregrave" userId="S::tanja.heeregrave@knhb.nl::c2038bf0-8428-474d-ae9a-60d7ba607ce0" providerId="AD" clId="Web-{2947ABC3-FE81-552F-A34D-780E6EC25B4F}" dt="2024-08-29T16:00:32.500" v="25" actId="20577"/>
        <pc:sldMkLst>
          <pc:docMk/>
          <pc:sldMk cId="3103373531" sldId="259"/>
        </pc:sldMkLst>
        <pc:spChg chg="mod">
          <ac:chgData name="Tanja Heeregrave" userId="S::tanja.heeregrave@knhb.nl::c2038bf0-8428-474d-ae9a-60d7ba607ce0" providerId="AD" clId="Web-{2947ABC3-FE81-552F-A34D-780E6EC25B4F}" dt="2024-08-29T16:00:32.500" v="25" actId="20577"/>
          <ac:spMkLst>
            <pc:docMk/>
            <pc:sldMk cId="3103373531" sldId="259"/>
            <ac:spMk id="3" creationId="{95873A04-CB0A-6825-FCAD-7B4C6A5D4630}"/>
          </ac:spMkLst>
        </pc:spChg>
      </pc:sldChg>
      <pc:sldChg chg="modSp">
        <pc:chgData name="Tanja Heeregrave" userId="S::tanja.heeregrave@knhb.nl::c2038bf0-8428-474d-ae9a-60d7ba607ce0" providerId="AD" clId="Web-{2947ABC3-FE81-552F-A34D-780E6EC25B4F}" dt="2024-08-29T16:02:14.988" v="56" actId="20577"/>
        <pc:sldMkLst>
          <pc:docMk/>
          <pc:sldMk cId="2675443143" sldId="265"/>
        </pc:sldMkLst>
        <pc:spChg chg="mod">
          <ac:chgData name="Tanja Heeregrave" userId="S::tanja.heeregrave@knhb.nl::c2038bf0-8428-474d-ae9a-60d7ba607ce0" providerId="AD" clId="Web-{2947ABC3-FE81-552F-A34D-780E6EC25B4F}" dt="2024-08-29T16:02:14.988" v="56" actId="20577"/>
          <ac:spMkLst>
            <pc:docMk/>
            <pc:sldMk cId="2675443143" sldId="265"/>
            <ac:spMk id="3" creationId="{B7B6364B-243E-B745-6BE7-9E6412C13928}"/>
          </ac:spMkLst>
        </pc:spChg>
      </pc:sldChg>
      <pc:sldChg chg="modSp">
        <pc:chgData name="Tanja Heeregrave" userId="S::tanja.heeregrave@knhb.nl::c2038bf0-8428-474d-ae9a-60d7ba607ce0" providerId="AD" clId="Web-{2947ABC3-FE81-552F-A34D-780E6EC25B4F}" dt="2024-08-29T16:02:38.005" v="65" actId="20577"/>
        <pc:sldMkLst>
          <pc:docMk/>
          <pc:sldMk cId="3146643349" sldId="271"/>
        </pc:sldMkLst>
        <pc:spChg chg="mod">
          <ac:chgData name="Tanja Heeregrave" userId="S::tanja.heeregrave@knhb.nl::c2038bf0-8428-474d-ae9a-60d7ba607ce0" providerId="AD" clId="Web-{2947ABC3-FE81-552F-A34D-780E6EC25B4F}" dt="2024-08-29T16:02:38.005" v="65" actId="20577"/>
          <ac:spMkLst>
            <pc:docMk/>
            <pc:sldMk cId="3146643349" sldId="271"/>
            <ac:spMk id="3" creationId="{D04C69D9-DA09-DBC7-34AE-FB92BEFD1336}"/>
          </ac:spMkLst>
        </pc:spChg>
      </pc:sldChg>
    </pc:docChg>
  </pc:docChgLst>
  <pc:docChgLst>
    <pc:chgData name="Tanja Heeregrave" userId="S::tanja.heeregrave@knhb.nl::c2038bf0-8428-474d-ae9a-60d7ba607ce0" providerId="AD" clId="Web-{C6C3F6B6-EB93-F9F6-B0FB-DBCEABD685A8}"/>
    <pc:docChg chg="modSld">
      <pc:chgData name="Tanja Heeregrave" userId="S::tanja.heeregrave@knhb.nl::c2038bf0-8428-474d-ae9a-60d7ba607ce0" providerId="AD" clId="Web-{C6C3F6B6-EB93-F9F6-B0FB-DBCEABD685A8}" dt="2024-09-09T12:52:38.315" v="4" actId="20577"/>
      <pc:docMkLst>
        <pc:docMk/>
      </pc:docMkLst>
      <pc:sldChg chg="modSp">
        <pc:chgData name="Tanja Heeregrave" userId="S::tanja.heeregrave@knhb.nl::c2038bf0-8428-474d-ae9a-60d7ba607ce0" providerId="AD" clId="Web-{C6C3F6B6-EB93-F9F6-B0FB-DBCEABD685A8}" dt="2024-09-09T12:50:10.273" v="0" actId="20577"/>
        <pc:sldMkLst>
          <pc:docMk/>
          <pc:sldMk cId="1615038504" sldId="272"/>
        </pc:sldMkLst>
        <pc:spChg chg="mod">
          <ac:chgData name="Tanja Heeregrave" userId="S::tanja.heeregrave@knhb.nl::c2038bf0-8428-474d-ae9a-60d7ba607ce0" providerId="AD" clId="Web-{C6C3F6B6-EB93-F9F6-B0FB-DBCEABD685A8}" dt="2024-09-09T12:50:10.273" v="0" actId="20577"/>
          <ac:spMkLst>
            <pc:docMk/>
            <pc:sldMk cId="1615038504" sldId="272"/>
            <ac:spMk id="2" creationId="{A3F09492-74AA-BF5E-67E5-FC3708BFCFC4}"/>
          </ac:spMkLst>
        </pc:spChg>
      </pc:sldChg>
      <pc:sldChg chg="modSp">
        <pc:chgData name="Tanja Heeregrave" userId="S::tanja.heeregrave@knhb.nl::c2038bf0-8428-474d-ae9a-60d7ba607ce0" providerId="AD" clId="Web-{C6C3F6B6-EB93-F9F6-B0FB-DBCEABD685A8}" dt="2024-09-09T12:52:38.315" v="4" actId="20577"/>
        <pc:sldMkLst>
          <pc:docMk/>
          <pc:sldMk cId="3681199528" sldId="285"/>
        </pc:sldMkLst>
        <pc:spChg chg="mod">
          <ac:chgData name="Tanja Heeregrave" userId="S::tanja.heeregrave@knhb.nl::c2038bf0-8428-474d-ae9a-60d7ba607ce0" providerId="AD" clId="Web-{C6C3F6B6-EB93-F9F6-B0FB-DBCEABD685A8}" dt="2024-09-09T12:52:38.315" v="4" actId="20577"/>
          <ac:spMkLst>
            <pc:docMk/>
            <pc:sldMk cId="3681199528" sldId="285"/>
            <ac:spMk id="5" creationId="{D60B7762-E522-365B-420D-51EB4E88609E}"/>
          </ac:spMkLst>
        </pc:spChg>
      </pc:sldChg>
    </pc:docChg>
  </pc:docChgLst>
  <pc:docChgLst>
    <pc:chgData name="Tanja Heeregrave" userId="S::tanja.heeregrave@knhb.nl::c2038bf0-8428-474d-ae9a-60d7ba607ce0" providerId="AD" clId="Web-{C7AD34E7-C0FB-27C1-FB80-9B6CFB0810BD}"/>
    <pc:docChg chg="delSld modSld">
      <pc:chgData name="Tanja Heeregrave" userId="S::tanja.heeregrave@knhb.nl::c2038bf0-8428-474d-ae9a-60d7ba607ce0" providerId="AD" clId="Web-{C7AD34E7-C0FB-27C1-FB80-9B6CFB0810BD}" dt="2024-09-02T07:10:38.681" v="83"/>
      <pc:docMkLst>
        <pc:docMk/>
      </pc:docMkLst>
      <pc:sldChg chg="modSp">
        <pc:chgData name="Tanja Heeregrave" userId="S::tanja.heeregrave@knhb.nl::c2038bf0-8428-474d-ae9a-60d7ba607ce0" providerId="AD" clId="Web-{C7AD34E7-C0FB-27C1-FB80-9B6CFB0810BD}" dt="2024-09-02T07:10:31.509" v="82" actId="20577"/>
        <pc:sldMkLst>
          <pc:docMk/>
          <pc:sldMk cId="1322128134" sldId="264"/>
        </pc:sldMkLst>
        <pc:spChg chg="mod">
          <ac:chgData name="Tanja Heeregrave" userId="S::tanja.heeregrave@knhb.nl::c2038bf0-8428-474d-ae9a-60d7ba607ce0" providerId="AD" clId="Web-{C7AD34E7-C0FB-27C1-FB80-9B6CFB0810BD}" dt="2024-09-02T07:10:31.509" v="82" actId="20577"/>
          <ac:spMkLst>
            <pc:docMk/>
            <pc:sldMk cId="1322128134" sldId="264"/>
            <ac:spMk id="3" creationId="{4DD442CE-62E4-4C51-4745-8829F9326065}"/>
          </ac:spMkLst>
        </pc:spChg>
        <pc:picChg chg="mod">
          <ac:chgData name="Tanja Heeregrave" userId="S::tanja.heeregrave@knhb.nl::c2038bf0-8428-474d-ae9a-60d7ba607ce0" providerId="AD" clId="Web-{C7AD34E7-C0FB-27C1-FB80-9B6CFB0810BD}" dt="2024-09-02T07:10:03.571" v="73" actId="14100"/>
          <ac:picMkLst>
            <pc:docMk/>
            <pc:sldMk cId="1322128134" sldId="264"/>
            <ac:picMk id="4" creationId="{9B453610-A115-CF61-9A3B-279E84C57FCD}"/>
          </ac:picMkLst>
        </pc:picChg>
      </pc:sldChg>
      <pc:sldChg chg="modSp modCm">
        <pc:chgData name="Tanja Heeregrave" userId="S::tanja.heeregrave@knhb.nl::c2038bf0-8428-474d-ae9a-60d7ba607ce0" providerId="AD" clId="Web-{C7AD34E7-C0FB-27C1-FB80-9B6CFB0810BD}" dt="2024-09-02T07:07:12.065" v="52" actId="20577"/>
        <pc:sldMkLst>
          <pc:docMk/>
          <pc:sldMk cId="2675443143" sldId="265"/>
        </pc:sldMkLst>
        <pc:spChg chg="mod">
          <ac:chgData name="Tanja Heeregrave" userId="S::tanja.heeregrave@knhb.nl::c2038bf0-8428-474d-ae9a-60d7ba607ce0" providerId="AD" clId="Web-{C7AD34E7-C0FB-27C1-FB80-9B6CFB0810BD}" dt="2024-09-02T07:07:12.065" v="52" actId="20577"/>
          <ac:spMkLst>
            <pc:docMk/>
            <pc:sldMk cId="2675443143" sldId="265"/>
            <ac:spMk id="3" creationId="{B7B6364B-243E-B745-6BE7-9E6412C13928}"/>
          </ac:spMkLst>
        </pc:spChg>
        <pc:extLst>
          <p:ext xmlns:p="http://schemas.openxmlformats.org/presentationml/2006/main" uri="{D6D511B9-2390-475A-947B-AFAB55BFBCF1}">
            <pc226:cmChg xmlns:pc226="http://schemas.microsoft.com/office/powerpoint/2022/06/main/command" chg="mod">
              <pc226:chgData name="Tanja Heeregrave" userId="S::tanja.heeregrave@knhb.nl::c2038bf0-8428-474d-ae9a-60d7ba607ce0" providerId="AD" clId="Web-{C7AD34E7-C0FB-27C1-FB80-9B6CFB0810BD}" dt="2024-09-02T07:07:02.893" v="51" actId="20577"/>
              <pc2:cmMkLst xmlns:pc2="http://schemas.microsoft.com/office/powerpoint/2019/9/main/command">
                <pc:docMk/>
                <pc:sldMk cId="2675443143" sldId="265"/>
                <pc2:cmMk id="{51DCAF21-1460-4781-949F-15653F50EB95}"/>
              </pc2:cmMkLst>
            </pc226:cmChg>
          </p:ext>
        </pc:extLst>
      </pc:sldChg>
      <pc:sldChg chg="del">
        <pc:chgData name="Tanja Heeregrave" userId="S::tanja.heeregrave@knhb.nl::c2038bf0-8428-474d-ae9a-60d7ba607ce0" providerId="AD" clId="Web-{C7AD34E7-C0FB-27C1-FB80-9B6CFB0810BD}" dt="2024-09-02T07:10:38.681" v="83"/>
        <pc:sldMkLst>
          <pc:docMk/>
          <pc:sldMk cId="551309881" sldId="268"/>
        </pc:sldMkLst>
      </pc:sldChg>
    </pc:docChg>
  </pc:docChgLst>
  <pc:docChgLst>
    <pc:chgData name="Maaike Smit" userId="S::maaike.smit@knhb.nl::f9c917e4-bc18-4fcf-b109-ec56c7dae233" providerId="AD" clId="Web-{150777AA-78AE-3DC1-A3A4-69933F8E1FD8}"/>
    <pc:docChg chg="addSld delSld modSld sldOrd">
      <pc:chgData name="Maaike Smit" userId="S::maaike.smit@knhb.nl::f9c917e4-bc18-4fcf-b109-ec56c7dae233" providerId="AD" clId="Web-{150777AA-78AE-3DC1-A3A4-69933F8E1FD8}" dt="2024-09-03T11:57:57.240" v="237" actId="20577"/>
      <pc:docMkLst>
        <pc:docMk/>
      </pc:docMkLst>
      <pc:sldChg chg="modSp new">
        <pc:chgData name="Maaike Smit" userId="S::maaike.smit@knhb.nl::f9c917e4-bc18-4fcf-b109-ec56c7dae233" providerId="AD" clId="Web-{150777AA-78AE-3DC1-A3A4-69933F8E1FD8}" dt="2024-09-03T11:52:26.966" v="5" actId="20577"/>
        <pc:sldMkLst>
          <pc:docMk/>
          <pc:sldMk cId="1063515734" sldId="281"/>
        </pc:sldMkLst>
        <pc:spChg chg="mod">
          <ac:chgData name="Maaike Smit" userId="S::maaike.smit@knhb.nl::f9c917e4-bc18-4fcf-b109-ec56c7dae233" providerId="AD" clId="Web-{150777AA-78AE-3DC1-A3A4-69933F8E1FD8}" dt="2024-09-03T11:52:26.966" v="5" actId="20577"/>
          <ac:spMkLst>
            <pc:docMk/>
            <pc:sldMk cId="1063515734" sldId="281"/>
            <ac:spMk id="2" creationId="{7D321186-E379-8716-97FC-4196B3DCBF9B}"/>
          </ac:spMkLst>
        </pc:spChg>
      </pc:sldChg>
      <pc:sldChg chg="addSp modSp new del addAnim">
        <pc:chgData name="Maaike Smit" userId="S::maaike.smit@knhb.nl::f9c917e4-bc18-4fcf-b109-ec56c7dae233" providerId="AD" clId="Web-{150777AA-78AE-3DC1-A3A4-69933F8E1FD8}" dt="2024-09-03T11:55:55.039" v="107"/>
        <pc:sldMkLst>
          <pc:docMk/>
          <pc:sldMk cId="211862053" sldId="282"/>
        </pc:sldMkLst>
        <pc:picChg chg="add mod">
          <ac:chgData name="Maaike Smit" userId="S::maaike.smit@knhb.nl::f9c917e4-bc18-4fcf-b109-ec56c7dae233" providerId="AD" clId="Web-{150777AA-78AE-3DC1-A3A4-69933F8E1FD8}" dt="2024-09-03T11:52:42.202" v="7"/>
          <ac:picMkLst>
            <pc:docMk/>
            <pc:sldMk cId="211862053" sldId="282"/>
            <ac:picMk id="4" creationId="{3D8D3BCF-8D86-CBB4-241D-D76770F4ADE2}"/>
          </ac:picMkLst>
        </pc:picChg>
      </pc:sldChg>
      <pc:sldChg chg="addSp delSp modSp new del modMedia addAnim delAnim">
        <pc:chgData name="Maaike Smit" userId="S::maaike.smit@knhb.nl::f9c917e4-bc18-4fcf-b109-ec56c7dae233" providerId="AD" clId="Web-{150777AA-78AE-3DC1-A3A4-69933F8E1FD8}" dt="2024-09-03T11:55:56.336" v="108"/>
        <pc:sldMkLst>
          <pc:docMk/>
          <pc:sldMk cId="2183401866" sldId="283"/>
        </pc:sldMkLst>
        <pc:picChg chg="add del mod">
          <ac:chgData name="Maaike Smit" userId="S::maaike.smit@knhb.nl::f9c917e4-bc18-4fcf-b109-ec56c7dae233" providerId="AD" clId="Web-{150777AA-78AE-3DC1-A3A4-69933F8E1FD8}" dt="2024-09-03T11:53:16.086" v="10"/>
          <ac:picMkLst>
            <pc:docMk/>
            <pc:sldMk cId="2183401866" sldId="283"/>
            <ac:picMk id="4" creationId="{FF0A623F-6D9D-6B36-F8A2-3DBBB00E6A20}"/>
          </ac:picMkLst>
        </pc:picChg>
        <pc:picChg chg="add mod">
          <ac:chgData name="Maaike Smit" userId="S::maaike.smit@knhb.nl::f9c917e4-bc18-4fcf-b109-ec56c7dae233" providerId="AD" clId="Web-{150777AA-78AE-3DC1-A3A4-69933F8E1FD8}" dt="2024-09-03T11:53:53.056" v="12"/>
          <ac:picMkLst>
            <pc:docMk/>
            <pc:sldMk cId="2183401866" sldId="283"/>
            <ac:picMk id="5" creationId="{1272CBB8-3DD0-2D4F-BF61-E70EC2642F14}"/>
          </ac:picMkLst>
        </pc:picChg>
      </pc:sldChg>
      <pc:sldChg chg="addSp delSp modSp add ord replId addAnim delAnim">
        <pc:chgData name="Maaike Smit" userId="S::maaike.smit@knhb.nl::f9c917e4-bc18-4fcf-b109-ec56c7dae233" providerId="AD" clId="Web-{150777AA-78AE-3DC1-A3A4-69933F8E1FD8}" dt="2024-09-03T11:55:50.726" v="105" actId="20577"/>
        <pc:sldMkLst>
          <pc:docMk/>
          <pc:sldMk cId="2934955705" sldId="284"/>
        </pc:sldMkLst>
        <pc:spChg chg="mod">
          <ac:chgData name="Maaike Smit" userId="S::maaike.smit@knhb.nl::f9c917e4-bc18-4fcf-b109-ec56c7dae233" providerId="AD" clId="Web-{150777AA-78AE-3DC1-A3A4-69933F8E1FD8}" dt="2024-09-03T11:55:50.726" v="105" actId="20577"/>
          <ac:spMkLst>
            <pc:docMk/>
            <pc:sldMk cId="2934955705" sldId="284"/>
            <ac:spMk id="5" creationId="{D60B7762-E522-365B-420D-51EB4E88609E}"/>
          </ac:spMkLst>
        </pc:spChg>
        <pc:spChg chg="add del mod">
          <ac:chgData name="Maaike Smit" userId="S::maaike.smit@knhb.nl::f9c917e4-bc18-4fcf-b109-ec56c7dae233" providerId="AD" clId="Web-{150777AA-78AE-3DC1-A3A4-69933F8E1FD8}" dt="2024-09-03T11:55:01.131" v="23"/>
          <ac:spMkLst>
            <pc:docMk/>
            <pc:sldMk cId="2934955705" sldId="284"/>
            <ac:spMk id="6" creationId="{24599C4D-3A6B-4317-7DD4-CB0E40908D70}"/>
          </ac:spMkLst>
        </pc:spChg>
        <pc:picChg chg="del">
          <ac:chgData name="Maaike Smit" userId="S::maaike.smit@knhb.nl::f9c917e4-bc18-4fcf-b109-ec56c7dae233" providerId="AD" clId="Web-{150777AA-78AE-3DC1-A3A4-69933F8E1FD8}" dt="2024-09-03T11:54:31.166" v="15"/>
          <ac:picMkLst>
            <pc:docMk/>
            <pc:sldMk cId="2934955705" sldId="284"/>
            <ac:picMk id="4" creationId="{39203813-05A7-3F88-E820-D379C223CB71}"/>
          </ac:picMkLst>
        </pc:picChg>
        <pc:picChg chg="add mod">
          <ac:chgData name="Maaike Smit" userId="S::maaike.smit@knhb.nl::f9c917e4-bc18-4fcf-b109-ec56c7dae233" providerId="AD" clId="Web-{150777AA-78AE-3DC1-A3A4-69933F8E1FD8}" dt="2024-09-03T11:54:57.381" v="21" actId="1076"/>
          <ac:picMkLst>
            <pc:docMk/>
            <pc:sldMk cId="2934955705" sldId="284"/>
            <ac:picMk id="7" creationId="{E76ACF2B-B335-C21D-CF2E-9252B45AB548}"/>
          </ac:picMkLst>
        </pc:picChg>
      </pc:sldChg>
      <pc:sldChg chg="addSp delSp modSp add replId modMedia addAnim delAnim">
        <pc:chgData name="Maaike Smit" userId="S::maaike.smit@knhb.nl::f9c917e4-bc18-4fcf-b109-ec56c7dae233" providerId="AD" clId="Web-{150777AA-78AE-3DC1-A3A4-69933F8E1FD8}" dt="2024-09-03T11:57:57.240" v="237" actId="20577"/>
        <pc:sldMkLst>
          <pc:docMk/>
          <pc:sldMk cId="3681199528" sldId="285"/>
        </pc:sldMkLst>
        <pc:spChg chg="mod">
          <ac:chgData name="Maaike Smit" userId="S::maaike.smit@knhb.nl::f9c917e4-bc18-4fcf-b109-ec56c7dae233" providerId="AD" clId="Web-{150777AA-78AE-3DC1-A3A4-69933F8E1FD8}" dt="2024-09-03T11:57:57.240" v="237" actId="20577"/>
          <ac:spMkLst>
            <pc:docMk/>
            <pc:sldMk cId="3681199528" sldId="285"/>
            <ac:spMk id="5" creationId="{D60B7762-E522-365B-420D-51EB4E88609E}"/>
          </ac:spMkLst>
        </pc:spChg>
        <pc:picChg chg="add mod">
          <ac:chgData name="Maaike Smit" userId="S::maaike.smit@knhb.nl::f9c917e4-bc18-4fcf-b109-ec56c7dae233" providerId="AD" clId="Web-{150777AA-78AE-3DC1-A3A4-69933F8E1FD8}" dt="2024-09-03T11:56:31.597" v="114"/>
          <ac:picMkLst>
            <pc:docMk/>
            <pc:sldMk cId="3681199528" sldId="285"/>
            <ac:picMk id="3" creationId="{FEBDE4D0-C64E-F30D-4AFE-0B96E7A668D3}"/>
          </ac:picMkLst>
        </pc:picChg>
        <pc:picChg chg="del">
          <ac:chgData name="Maaike Smit" userId="S::maaike.smit@knhb.nl::f9c917e4-bc18-4fcf-b109-ec56c7dae233" providerId="AD" clId="Web-{150777AA-78AE-3DC1-A3A4-69933F8E1FD8}" dt="2024-09-03T11:55:59.164" v="109"/>
          <ac:picMkLst>
            <pc:docMk/>
            <pc:sldMk cId="3681199528" sldId="285"/>
            <ac:picMk id="7" creationId="{E76ACF2B-B335-C21D-CF2E-9252B45AB548}"/>
          </ac:picMkLst>
        </pc:picChg>
      </pc:sldChg>
    </pc:docChg>
  </pc:docChgLst>
</pc:chgInfo>
</file>

<file path=ppt/comments/modernComment_111_ED1D9C4F.xml><?xml version="1.0" encoding="utf-8"?>
<p188:cmLst xmlns:a="http://schemas.openxmlformats.org/drawingml/2006/main" xmlns:r="http://schemas.openxmlformats.org/officeDocument/2006/relationships" xmlns:p188="http://schemas.microsoft.com/office/powerpoint/2018/8/main">
  <p188:cm id="{19517CD4-729D-4192-A942-59D4C5351CFF}" authorId="{3B8C6672-6937-807E-E4EB-4851F72ED4BD}" created="2024-08-30T10:22:36.599">
    <ac:deMkLst xmlns:ac="http://schemas.microsoft.com/office/drawing/2013/main/command">
      <pc:docMk xmlns:pc="http://schemas.microsoft.com/office/powerpoint/2013/main/command"/>
      <pc:sldMk xmlns:pc="http://schemas.microsoft.com/office/powerpoint/2013/main/command" cId="3978140751" sldId="273"/>
      <ac:picMk id="19" creationId="{7EDC53CA-D554-2996-215B-E1E9191AFE77}"/>
    </ac:deMkLst>
    <p188:txBody>
      <a:bodyPr/>
      <a:lstStyle/>
      <a:p>
        <a:r>
          <a:rPr lang="nl-NL"/>
          <a:t>Je moet hier wel duidelijk maken dat indirect afhouden een beweging is, zo statisch is het natuurlijk direct afhouden</a:t>
        </a:r>
      </a:p>
    </p188:txBody>
  </p188:cm>
</p188:cmLst>
</file>

<file path=ppt/comments/modernComment_112_9FF58820.xml><?xml version="1.0" encoding="utf-8"?>
<p188:cmLst xmlns:a="http://schemas.openxmlformats.org/drawingml/2006/main" xmlns:r="http://schemas.openxmlformats.org/officeDocument/2006/relationships" xmlns:p188="http://schemas.microsoft.com/office/powerpoint/2018/8/main">
  <p188:cm id="{B09ED812-DAE7-4894-ACA6-9928549D82B3}" authorId="{3B8C6672-6937-807E-E4EB-4851F72ED4BD}" created="2024-08-30T10:26:05.355">
    <ac:txMkLst xmlns:ac="http://schemas.microsoft.com/office/drawing/2013/main/command">
      <pc:docMk xmlns:pc="http://schemas.microsoft.com/office/powerpoint/2013/main/command"/>
      <pc:sldMk xmlns:pc="http://schemas.microsoft.com/office/powerpoint/2013/main/command" cId="2683668512" sldId="274"/>
      <ac:spMk id="3" creationId="{B59631ED-9A8A-86C0-2972-89DF744DD0A9}"/>
      <ac:txMk cp="87" len="41">
        <ac:context len="175" hash="61902147"/>
      </ac:txMk>
    </ac:txMkLst>
    <p188:pos x="5286910" y="2043731"/>
    <p188:txBody>
      <a:bodyPr/>
      <a:lstStyle/>
      <a:p>
        <a:r>
          <a:rPr lang="nl-NL"/>
          <a:t>Niet alleen in het 23m gebied (al gebeurt dat nooit) maar dat is geen voorwaarde (12.3d)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D3F4E8-15BE-47A0-A687-D6247341CB40}" type="datetimeFigureOut">
              <a:t>22-8-2025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8DFF6-64D8-49E3-AA3A-F92AC76D21A2}" type="slidenum">
              <a:t>‹nr.›</a:t>
            </a:fld>
            <a:endParaRPr lang="nl-NL"/>
          </a:p>
        </p:txBody>
      </p:sp>
    </p:spTree>
    <p:extLst>
      <p:ext uri="{BB962C8B-B14F-4D97-AF65-F5344CB8AC3E}">
        <p14:creationId xmlns:p14="http://schemas.microsoft.com/office/powerpoint/2010/main" val="3848684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In het </a:t>
            </a:r>
            <a:r>
              <a:rPr lang="en-US" err="1">
                <a:ea typeface="Calibri"/>
                <a:cs typeface="Calibri"/>
              </a:rPr>
              <a:t>geval</a:t>
            </a:r>
            <a:r>
              <a:rPr lang="en-US">
                <a:ea typeface="Calibri"/>
                <a:cs typeface="Calibri"/>
              </a:rPr>
              <a:t> </a:t>
            </a:r>
            <a:r>
              <a:rPr lang="en-US" err="1">
                <a:ea typeface="Calibri"/>
                <a:cs typeface="Calibri"/>
              </a:rPr>
              <a:t>dat</a:t>
            </a:r>
            <a:r>
              <a:rPr lang="en-US">
                <a:ea typeface="Calibri"/>
                <a:cs typeface="Calibri"/>
              </a:rPr>
              <a:t> het </a:t>
            </a:r>
            <a:r>
              <a:rPr lang="en-US" err="1">
                <a:ea typeface="Calibri"/>
                <a:cs typeface="Calibri"/>
              </a:rPr>
              <a:t>geluid</a:t>
            </a:r>
            <a:r>
              <a:rPr lang="en-US">
                <a:ea typeface="Calibri"/>
                <a:cs typeface="Calibri"/>
              </a:rPr>
              <a:t> </a:t>
            </a:r>
            <a:r>
              <a:rPr lang="en-US" err="1">
                <a:ea typeface="Calibri"/>
                <a:cs typeface="Calibri"/>
              </a:rPr>
              <a:t>niet</a:t>
            </a:r>
            <a:r>
              <a:rPr lang="en-US">
                <a:ea typeface="Calibri"/>
                <a:cs typeface="Calibri"/>
              </a:rPr>
              <a:t> </a:t>
            </a:r>
            <a:r>
              <a:rPr lang="en-US" err="1">
                <a:ea typeface="Calibri"/>
                <a:cs typeface="Calibri"/>
              </a:rPr>
              <a:t>goed</a:t>
            </a:r>
            <a:r>
              <a:rPr lang="en-US">
                <a:ea typeface="Calibri"/>
                <a:cs typeface="Calibri"/>
              </a:rPr>
              <a:t> </a:t>
            </a:r>
            <a:r>
              <a:rPr lang="en-US" err="1">
                <a:ea typeface="Calibri"/>
                <a:cs typeface="Calibri"/>
              </a:rPr>
              <a:t>loopt</a:t>
            </a:r>
            <a:r>
              <a:rPr lang="en-US">
                <a:ea typeface="Calibri"/>
                <a:cs typeface="Calibri"/>
              </a:rPr>
              <a:t>, het </a:t>
            </a:r>
            <a:r>
              <a:rPr lang="en-US" err="1">
                <a:ea typeface="Calibri"/>
                <a:cs typeface="Calibri"/>
              </a:rPr>
              <a:t>gaat</a:t>
            </a:r>
            <a:r>
              <a:rPr lang="en-US">
                <a:ea typeface="Calibri"/>
                <a:cs typeface="Calibri"/>
              </a:rPr>
              <a:t> </a:t>
            </a:r>
            <a:r>
              <a:rPr lang="en-US" err="1">
                <a:ea typeface="Calibri"/>
                <a:cs typeface="Calibri"/>
              </a:rPr>
              <a:t>hier</a:t>
            </a:r>
            <a:r>
              <a:rPr lang="en-US">
                <a:ea typeface="Calibri"/>
                <a:cs typeface="Calibri"/>
              </a:rPr>
              <a:t> om de </a:t>
            </a:r>
            <a:r>
              <a:rPr lang="en-US" err="1">
                <a:ea typeface="Calibri"/>
                <a:cs typeface="Calibri"/>
              </a:rPr>
              <a:t>tweede</a:t>
            </a:r>
            <a:r>
              <a:rPr lang="en-US">
                <a:ea typeface="Calibri"/>
                <a:cs typeface="Calibri"/>
              </a:rPr>
              <a:t> tackle.</a:t>
            </a:r>
          </a:p>
        </p:txBody>
      </p:sp>
      <p:sp>
        <p:nvSpPr>
          <p:cNvPr id="4" name="Tijdelijke aanduiding voor dianummer 3"/>
          <p:cNvSpPr>
            <a:spLocks noGrp="1"/>
          </p:cNvSpPr>
          <p:nvPr>
            <p:ph type="sldNum" sz="quarter" idx="5"/>
          </p:nvPr>
        </p:nvSpPr>
        <p:spPr/>
        <p:txBody>
          <a:bodyPr/>
          <a:lstStyle/>
          <a:p>
            <a:fld id="{FE88DFF6-64D8-49E3-AA3A-F92AC76D21A2}" type="slidenum">
              <a:t>20</a:t>
            </a:fld>
            <a:endParaRPr lang="nl-NL"/>
          </a:p>
        </p:txBody>
      </p:sp>
    </p:spTree>
    <p:extLst>
      <p:ext uri="{BB962C8B-B14F-4D97-AF65-F5344CB8AC3E}">
        <p14:creationId xmlns:p14="http://schemas.microsoft.com/office/powerpoint/2010/main" val="1515322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Titel 1"/>
          <p:cNvSpPr>
            <a:spLocks noGrp="1"/>
          </p:cNvSpPr>
          <p:nvPr>
            <p:ph type="title"/>
          </p:nvPr>
        </p:nvSpPr>
        <p:spPr>
          <a:xfrm>
            <a:off x="1469570" y="1709739"/>
            <a:ext cx="9601201" cy="1724838"/>
          </a:xfrm>
        </p:spPr>
        <p:txBody>
          <a:bodyPr anchor="b">
            <a:normAutofit/>
          </a:bodyPr>
          <a:lstStyle>
            <a:lvl1pPr algn="ctr">
              <a:defRPr sz="4000" b="1" baseline="0">
                <a:solidFill>
                  <a:schemeClr val="bg1"/>
                </a:solidFill>
              </a:defRPr>
            </a:lvl1pPr>
          </a:lstStyle>
          <a:p>
            <a:r>
              <a:rPr lang="nl-NL"/>
              <a:t>Klik om stijl te bewerken</a:t>
            </a:r>
          </a:p>
        </p:txBody>
      </p:sp>
      <p:sp>
        <p:nvSpPr>
          <p:cNvPr id="8" name="Tijdelijke aanduiding voor tekst 2"/>
          <p:cNvSpPr>
            <a:spLocks noGrp="1"/>
          </p:cNvSpPr>
          <p:nvPr>
            <p:ph type="body" idx="1"/>
          </p:nvPr>
        </p:nvSpPr>
        <p:spPr>
          <a:xfrm>
            <a:off x="1469570" y="3434577"/>
            <a:ext cx="9601201" cy="2141033"/>
          </a:xfrm>
        </p:spPr>
        <p:txBody>
          <a:bodyPr>
            <a:normAutofit/>
          </a:bodyPr>
          <a:lstStyle>
            <a:lvl1pPr marL="0" indent="0" algn="ctr">
              <a:buNone/>
              <a:defRPr sz="3200" baseline="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1723741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469569" y="1049337"/>
            <a:ext cx="9601201" cy="776288"/>
          </a:xfrm>
        </p:spPr>
        <p:txBody>
          <a:bodyPr/>
          <a:lstStyle/>
          <a:p>
            <a:r>
              <a:rPr lang="nl-NL"/>
              <a:t>Klik om stijl te bewerken</a:t>
            </a:r>
          </a:p>
        </p:txBody>
      </p:sp>
      <p:sp>
        <p:nvSpPr>
          <p:cNvPr id="3" name="Tijdelijke aanduiding voor inhoud 2"/>
          <p:cNvSpPr>
            <a:spLocks noGrp="1"/>
          </p:cNvSpPr>
          <p:nvPr>
            <p:ph idx="1"/>
          </p:nvPr>
        </p:nvSpPr>
        <p:spPr/>
        <p:txBody>
          <a:bodyPr>
            <a:normAutofit/>
          </a:bodyPr>
          <a:lstStyle>
            <a:lvl1pPr marL="268288" indent="-268288">
              <a:buFont typeface="Verdana" panose="020B0604030504040204" pitchFamily="34" charset="0"/>
              <a:buChar char="–"/>
              <a:defRPr sz="1900"/>
            </a:lvl1pPr>
            <a:lvl2pPr marL="534988" indent="-266700">
              <a:buFont typeface="Verdana" panose="020B0604030504040204" pitchFamily="34" charset="0"/>
              <a:buChar char="–"/>
              <a:defRPr sz="1900"/>
            </a:lvl2pPr>
            <a:lvl3pPr marL="803275" indent="-268288">
              <a:buFont typeface="Verdana" panose="020B0604030504040204" pitchFamily="34" charset="0"/>
              <a:buChar char="–"/>
              <a:defRPr sz="1900"/>
            </a:lvl3pPr>
            <a:lvl4pPr marL="1081088" indent="-277813">
              <a:buFont typeface="Verdana" panose="020B0604030504040204" pitchFamily="34" charset="0"/>
              <a:buChar char="–"/>
              <a:defRPr sz="1900"/>
            </a:lvl4pPr>
            <a:lvl5pPr marL="1347788" indent="-266700">
              <a:buFont typeface="Verdana" panose="020B0604030504040204" pitchFamily="34" charset="0"/>
              <a:buChar char="–"/>
              <a:defRPr sz="19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AB11B65-7AEA-4521-B12C-2912FBCA4397}"/>
              </a:ext>
            </a:extLst>
          </p:cNvPr>
          <p:cNvSpPr>
            <a:spLocks noGrp="1"/>
          </p:cNvSpPr>
          <p:nvPr>
            <p:ph type="dt" sz="half" idx="10"/>
          </p:nvPr>
        </p:nvSpPr>
        <p:spPr/>
        <p:txBody>
          <a:bodyPr/>
          <a:lstStyle>
            <a:lvl1pPr>
              <a:defRPr/>
            </a:lvl1pPr>
          </a:lstStyle>
          <a:p>
            <a:pPr>
              <a:defRPr/>
            </a:pPr>
            <a:fld id="{6EC8F3B2-5687-41F8-B673-2E694DB46F22}" type="datetimeFigureOut">
              <a:rPr lang="nl-NL"/>
              <a:pPr>
                <a:defRPr/>
              </a:pPr>
              <a:t>22-8-2025</a:t>
            </a:fld>
            <a:endParaRPr lang="nl-NL"/>
          </a:p>
        </p:txBody>
      </p:sp>
      <p:sp>
        <p:nvSpPr>
          <p:cNvPr id="5" name="Tijdelijke aanduiding voor voettekst 4">
            <a:extLst>
              <a:ext uri="{FF2B5EF4-FFF2-40B4-BE49-F238E27FC236}">
                <a16:creationId xmlns:a16="http://schemas.microsoft.com/office/drawing/2014/main" id="{3AE38D81-17CA-48DA-B8F2-344AF7A4AE5E}"/>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D3A81B34-D964-408F-AD54-940F60FDA52E}"/>
              </a:ext>
            </a:extLst>
          </p:cNvPr>
          <p:cNvSpPr>
            <a:spLocks noGrp="1"/>
          </p:cNvSpPr>
          <p:nvPr>
            <p:ph type="sldNum" sz="quarter" idx="12"/>
          </p:nvPr>
        </p:nvSpPr>
        <p:spPr/>
        <p:txBody>
          <a:bodyPr/>
          <a:lstStyle>
            <a:lvl1pPr>
              <a:defRPr/>
            </a:lvl1pPr>
          </a:lstStyle>
          <a:p>
            <a:fld id="{E5C1D938-E178-46DE-90F4-8809D7E8F836}" type="slidenum">
              <a:rPr lang="nl-NL" altLang="nl-NL"/>
              <a:pPr/>
              <a:t>‹nr.›</a:t>
            </a:fld>
            <a:endParaRPr lang="nl-NL" altLang="nl-NL"/>
          </a:p>
        </p:txBody>
      </p:sp>
    </p:spTree>
    <p:extLst>
      <p:ext uri="{BB962C8B-B14F-4D97-AF65-F5344CB8AC3E}">
        <p14:creationId xmlns:p14="http://schemas.microsoft.com/office/powerpoint/2010/main" val="470631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met twee kolommen">
    <p:spTree>
      <p:nvGrpSpPr>
        <p:cNvPr id="1" name=""/>
        <p:cNvGrpSpPr/>
        <p:nvPr/>
      </p:nvGrpSpPr>
      <p:grpSpPr>
        <a:xfrm>
          <a:off x="0" y="0"/>
          <a:ext cx="0" cy="0"/>
          <a:chOff x="0" y="0"/>
          <a:chExt cx="0" cy="0"/>
        </a:xfrm>
      </p:grpSpPr>
      <p:sp>
        <p:nvSpPr>
          <p:cNvPr id="2" name="Titel 1"/>
          <p:cNvSpPr>
            <a:spLocks noGrp="1"/>
          </p:cNvSpPr>
          <p:nvPr>
            <p:ph type="title"/>
          </p:nvPr>
        </p:nvSpPr>
        <p:spPr>
          <a:xfrm>
            <a:off x="1469569" y="1049337"/>
            <a:ext cx="9601201" cy="776288"/>
          </a:xfrm>
        </p:spPr>
        <p:txBody>
          <a:bodyPr/>
          <a:lstStyle/>
          <a:p>
            <a:r>
              <a:rPr lang="nl-NL"/>
              <a:t>Klik om stijl te bewerken</a:t>
            </a:r>
          </a:p>
        </p:txBody>
      </p:sp>
      <p:sp>
        <p:nvSpPr>
          <p:cNvPr id="3" name="Tijdelijke aanduiding voor inhoud 2"/>
          <p:cNvSpPr>
            <a:spLocks noGrp="1"/>
          </p:cNvSpPr>
          <p:nvPr>
            <p:ph idx="1"/>
          </p:nvPr>
        </p:nvSpPr>
        <p:spPr/>
        <p:txBody>
          <a:bodyPr numCol="2"/>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9198BF2-C07E-4117-828F-FD6DB075FF2B}"/>
              </a:ext>
            </a:extLst>
          </p:cNvPr>
          <p:cNvSpPr>
            <a:spLocks noGrp="1"/>
          </p:cNvSpPr>
          <p:nvPr>
            <p:ph type="dt" sz="half" idx="10"/>
          </p:nvPr>
        </p:nvSpPr>
        <p:spPr/>
        <p:txBody>
          <a:bodyPr/>
          <a:lstStyle>
            <a:lvl1pPr>
              <a:defRPr/>
            </a:lvl1pPr>
          </a:lstStyle>
          <a:p>
            <a:pPr>
              <a:defRPr/>
            </a:pPr>
            <a:fld id="{A6404FC5-EE83-428D-8863-1D0CF459C995}" type="datetimeFigureOut">
              <a:rPr lang="nl-NL"/>
              <a:pPr>
                <a:defRPr/>
              </a:pPr>
              <a:t>22-8-2025</a:t>
            </a:fld>
            <a:endParaRPr lang="nl-NL"/>
          </a:p>
        </p:txBody>
      </p:sp>
      <p:sp>
        <p:nvSpPr>
          <p:cNvPr id="5" name="Tijdelijke aanduiding voor voettekst 4">
            <a:extLst>
              <a:ext uri="{FF2B5EF4-FFF2-40B4-BE49-F238E27FC236}">
                <a16:creationId xmlns:a16="http://schemas.microsoft.com/office/drawing/2014/main" id="{43B67E71-8E64-42BF-B8D7-E68486DCC2A5}"/>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EA1D9A5B-2351-4237-A49F-9A32DEBB8947}"/>
              </a:ext>
            </a:extLst>
          </p:cNvPr>
          <p:cNvSpPr>
            <a:spLocks noGrp="1"/>
          </p:cNvSpPr>
          <p:nvPr>
            <p:ph type="sldNum" sz="quarter" idx="12"/>
          </p:nvPr>
        </p:nvSpPr>
        <p:spPr/>
        <p:txBody>
          <a:bodyPr/>
          <a:lstStyle>
            <a:lvl1pPr>
              <a:defRPr/>
            </a:lvl1pPr>
          </a:lstStyle>
          <a:p>
            <a:fld id="{CD496F69-0457-40E8-BCC1-5D0AAF96A13E}" type="slidenum">
              <a:rPr lang="nl-NL" altLang="nl-NL"/>
              <a:pPr/>
              <a:t>‹nr.›</a:t>
            </a:fld>
            <a:endParaRPr lang="nl-NL" altLang="nl-NL"/>
          </a:p>
        </p:txBody>
      </p:sp>
    </p:spTree>
    <p:extLst>
      <p:ext uri="{BB962C8B-B14F-4D97-AF65-F5344CB8AC3E}">
        <p14:creationId xmlns:p14="http://schemas.microsoft.com/office/powerpoint/2010/main" val="3485808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met twee afbeeldingen rechts">
    <p:spTree>
      <p:nvGrpSpPr>
        <p:cNvPr id="1" name=""/>
        <p:cNvGrpSpPr/>
        <p:nvPr/>
      </p:nvGrpSpPr>
      <p:grpSpPr>
        <a:xfrm>
          <a:off x="0" y="0"/>
          <a:ext cx="0" cy="0"/>
          <a:chOff x="0" y="0"/>
          <a:chExt cx="0" cy="0"/>
        </a:xfrm>
      </p:grpSpPr>
      <p:sp>
        <p:nvSpPr>
          <p:cNvPr id="2" name="Titel 1"/>
          <p:cNvSpPr>
            <a:spLocks noGrp="1"/>
          </p:cNvSpPr>
          <p:nvPr>
            <p:ph type="title"/>
          </p:nvPr>
        </p:nvSpPr>
        <p:spPr>
          <a:xfrm>
            <a:off x="1469570" y="1109335"/>
            <a:ext cx="5762503" cy="776288"/>
          </a:xfrm>
        </p:spPr>
        <p:txBody>
          <a:bodyPr/>
          <a:lstStyle/>
          <a:p>
            <a:r>
              <a:rPr lang="nl-NL"/>
              <a:t>Klik om stijl te bewerken</a:t>
            </a:r>
          </a:p>
        </p:txBody>
      </p:sp>
      <p:sp>
        <p:nvSpPr>
          <p:cNvPr id="7" name="Tijdelijke aanduiding voor inhoud 3"/>
          <p:cNvSpPr>
            <a:spLocks noGrp="1"/>
          </p:cNvSpPr>
          <p:nvPr>
            <p:ph sz="half" idx="13"/>
          </p:nvPr>
        </p:nvSpPr>
        <p:spPr>
          <a:xfrm>
            <a:off x="1469571" y="1962615"/>
            <a:ext cx="4975834" cy="421434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afbeelding 9"/>
          <p:cNvSpPr>
            <a:spLocks noGrp="1"/>
          </p:cNvSpPr>
          <p:nvPr>
            <p:ph type="pic" sz="quarter" idx="14"/>
          </p:nvPr>
        </p:nvSpPr>
        <p:spPr>
          <a:xfrm>
            <a:off x="7500685" y="4004836"/>
            <a:ext cx="4680000" cy="2649963"/>
          </a:xfrm>
        </p:spPr>
        <p:txBody>
          <a:bodyPr rtlCol="0">
            <a:normAutofit/>
          </a:bodyPr>
          <a:lstStyle/>
          <a:p>
            <a:pPr lvl="0"/>
            <a:r>
              <a:rPr lang="nl-NL" noProof="0"/>
              <a:t>Klik op het pictogram als u een afbeelding wilt toevoegen</a:t>
            </a:r>
          </a:p>
        </p:txBody>
      </p:sp>
      <p:sp>
        <p:nvSpPr>
          <p:cNvPr id="11" name="Tijdelijke aanduiding voor afbeelding 9"/>
          <p:cNvSpPr>
            <a:spLocks noGrp="1"/>
          </p:cNvSpPr>
          <p:nvPr>
            <p:ph type="pic" sz="quarter" idx="15"/>
          </p:nvPr>
        </p:nvSpPr>
        <p:spPr>
          <a:xfrm>
            <a:off x="7500685" y="1280242"/>
            <a:ext cx="4680000" cy="2626982"/>
          </a:xfrm>
        </p:spPr>
        <p:txBody>
          <a:bodyPr rtlCol="0">
            <a:normAutofit/>
          </a:bodyPr>
          <a:lstStyle/>
          <a:p>
            <a:pPr lvl="0"/>
            <a:r>
              <a:rPr lang="nl-NL" noProof="0"/>
              <a:t>Klik op het pictogram als u een afbeelding wilt toevoegen</a:t>
            </a:r>
          </a:p>
        </p:txBody>
      </p:sp>
      <p:sp>
        <p:nvSpPr>
          <p:cNvPr id="6" name="Tijdelijke aanduiding voor datum 3">
            <a:extLst>
              <a:ext uri="{FF2B5EF4-FFF2-40B4-BE49-F238E27FC236}">
                <a16:creationId xmlns:a16="http://schemas.microsoft.com/office/drawing/2014/main" id="{1DDCC0FD-7EF1-4980-847D-AAFD36967DB2}"/>
              </a:ext>
            </a:extLst>
          </p:cNvPr>
          <p:cNvSpPr>
            <a:spLocks noGrp="1"/>
          </p:cNvSpPr>
          <p:nvPr>
            <p:ph type="dt" sz="half" idx="16"/>
          </p:nvPr>
        </p:nvSpPr>
        <p:spPr/>
        <p:txBody>
          <a:bodyPr/>
          <a:lstStyle>
            <a:lvl1pPr>
              <a:defRPr/>
            </a:lvl1pPr>
          </a:lstStyle>
          <a:p>
            <a:pPr>
              <a:defRPr/>
            </a:pPr>
            <a:fld id="{5AA2551B-4995-403A-9956-EF0FF7AA1557}" type="datetimeFigureOut">
              <a:rPr lang="nl-NL"/>
              <a:pPr>
                <a:defRPr/>
              </a:pPr>
              <a:t>22-8-2025</a:t>
            </a:fld>
            <a:endParaRPr lang="nl-NL"/>
          </a:p>
        </p:txBody>
      </p:sp>
      <p:sp>
        <p:nvSpPr>
          <p:cNvPr id="8" name="Tijdelijke aanduiding voor voettekst 4">
            <a:extLst>
              <a:ext uri="{FF2B5EF4-FFF2-40B4-BE49-F238E27FC236}">
                <a16:creationId xmlns:a16="http://schemas.microsoft.com/office/drawing/2014/main" id="{52D76D2B-528E-470C-809E-34474896C6A7}"/>
              </a:ext>
            </a:extLst>
          </p:cNvPr>
          <p:cNvSpPr>
            <a:spLocks noGrp="1"/>
          </p:cNvSpPr>
          <p:nvPr>
            <p:ph type="ftr" sz="quarter" idx="17"/>
          </p:nvPr>
        </p:nvSpPr>
        <p:spPr/>
        <p:txBody>
          <a:bodyPr/>
          <a:lstStyle>
            <a:lvl1pPr>
              <a:defRPr/>
            </a:lvl1pPr>
          </a:lstStyle>
          <a:p>
            <a:pPr>
              <a:defRPr/>
            </a:pPr>
            <a:endParaRPr lang="nl-NL"/>
          </a:p>
        </p:txBody>
      </p:sp>
      <p:sp>
        <p:nvSpPr>
          <p:cNvPr id="9" name="Tijdelijke aanduiding voor dianummer 5">
            <a:extLst>
              <a:ext uri="{FF2B5EF4-FFF2-40B4-BE49-F238E27FC236}">
                <a16:creationId xmlns:a16="http://schemas.microsoft.com/office/drawing/2014/main" id="{4800B44F-0146-4A37-90B5-3A16CC08D9C0}"/>
              </a:ext>
            </a:extLst>
          </p:cNvPr>
          <p:cNvSpPr>
            <a:spLocks noGrp="1"/>
          </p:cNvSpPr>
          <p:nvPr>
            <p:ph type="sldNum" sz="quarter" idx="18"/>
          </p:nvPr>
        </p:nvSpPr>
        <p:spPr/>
        <p:txBody>
          <a:bodyPr/>
          <a:lstStyle>
            <a:lvl1pPr>
              <a:defRPr/>
            </a:lvl1pPr>
          </a:lstStyle>
          <a:p>
            <a:fld id="{95072DBE-1E12-4228-A741-BD91936EF296}" type="slidenum">
              <a:rPr lang="nl-NL" altLang="nl-NL"/>
              <a:pPr/>
              <a:t>‹nr.›</a:t>
            </a:fld>
            <a:endParaRPr lang="nl-NL" altLang="nl-NL"/>
          </a:p>
        </p:txBody>
      </p:sp>
    </p:spTree>
    <p:extLst>
      <p:ext uri="{BB962C8B-B14F-4D97-AF65-F5344CB8AC3E}">
        <p14:creationId xmlns:p14="http://schemas.microsoft.com/office/powerpoint/2010/main" val="4098893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met twee afbeeldingen onder">
    <p:spTree>
      <p:nvGrpSpPr>
        <p:cNvPr id="1" name=""/>
        <p:cNvGrpSpPr/>
        <p:nvPr/>
      </p:nvGrpSpPr>
      <p:grpSpPr>
        <a:xfrm>
          <a:off x="0" y="0"/>
          <a:ext cx="0" cy="0"/>
          <a:chOff x="0" y="0"/>
          <a:chExt cx="0" cy="0"/>
        </a:xfrm>
      </p:grpSpPr>
      <p:sp>
        <p:nvSpPr>
          <p:cNvPr id="10" name="Tijdelijke aanduiding voor afbeelding 9"/>
          <p:cNvSpPr>
            <a:spLocks noGrp="1"/>
          </p:cNvSpPr>
          <p:nvPr>
            <p:ph type="pic" sz="quarter" idx="14"/>
          </p:nvPr>
        </p:nvSpPr>
        <p:spPr>
          <a:xfrm>
            <a:off x="6188927" y="3441700"/>
            <a:ext cx="5991758" cy="3213099"/>
          </a:xfrm>
        </p:spPr>
        <p:txBody>
          <a:bodyPr rtlCol="0">
            <a:normAutofit/>
          </a:bodyPr>
          <a:lstStyle/>
          <a:p>
            <a:pPr lvl="0"/>
            <a:r>
              <a:rPr lang="nl-NL" noProof="0"/>
              <a:t>Klik op het pictogram als u een afbeelding wilt toevoegen</a:t>
            </a:r>
          </a:p>
        </p:txBody>
      </p:sp>
      <p:sp>
        <p:nvSpPr>
          <p:cNvPr id="11" name="Tijdelijke aanduiding voor afbeelding 9"/>
          <p:cNvSpPr>
            <a:spLocks noGrp="1"/>
          </p:cNvSpPr>
          <p:nvPr>
            <p:ph type="pic" sz="quarter" idx="15"/>
          </p:nvPr>
        </p:nvSpPr>
        <p:spPr>
          <a:xfrm>
            <a:off x="0" y="3441700"/>
            <a:ext cx="6010507" cy="3213099"/>
          </a:xfrm>
        </p:spPr>
        <p:txBody>
          <a:bodyPr rtlCol="0">
            <a:normAutofit/>
          </a:bodyPr>
          <a:lstStyle/>
          <a:p>
            <a:pPr lvl="0"/>
            <a:r>
              <a:rPr lang="nl-NL" noProof="0"/>
              <a:t>Klik op het pictogram als u een afbeelding wilt toevoegen</a:t>
            </a:r>
          </a:p>
        </p:txBody>
      </p:sp>
      <p:sp>
        <p:nvSpPr>
          <p:cNvPr id="9" name="Titel 1"/>
          <p:cNvSpPr>
            <a:spLocks noGrp="1"/>
          </p:cNvSpPr>
          <p:nvPr>
            <p:ph type="title"/>
          </p:nvPr>
        </p:nvSpPr>
        <p:spPr>
          <a:xfrm>
            <a:off x="1469569" y="1049337"/>
            <a:ext cx="9601201" cy="776288"/>
          </a:xfrm>
        </p:spPr>
        <p:txBody>
          <a:bodyPr/>
          <a:lstStyle/>
          <a:p>
            <a:r>
              <a:rPr lang="nl-NL"/>
              <a:t>Klik om stijl te bewerken</a:t>
            </a:r>
          </a:p>
        </p:txBody>
      </p:sp>
      <p:sp>
        <p:nvSpPr>
          <p:cNvPr id="13" name="Tijdelijke aanduiding voor tekst 2"/>
          <p:cNvSpPr>
            <a:spLocks noGrp="1"/>
          </p:cNvSpPr>
          <p:nvPr>
            <p:ph idx="1"/>
          </p:nvPr>
        </p:nvSpPr>
        <p:spPr>
          <a:xfrm>
            <a:off x="1469570" y="1825625"/>
            <a:ext cx="9601201" cy="1517939"/>
          </a:xfrm>
          <a:prstGeom prst="rect">
            <a:avLst/>
          </a:prstGeom>
        </p:spPr>
        <p:txBody>
          <a:bodyPr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atum 3">
            <a:extLst>
              <a:ext uri="{FF2B5EF4-FFF2-40B4-BE49-F238E27FC236}">
                <a16:creationId xmlns:a16="http://schemas.microsoft.com/office/drawing/2014/main" id="{396DBF05-00DD-4C8B-890D-4EB546D7C999}"/>
              </a:ext>
            </a:extLst>
          </p:cNvPr>
          <p:cNvSpPr>
            <a:spLocks noGrp="1"/>
          </p:cNvSpPr>
          <p:nvPr>
            <p:ph type="dt" sz="half" idx="16"/>
          </p:nvPr>
        </p:nvSpPr>
        <p:spPr/>
        <p:txBody>
          <a:bodyPr/>
          <a:lstStyle>
            <a:lvl1pPr>
              <a:defRPr/>
            </a:lvl1pPr>
          </a:lstStyle>
          <a:p>
            <a:pPr>
              <a:defRPr/>
            </a:pPr>
            <a:fld id="{742E6A03-DAED-4129-AF84-38D2323F4026}" type="datetimeFigureOut">
              <a:rPr lang="nl-NL"/>
              <a:pPr>
                <a:defRPr/>
              </a:pPr>
              <a:t>22-8-2025</a:t>
            </a:fld>
            <a:endParaRPr lang="nl-NL"/>
          </a:p>
        </p:txBody>
      </p:sp>
      <p:sp>
        <p:nvSpPr>
          <p:cNvPr id="7" name="Tijdelijke aanduiding voor voettekst 4">
            <a:extLst>
              <a:ext uri="{FF2B5EF4-FFF2-40B4-BE49-F238E27FC236}">
                <a16:creationId xmlns:a16="http://schemas.microsoft.com/office/drawing/2014/main" id="{B9044D1B-323D-4E40-90EB-0F82BA613677}"/>
              </a:ext>
            </a:extLst>
          </p:cNvPr>
          <p:cNvSpPr>
            <a:spLocks noGrp="1"/>
          </p:cNvSpPr>
          <p:nvPr>
            <p:ph type="ftr" sz="quarter" idx="17"/>
          </p:nvPr>
        </p:nvSpPr>
        <p:spPr/>
        <p:txBody>
          <a:bodyPr/>
          <a:lstStyle>
            <a:lvl1pPr>
              <a:defRPr/>
            </a:lvl1pPr>
          </a:lstStyle>
          <a:p>
            <a:pPr>
              <a:defRPr/>
            </a:pPr>
            <a:endParaRPr lang="nl-NL"/>
          </a:p>
        </p:txBody>
      </p:sp>
      <p:sp>
        <p:nvSpPr>
          <p:cNvPr id="8" name="Tijdelijke aanduiding voor dianummer 5">
            <a:extLst>
              <a:ext uri="{FF2B5EF4-FFF2-40B4-BE49-F238E27FC236}">
                <a16:creationId xmlns:a16="http://schemas.microsoft.com/office/drawing/2014/main" id="{C7E528FD-2D13-45A3-8BF8-F64EABAB96E2}"/>
              </a:ext>
            </a:extLst>
          </p:cNvPr>
          <p:cNvSpPr>
            <a:spLocks noGrp="1"/>
          </p:cNvSpPr>
          <p:nvPr>
            <p:ph type="sldNum" sz="quarter" idx="18"/>
          </p:nvPr>
        </p:nvSpPr>
        <p:spPr/>
        <p:txBody>
          <a:bodyPr/>
          <a:lstStyle>
            <a:lvl1pPr>
              <a:defRPr/>
            </a:lvl1pPr>
          </a:lstStyle>
          <a:p>
            <a:fld id="{26E62368-ACED-4362-8BF6-0EBB427F0411}" type="slidenum">
              <a:rPr lang="nl-NL" altLang="nl-NL"/>
              <a:pPr/>
              <a:t>‹nr.›</a:t>
            </a:fld>
            <a:endParaRPr lang="nl-NL" altLang="nl-NL"/>
          </a:p>
        </p:txBody>
      </p:sp>
    </p:spTree>
    <p:extLst>
      <p:ext uri="{BB962C8B-B14F-4D97-AF65-F5344CB8AC3E}">
        <p14:creationId xmlns:p14="http://schemas.microsoft.com/office/powerpoint/2010/main" val="3043262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met een afbeelding links">
    <p:spTree>
      <p:nvGrpSpPr>
        <p:cNvPr id="1" name=""/>
        <p:cNvGrpSpPr/>
        <p:nvPr/>
      </p:nvGrpSpPr>
      <p:grpSpPr>
        <a:xfrm>
          <a:off x="0" y="0"/>
          <a:ext cx="0" cy="0"/>
          <a:chOff x="0" y="0"/>
          <a:chExt cx="0" cy="0"/>
        </a:xfrm>
      </p:grpSpPr>
      <p:sp>
        <p:nvSpPr>
          <p:cNvPr id="2" name="Titel 1"/>
          <p:cNvSpPr>
            <a:spLocks noGrp="1"/>
          </p:cNvSpPr>
          <p:nvPr>
            <p:ph type="title"/>
          </p:nvPr>
        </p:nvSpPr>
        <p:spPr>
          <a:xfrm>
            <a:off x="6122682" y="1101621"/>
            <a:ext cx="5530342" cy="776288"/>
          </a:xfrm>
        </p:spPr>
        <p:txBody>
          <a:bodyPr/>
          <a:lstStyle/>
          <a:p>
            <a:r>
              <a:rPr lang="nl-NL"/>
              <a:t>Klik om stijl te bewerken</a:t>
            </a:r>
          </a:p>
        </p:txBody>
      </p:sp>
      <p:sp>
        <p:nvSpPr>
          <p:cNvPr id="7" name="Tijdelijke aanduiding voor inhoud 3"/>
          <p:cNvSpPr>
            <a:spLocks noGrp="1"/>
          </p:cNvSpPr>
          <p:nvPr>
            <p:ph sz="half" idx="13"/>
          </p:nvPr>
        </p:nvSpPr>
        <p:spPr>
          <a:xfrm>
            <a:off x="6122682" y="2012846"/>
            <a:ext cx="5530341"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p:cNvSpPr>
            <a:spLocks noGrp="1"/>
          </p:cNvSpPr>
          <p:nvPr>
            <p:ph type="pic" sz="quarter" idx="15"/>
          </p:nvPr>
        </p:nvSpPr>
        <p:spPr>
          <a:xfrm>
            <a:off x="-1" y="1101621"/>
            <a:ext cx="5843239" cy="5540477"/>
          </a:xfrm>
        </p:spPr>
        <p:txBody>
          <a:bodyPr rtlCol="0">
            <a:normAutofit/>
          </a:bodyPr>
          <a:lstStyle/>
          <a:p>
            <a:pPr lvl="0"/>
            <a:r>
              <a:rPr lang="nl-NL" noProof="0"/>
              <a:t>Klik op het pictogram als u een afbeelding wilt toevoegen</a:t>
            </a:r>
          </a:p>
        </p:txBody>
      </p:sp>
      <p:sp>
        <p:nvSpPr>
          <p:cNvPr id="5" name="Tijdelijke aanduiding voor datum 3">
            <a:extLst>
              <a:ext uri="{FF2B5EF4-FFF2-40B4-BE49-F238E27FC236}">
                <a16:creationId xmlns:a16="http://schemas.microsoft.com/office/drawing/2014/main" id="{93855001-F6D7-4F34-B7E3-6F882893E61A}"/>
              </a:ext>
            </a:extLst>
          </p:cNvPr>
          <p:cNvSpPr>
            <a:spLocks noGrp="1"/>
          </p:cNvSpPr>
          <p:nvPr>
            <p:ph type="dt" sz="half" idx="16"/>
          </p:nvPr>
        </p:nvSpPr>
        <p:spPr/>
        <p:txBody>
          <a:bodyPr/>
          <a:lstStyle>
            <a:lvl1pPr>
              <a:defRPr/>
            </a:lvl1pPr>
          </a:lstStyle>
          <a:p>
            <a:pPr>
              <a:defRPr/>
            </a:pPr>
            <a:fld id="{5D7416C0-F813-4ABC-82A1-E6FF4F1CB9C0}" type="datetimeFigureOut">
              <a:rPr lang="nl-NL"/>
              <a:pPr>
                <a:defRPr/>
              </a:pPr>
              <a:t>22-8-2025</a:t>
            </a:fld>
            <a:endParaRPr lang="nl-NL"/>
          </a:p>
        </p:txBody>
      </p:sp>
      <p:sp>
        <p:nvSpPr>
          <p:cNvPr id="6" name="Tijdelijke aanduiding voor voettekst 4">
            <a:extLst>
              <a:ext uri="{FF2B5EF4-FFF2-40B4-BE49-F238E27FC236}">
                <a16:creationId xmlns:a16="http://schemas.microsoft.com/office/drawing/2014/main" id="{99B3BDD3-45AA-4F58-853D-8AC242588483}"/>
              </a:ext>
            </a:extLst>
          </p:cNvPr>
          <p:cNvSpPr>
            <a:spLocks noGrp="1"/>
          </p:cNvSpPr>
          <p:nvPr>
            <p:ph type="ftr" sz="quarter" idx="17"/>
          </p:nvPr>
        </p:nvSpPr>
        <p:spPr/>
        <p:txBody>
          <a:bodyPr/>
          <a:lstStyle>
            <a:lvl1pPr>
              <a:defRPr/>
            </a:lvl1pPr>
          </a:lstStyle>
          <a:p>
            <a:pPr>
              <a:defRPr/>
            </a:pPr>
            <a:endParaRPr lang="nl-NL"/>
          </a:p>
        </p:txBody>
      </p:sp>
      <p:sp>
        <p:nvSpPr>
          <p:cNvPr id="8" name="Tijdelijke aanduiding voor dianummer 5">
            <a:extLst>
              <a:ext uri="{FF2B5EF4-FFF2-40B4-BE49-F238E27FC236}">
                <a16:creationId xmlns:a16="http://schemas.microsoft.com/office/drawing/2014/main" id="{84471F15-473D-4078-A6BC-F390AEAC080E}"/>
              </a:ext>
            </a:extLst>
          </p:cNvPr>
          <p:cNvSpPr>
            <a:spLocks noGrp="1"/>
          </p:cNvSpPr>
          <p:nvPr>
            <p:ph type="sldNum" sz="quarter" idx="18"/>
          </p:nvPr>
        </p:nvSpPr>
        <p:spPr/>
        <p:txBody>
          <a:bodyPr/>
          <a:lstStyle>
            <a:lvl1pPr>
              <a:defRPr/>
            </a:lvl1pPr>
          </a:lstStyle>
          <a:p>
            <a:fld id="{CFEEB206-EA62-4DED-B3D3-690442C7DE89}" type="slidenum">
              <a:rPr lang="nl-NL" altLang="nl-NL"/>
              <a:pPr/>
              <a:t>‹nr.›</a:t>
            </a:fld>
            <a:endParaRPr lang="nl-NL" altLang="nl-NL"/>
          </a:p>
        </p:txBody>
      </p:sp>
    </p:spTree>
    <p:extLst>
      <p:ext uri="{BB962C8B-B14F-4D97-AF65-F5344CB8AC3E}">
        <p14:creationId xmlns:p14="http://schemas.microsoft.com/office/powerpoint/2010/main" val="3679613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es afbeeldingen">
    <p:spTree>
      <p:nvGrpSpPr>
        <p:cNvPr id="1" name=""/>
        <p:cNvGrpSpPr/>
        <p:nvPr/>
      </p:nvGrpSpPr>
      <p:grpSpPr>
        <a:xfrm>
          <a:off x="0" y="0"/>
          <a:ext cx="0" cy="0"/>
          <a:chOff x="0" y="0"/>
          <a:chExt cx="0" cy="0"/>
        </a:xfrm>
      </p:grpSpPr>
      <p:sp>
        <p:nvSpPr>
          <p:cNvPr id="11" name="Tijdelijke aanduiding voor afbeelding 9"/>
          <p:cNvSpPr>
            <a:spLocks noGrp="1"/>
          </p:cNvSpPr>
          <p:nvPr>
            <p:ph type="pic" sz="quarter" idx="15"/>
          </p:nvPr>
        </p:nvSpPr>
        <p:spPr>
          <a:xfrm>
            <a:off x="0" y="3950772"/>
            <a:ext cx="3996000" cy="2700000"/>
          </a:xfrm>
        </p:spPr>
        <p:txBody>
          <a:bodyPr rtlCol="0">
            <a:normAutofit/>
          </a:bodyPr>
          <a:lstStyle/>
          <a:p>
            <a:pPr lvl="0"/>
            <a:r>
              <a:rPr lang="nl-NL" noProof="0"/>
              <a:t>Klik op het pictogram als u een afbeelding wilt toevoegen</a:t>
            </a:r>
          </a:p>
        </p:txBody>
      </p:sp>
      <p:sp>
        <p:nvSpPr>
          <p:cNvPr id="13" name="Tijdelijke aanduiding voor afbeelding 9"/>
          <p:cNvSpPr>
            <a:spLocks noGrp="1"/>
          </p:cNvSpPr>
          <p:nvPr>
            <p:ph type="pic" sz="quarter" idx="16"/>
          </p:nvPr>
        </p:nvSpPr>
        <p:spPr>
          <a:xfrm>
            <a:off x="4098000" y="3950772"/>
            <a:ext cx="3996000" cy="2700000"/>
          </a:xfrm>
        </p:spPr>
        <p:txBody>
          <a:bodyPr rtlCol="0">
            <a:normAutofit/>
          </a:bodyPr>
          <a:lstStyle/>
          <a:p>
            <a:pPr lvl="0"/>
            <a:r>
              <a:rPr lang="nl-NL" noProof="0"/>
              <a:t>Klik op het pictogram als u een afbeelding wilt toevoegen</a:t>
            </a:r>
          </a:p>
        </p:txBody>
      </p:sp>
      <p:sp>
        <p:nvSpPr>
          <p:cNvPr id="14" name="Tijdelijke aanduiding voor afbeelding 9"/>
          <p:cNvSpPr>
            <a:spLocks noGrp="1"/>
          </p:cNvSpPr>
          <p:nvPr>
            <p:ph type="pic" sz="quarter" idx="17"/>
          </p:nvPr>
        </p:nvSpPr>
        <p:spPr>
          <a:xfrm>
            <a:off x="8196000" y="3950772"/>
            <a:ext cx="3996000" cy="2700000"/>
          </a:xfrm>
        </p:spPr>
        <p:txBody>
          <a:bodyPr rtlCol="0">
            <a:normAutofit/>
          </a:bodyPr>
          <a:lstStyle/>
          <a:p>
            <a:pPr lvl="0"/>
            <a:r>
              <a:rPr lang="nl-NL" noProof="0"/>
              <a:t>Klik op het pictogram als u een afbeelding wilt toevoegen</a:t>
            </a:r>
          </a:p>
        </p:txBody>
      </p:sp>
      <p:sp>
        <p:nvSpPr>
          <p:cNvPr id="15" name="Tijdelijke aanduiding voor afbeelding 9"/>
          <p:cNvSpPr>
            <a:spLocks noGrp="1"/>
          </p:cNvSpPr>
          <p:nvPr>
            <p:ph type="pic" sz="quarter" idx="18"/>
          </p:nvPr>
        </p:nvSpPr>
        <p:spPr>
          <a:xfrm>
            <a:off x="0" y="1122699"/>
            <a:ext cx="3996000" cy="2700000"/>
          </a:xfrm>
        </p:spPr>
        <p:txBody>
          <a:bodyPr rtlCol="0">
            <a:normAutofit/>
          </a:bodyPr>
          <a:lstStyle/>
          <a:p>
            <a:pPr lvl="0"/>
            <a:r>
              <a:rPr lang="nl-NL" noProof="0"/>
              <a:t>Klik op het pictogram als u een afbeelding wilt toevoegen</a:t>
            </a:r>
          </a:p>
        </p:txBody>
      </p:sp>
      <p:sp>
        <p:nvSpPr>
          <p:cNvPr id="16" name="Tijdelijke aanduiding voor afbeelding 9"/>
          <p:cNvSpPr>
            <a:spLocks noGrp="1"/>
          </p:cNvSpPr>
          <p:nvPr>
            <p:ph type="pic" sz="quarter" idx="19"/>
          </p:nvPr>
        </p:nvSpPr>
        <p:spPr>
          <a:xfrm>
            <a:off x="4098000" y="1122699"/>
            <a:ext cx="3996000" cy="2700000"/>
          </a:xfrm>
        </p:spPr>
        <p:txBody>
          <a:bodyPr rtlCol="0">
            <a:normAutofit/>
          </a:bodyPr>
          <a:lstStyle/>
          <a:p>
            <a:pPr lvl="0"/>
            <a:r>
              <a:rPr lang="nl-NL" noProof="0"/>
              <a:t>Klik op het pictogram als u een afbeelding wilt toevoegen</a:t>
            </a:r>
          </a:p>
        </p:txBody>
      </p:sp>
      <p:sp>
        <p:nvSpPr>
          <p:cNvPr id="17" name="Tijdelijke aanduiding voor afbeelding 9"/>
          <p:cNvSpPr>
            <a:spLocks noGrp="1"/>
          </p:cNvSpPr>
          <p:nvPr>
            <p:ph type="pic" sz="quarter" idx="20"/>
          </p:nvPr>
        </p:nvSpPr>
        <p:spPr>
          <a:xfrm>
            <a:off x="8196000" y="1122699"/>
            <a:ext cx="3996000" cy="2700000"/>
          </a:xfrm>
        </p:spPr>
        <p:txBody>
          <a:bodyPr rtlCol="0">
            <a:normAutofit/>
          </a:bodyPr>
          <a:lstStyle/>
          <a:p>
            <a:pPr lvl="0"/>
            <a:r>
              <a:rPr lang="nl-NL" noProof="0"/>
              <a:t>Klik op het pictogram als u een afbeelding wilt toevoegen</a:t>
            </a:r>
          </a:p>
        </p:txBody>
      </p:sp>
      <p:sp>
        <p:nvSpPr>
          <p:cNvPr id="8" name="Tijdelijke aanduiding voor datum 3">
            <a:extLst>
              <a:ext uri="{FF2B5EF4-FFF2-40B4-BE49-F238E27FC236}">
                <a16:creationId xmlns:a16="http://schemas.microsoft.com/office/drawing/2014/main" id="{F8CE7FA6-EB9E-4DCF-A082-948DB405B203}"/>
              </a:ext>
            </a:extLst>
          </p:cNvPr>
          <p:cNvSpPr>
            <a:spLocks noGrp="1"/>
          </p:cNvSpPr>
          <p:nvPr>
            <p:ph type="dt" sz="half" idx="21"/>
          </p:nvPr>
        </p:nvSpPr>
        <p:spPr/>
        <p:txBody>
          <a:bodyPr/>
          <a:lstStyle>
            <a:lvl1pPr>
              <a:defRPr/>
            </a:lvl1pPr>
          </a:lstStyle>
          <a:p>
            <a:pPr>
              <a:defRPr/>
            </a:pPr>
            <a:fld id="{808379A1-9C10-4A60-B0F9-9D9B176E253C}" type="datetimeFigureOut">
              <a:rPr lang="nl-NL"/>
              <a:pPr>
                <a:defRPr/>
              </a:pPr>
              <a:t>22-8-2025</a:t>
            </a:fld>
            <a:endParaRPr lang="nl-NL"/>
          </a:p>
        </p:txBody>
      </p:sp>
      <p:sp>
        <p:nvSpPr>
          <p:cNvPr id="9" name="Tijdelijke aanduiding voor voettekst 4">
            <a:extLst>
              <a:ext uri="{FF2B5EF4-FFF2-40B4-BE49-F238E27FC236}">
                <a16:creationId xmlns:a16="http://schemas.microsoft.com/office/drawing/2014/main" id="{1C09CBCF-1142-455A-8B66-5A702098017F}"/>
              </a:ext>
            </a:extLst>
          </p:cNvPr>
          <p:cNvSpPr>
            <a:spLocks noGrp="1"/>
          </p:cNvSpPr>
          <p:nvPr>
            <p:ph type="ftr" sz="quarter" idx="22"/>
          </p:nvPr>
        </p:nvSpPr>
        <p:spPr/>
        <p:txBody>
          <a:bodyPr/>
          <a:lstStyle>
            <a:lvl1pPr>
              <a:defRPr/>
            </a:lvl1pPr>
          </a:lstStyle>
          <a:p>
            <a:pPr>
              <a:defRPr/>
            </a:pPr>
            <a:endParaRPr lang="nl-NL"/>
          </a:p>
        </p:txBody>
      </p:sp>
      <p:sp>
        <p:nvSpPr>
          <p:cNvPr id="10" name="Tijdelijke aanduiding voor dianummer 5">
            <a:extLst>
              <a:ext uri="{FF2B5EF4-FFF2-40B4-BE49-F238E27FC236}">
                <a16:creationId xmlns:a16="http://schemas.microsoft.com/office/drawing/2014/main" id="{BCB90E1A-2CCE-444E-B6B7-6C0AA938DA72}"/>
              </a:ext>
            </a:extLst>
          </p:cNvPr>
          <p:cNvSpPr>
            <a:spLocks noGrp="1"/>
          </p:cNvSpPr>
          <p:nvPr>
            <p:ph type="sldNum" sz="quarter" idx="23"/>
          </p:nvPr>
        </p:nvSpPr>
        <p:spPr/>
        <p:txBody>
          <a:bodyPr/>
          <a:lstStyle>
            <a:lvl1pPr>
              <a:defRPr/>
            </a:lvl1pPr>
          </a:lstStyle>
          <a:p>
            <a:fld id="{E779CF68-5FAB-4954-89C9-4751980EF422}" type="slidenum">
              <a:rPr lang="nl-NL" altLang="nl-NL"/>
              <a:pPr/>
              <a:t>‹nr.›</a:t>
            </a:fld>
            <a:endParaRPr lang="nl-NL" altLang="nl-NL"/>
          </a:p>
        </p:txBody>
      </p:sp>
    </p:spTree>
    <p:extLst>
      <p:ext uri="{BB962C8B-B14F-4D97-AF65-F5344CB8AC3E}">
        <p14:creationId xmlns:p14="http://schemas.microsoft.com/office/powerpoint/2010/main" val="1328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en afbeeldin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3"/>
          </p:nvPr>
        </p:nvSpPr>
        <p:spPr>
          <a:xfrm>
            <a:off x="0" y="671513"/>
            <a:ext cx="12192000" cy="5970587"/>
          </a:xfrm>
        </p:spPr>
        <p:txBody>
          <a:bodyPr rtlCol="0">
            <a:normAutofit/>
          </a:bodyPr>
          <a:lstStyle/>
          <a:p>
            <a:pPr lvl="0"/>
            <a:r>
              <a:rPr lang="nl-NL" noProof="0"/>
              <a:t>Klik op het pictogram als u een afbeelding wilt toevoegen</a:t>
            </a:r>
          </a:p>
        </p:txBody>
      </p:sp>
      <p:sp>
        <p:nvSpPr>
          <p:cNvPr id="3" name="Tijdelijke aanduiding voor datum 3">
            <a:extLst>
              <a:ext uri="{FF2B5EF4-FFF2-40B4-BE49-F238E27FC236}">
                <a16:creationId xmlns:a16="http://schemas.microsoft.com/office/drawing/2014/main" id="{E55625AC-935E-4593-89E7-404460EA7E43}"/>
              </a:ext>
            </a:extLst>
          </p:cNvPr>
          <p:cNvSpPr>
            <a:spLocks noGrp="1"/>
          </p:cNvSpPr>
          <p:nvPr>
            <p:ph type="dt" sz="half" idx="14"/>
          </p:nvPr>
        </p:nvSpPr>
        <p:spPr/>
        <p:txBody>
          <a:bodyPr/>
          <a:lstStyle>
            <a:lvl1pPr>
              <a:defRPr/>
            </a:lvl1pPr>
          </a:lstStyle>
          <a:p>
            <a:pPr>
              <a:defRPr/>
            </a:pPr>
            <a:fld id="{0C071B8C-DF63-4BBC-817E-3857EF0085EE}" type="datetimeFigureOut">
              <a:rPr lang="nl-NL"/>
              <a:pPr>
                <a:defRPr/>
              </a:pPr>
              <a:t>22-8-2025</a:t>
            </a:fld>
            <a:endParaRPr lang="nl-NL"/>
          </a:p>
        </p:txBody>
      </p:sp>
      <p:sp>
        <p:nvSpPr>
          <p:cNvPr id="4" name="Tijdelijke aanduiding voor voettekst 4">
            <a:extLst>
              <a:ext uri="{FF2B5EF4-FFF2-40B4-BE49-F238E27FC236}">
                <a16:creationId xmlns:a16="http://schemas.microsoft.com/office/drawing/2014/main" id="{13825E79-7094-45F0-A6C2-E646C257A964}"/>
              </a:ext>
            </a:extLst>
          </p:cNvPr>
          <p:cNvSpPr>
            <a:spLocks noGrp="1"/>
          </p:cNvSpPr>
          <p:nvPr>
            <p:ph type="ftr" sz="quarter" idx="15"/>
          </p:nvPr>
        </p:nvSpPr>
        <p:spPr/>
        <p:txBody>
          <a:bodyPr/>
          <a:lstStyle>
            <a:lvl1pPr>
              <a:defRPr/>
            </a:lvl1pPr>
          </a:lstStyle>
          <a:p>
            <a:pPr>
              <a:defRPr/>
            </a:pPr>
            <a:endParaRPr lang="nl-NL"/>
          </a:p>
        </p:txBody>
      </p:sp>
      <p:sp>
        <p:nvSpPr>
          <p:cNvPr id="5" name="Tijdelijke aanduiding voor dianummer 5">
            <a:extLst>
              <a:ext uri="{FF2B5EF4-FFF2-40B4-BE49-F238E27FC236}">
                <a16:creationId xmlns:a16="http://schemas.microsoft.com/office/drawing/2014/main" id="{3CE98E82-1D31-41C9-ADCB-C7774D298E73}"/>
              </a:ext>
            </a:extLst>
          </p:cNvPr>
          <p:cNvSpPr>
            <a:spLocks noGrp="1"/>
          </p:cNvSpPr>
          <p:nvPr>
            <p:ph type="sldNum" sz="quarter" idx="16"/>
          </p:nvPr>
        </p:nvSpPr>
        <p:spPr/>
        <p:txBody>
          <a:bodyPr/>
          <a:lstStyle>
            <a:lvl1pPr>
              <a:defRPr/>
            </a:lvl1pPr>
          </a:lstStyle>
          <a:p>
            <a:fld id="{51DA5A59-4D3E-4011-998B-D532CDF7FC0A}" type="slidenum">
              <a:rPr lang="nl-NL" altLang="nl-NL"/>
              <a:pPr/>
              <a:t>‹nr.›</a:t>
            </a:fld>
            <a:endParaRPr lang="nl-NL" altLang="nl-NL"/>
          </a:p>
        </p:txBody>
      </p:sp>
    </p:spTree>
    <p:extLst>
      <p:ext uri="{BB962C8B-B14F-4D97-AF65-F5344CB8AC3E}">
        <p14:creationId xmlns:p14="http://schemas.microsoft.com/office/powerpoint/2010/main" val="317131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atste dia">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Titel 1"/>
          <p:cNvSpPr>
            <a:spLocks noGrp="1"/>
          </p:cNvSpPr>
          <p:nvPr>
            <p:ph type="title"/>
          </p:nvPr>
        </p:nvSpPr>
        <p:spPr>
          <a:xfrm>
            <a:off x="1303315" y="1126836"/>
            <a:ext cx="9937340" cy="1365632"/>
          </a:xfrm>
        </p:spPr>
        <p:txBody>
          <a:bodyPr anchor="b"/>
          <a:lstStyle>
            <a:lvl1pPr algn="ctr">
              <a:defRPr sz="3600" b="1" baseline="0">
                <a:solidFill>
                  <a:schemeClr val="bg1"/>
                </a:solidFill>
              </a:defRPr>
            </a:lvl1pPr>
          </a:lstStyle>
          <a:p>
            <a:r>
              <a:rPr lang="nl-NL"/>
              <a:t>Klik om stijl te bewerken</a:t>
            </a:r>
          </a:p>
        </p:txBody>
      </p:sp>
    </p:spTree>
    <p:extLst>
      <p:ext uri="{BB962C8B-B14F-4D97-AF65-F5344CB8AC3E}">
        <p14:creationId xmlns:p14="http://schemas.microsoft.com/office/powerpoint/2010/main" val="1008294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0CC6D9AF-05D3-4F90-9640-8F796CAFBA8D}"/>
              </a:ext>
            </a:extLst>
          </p:cNvPr>
          <p:cNvSpPr>
            <a:spLocks noGrp="1"/>
          </p:cNvSpPr>
          <p:nvPr>
            <p:ph type="title"/>
          </p:nvPr>
        </p:nvSpPr>
        <p:spPr bwMode="auto">
          <a:xfrm>
            <a:off x="1470025" y="1049338"/>
            <a:ext cx="96012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7" name="Tijdelijke aanduiding voor tekst 2">
            <a:extLst>
              <a:ext uri="{FF2B5EF4-FFF2-40B4-BE49-F238E27FC236}">
                <a16:creationId xmlns:a16="http://schemas.microsoft.com/office/drawing/2014/main" id="{FE6C8665-3044-46C9-B7EB-5230D7760A8B}"/>
              </a:ext>
            </a:extLst>
          </p:cNvPr>
          <p:cNvSpPr>
            <a:spLocks noGrp="1"/>
          </p:cNvSpPr>
          <p:nvPr>
            <p:ph type="body" idx="1"/>
          </p:nvPr>
        </p:nvSpPr>
        <p:spPr bwMode="auto">
          <a:xfrm>
            <a:off x="1470025" y="1825625"/>
            <a:ext cx="96012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a:extLst>
              <a:ext uri="{FF2B5EF4-FFF2-40B4-BE49-F238E27FC236}">
                <a16:creationId xmlns:a16="http://schemas.microsoft.com/office/drawing/2014/main" id="{D30137EA-414C-4D55-82AE-0751395D8FE7}"/>
              </a:ext>
            </a:extLst>
          </p:cNvPr>
          <p:cNvSpPr>
            <a:spLocks noGrp="1"/>
          </p:cNvSpPr>
          <p:nvPr>
            <p:ph type="dt" sz="half" idx="2"/>
          </p:nvPr>
        </p:nvSpPr>
        <p:spPr>
          <a:xfrm>
            <a:off x="1470025" y="6642100"/>
            <a:ext cx="2111375" cy="193675"/>
          </a:xfrm>
          <a:prstGeom prst="rect">
            <a:avLst/>
          </a:prstGeom>
        </p:spPr>
        <p:txBody>
          <a:bodyPr vert="horz" lIns="91440" tIns="45720" rIns="91440" bIns="45720" rtlCol="0" anchor="ctr"/>
          <a:lstStyle>
            <a:lvl1pPr algn="l" eaLnBrk="1" fontAlgn="auto" hangingPunct="1">
              <a:spcBef>
                <a:spcPts val="0"/>
              </a:spcBef>
              <a:spcAft>
                <a:spcPts val="0"/>
              </a:spcAft>
              <a:defRPr sz="1200" baseline="0">
                <a:solidFill>
                  <a:schemeClr val="bg1"/>
                </a:solidFill>
                <a:latin typeface="+mn-lt"/>
              </a:defRPr>
            </a:lvl1pPr>
          </a:lstStyle>
          <a:p>
            <a:pPr>
              <a:defRPr/>
            </a:pPr>
            <a:fld id="{143DB346-AF58-42AF-B19D-A515E6C64062}" type="datetimeFigureOut">
              <a:rPr lang="nl-NL"/>
              <a:pPr>
                <a:defRPr/>
              </a:pPr>
              <a:t>22-8-2025</a:t>
            </a:fld>
            <a:endParaRPr lang="nl-NL"/>
          </a:p>
        </p:txBody>
      </p:sp>
      <p:sp>
        <p:nvSpPr>
          <p:cNvPr id="5" name="Tijdelijke aanduiding voor voettekst 4">
            <a:extLst>
              <a:ext uri="{FF2B5EF4-FFF2-40B4-BE49-F238E27FC236}">
                <a16:creationId xmlns:a16="http://schemas.microsoft.com/office/drawing/2014/main" id="{B97A497F-289F-4E48-BD16-EF3FA3660758}"/>
              </a:ext>
            </a:extLst>
          </p:cNvPr>
          <p:cNvSpPr>
            <a:spLocks noGrp="1"/>
          </p:cNvSpPr>
          <p:nvPr>
            <p:ph type="ftr" sz="quarter" idx="3"/>
          </p:nvPr>
        </p:nvSpPr>
        <p:spPr>
          <a:xfrm>
            <a:off x="3756025" y="6642100"/>
            <a:ext cx="4397375" cy="193675"/>
          </a:xfrm>
          <a:prstGeom prst="rect">
            <a:avLst/>
          </a:prstGeom>
        </p:spPr>
        <p:txBody>
          <a:bodyPr vert="horz" lIns="91440" tIns="45720" rIns="91440" bIns="45720" rtlCol="0" anchor="ctr"/>
          <a:lstStyle>
            <a:lvl1pPr algn="ctr" eaLnBrk="1" fontAlgn="auto" hangingPunct="1">
              <a:spcBef>
                <a:spcPts val="0"/>
              </a:spcBef>
              <a:spcAft>
                <a:spcPts val="0"/>
              </a:spcAft>
              <a:defRPr sz="1200" baseline="0">
                <a:solidFill>
                  <a:schemeClr val="bg1"/>
                </a:solidFill>
                <a:latin typeface="+mn-lt"/>
              </a:defRPr>
            </a:lvl1pPr>
          </a:lstStyle>
          <a:p>
            <a:pPr>
              <a:defRPr/>
            </a:pPr>
            <a:endParaRPr lang="nl-NL"/>
          </a:p>
        </p:txBody>
      </p:sp>
      <p:sp>
        <p:nvSpPr>
          <p:cNvPr id="6" name="Tijdelijke aanduiding voor dianummer 5">
            <a:extLst>
              <a:ext uri="{FF2B5EF4-FFF2-40B4-BE49-F238E27FC236}">
                <a16:creationId xmlns:a16="http://schemas.microsoft.com/office/drawing/2014/main" id="{3075D82E-72ED-4857-A1CB-F227F2F84DF1}"/>
              </a:ext>
            </a:extLst>
          </p:cNvPr>
          <p:cNvSpPr>
            <a:spLocks noGrp="1"/>
          </p:cNvSpPr>
          <p:nvPr>
            <p:ph type="sldNum" sz="quarter" idx="4"/>
          </p:nvPr>
        </p:nvSpPr>
        <p:spPr>
          <a:xfrm>
            <a:off x="8610600" y="6642100"/>
            <a:ext cx="2460625" cy="1936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bg1"/>
                </a:solidFill>
              </a:defRPr>
            </a:lvl1pPr>
          </a:lstStyle>
          <a:p>
            <a:fld id="{9BBDA73B-BCC7-4A1A-8D0D-186468F3C4C1}" type="slidenum">
              <a:rPr lang="nl-NL" altLang="nl-NL"/>
              <a:pPr/>
              <a:t>‹nr.›</a:t>
            </a:fld>
            <a:endParaRPr lang="nl-NL" altLang="nl-NL"/>
          </a:p>
        </p:txBody>
      </p:sp>
    </p:spTree>
  </p:cSld>
  <p:clrMap bg1="lt1" tx1="dk1" bg2="lt2" tx2="dk2" accent1="accent1" accent2="accent2" accent3="accent3" accent4="accent4" accent5="accent5" accent6="accent6" hlink="hlink" folHlink="folHlink"/>
  <p:sldLayoutIdLst>
    <p:sldLayoutId id="2147483685" r:id="rId1"/>
    <p:sldLayoutId id="2147483678" r:id="rId2"/>
    <p:sldLayoutId id="2147483679" r:id="rId3"/>
    <p:sldLayoutId id="2147483680" r:id="rId4"/>
    <p:sldLayoutId id="2147483681" r:id="rId5"/>
    <p:sldLayoutId id="2147483682" r:id="rId6"/>
    <p:sldLayoutId id="2147483683" r:id="rId7"/>
    <p:sldLayoutId id="2147483684" r:id="rId8"/>
    <p:sldLayoutId id="2147483686" r:id="rId9"/>
  </p:sldLayoutIdLst>
  <p:txStyles>
    <p:titleStyle>
      <a:lvl1pPr algn="l" rtl="0" eaLnBrk="1" fontAlgn="base" hangingPunct="1">
        <a:lnSpc>
          <a:spcPct val="90000"/>
        </a:lnSpc>
        <a:spcBef>
          <a:spcPct val="0"/>
        </a:spcBef>
        <a:spcAft>
          <a:spcPct val="0"/>
        </a:spcAft>
        <a:defRPr sz="3600" b="1" kern="1200">
          <a:solidFill>
            <a:schemeClr val="tx1"/>
          </a:solidFill>
          <a:latin typeface="+mj-lt"/>
          <a:ea typeface="+mj-ea"/>
          <a:cs typeface="+mj-cs"/>
        </a:defRPr>
      </a:lvl1pPr>
      <a:lvl2pPr algn="l" rtl="0" eaLnBrk="1" fontAlgn="base" hangingPunct="1">
        <a:lnSpc>
          <a:spcPct val="90000"/>
        </a:lnSpc>
        <a:spcBef>
          <a:spcPct val="0"/>
        </a:spcBef>
        <a:spcAft>
          <a:spcPct val="0"/>
        </a:spcAft>
        <a:defRPr sz="3600" b="1">
          <a:solidFill>
            <a:schemeClr val="tx1"/>
          </a:solidFill>
          <a:latin typeface="Verdana" panose="020B0604030504040204" pitchFamily="34" charset="0"/>
        </a:defRPr>
      </a:lvl2pPr>
      <a:lvl3pPr algn="l" rtl="0" eaLnBrk="1" fontAlgn="base" hangingPunct="1">
        <a:lnSpc>
          <a:spcPct val="90000"/>
        </a:lnSpc>
        <a:spcBef>
          <a:spcPct val="0"/>
        </a:spcBef>
        <a:spcAft>
          <a:spcPct val="0"/>
        </a:spcAft>
        <a:defRPr sz="3600" b="1">
          <a:solidFill>
            <a:schemeClr val="tx1"/>
          </a:solidFill>
          <a:latin typeface="Verdana" panose="020B0604030504040204" pitchFamily="34" charset="0"/>
        </a:defRPr>
      </a:lvl3pPr>
      <a:lvl4pPr algn="l" rtl="0" eaLnBrk="1" fontAlgn="base" hangingPunct="1">
        <a:lnSpc>
          <a:spcPct val="90000"/>
        </a:lnSpc>
        <a:spcBef>
          <a:spcPct val="0"/>
        </a:spcBef>
        <a:spcAft>
          <a:spcPct val="0"/>
        </a:spcAft>
        <a:defRPr sz="3600" b="1">
          <a:solidFill>
            <a:schemeClr val="tx1"/>
          </a:solidFill>
          <a:latin typeface="Verdana" panose="020B0604030504040204" pitchFamily="34" charset="0"/>
        </a:defRPr>
      </a:lvl4pPr>
      <a:lvl5pPr algn="l" rtl="0" eaLnBrk="1" fontAlgn="base" hangingPunct="1">
        <a:lnSpc>
          <a:spcPct val="90000"/>
        </a:lnSpc>
        <a:spcBef>
          <a:spcPct val="0"/>
        </a:spcBef>
        <a:spcAft>
          <a:spcPct val="0"/>
        </a:spcAft>
        <a:defRPr sz="3600" b="1">
          <a:solidFill>
            <a:schemeClr val="tx1"/>
          </a:solidFill>
          <a:latin typeface="Verdana" panose="020B0604030504040204" pitchFamily="34" charset="0"/>
        </a:defRPr>
      </a:lvl5pPr>
      <a:lvl6pPr marL="457200" algn="l" rtl="0" eaLnBrk="1" fontAlgn="base" hangingPunct="1">
        <a:lnSpc>
          <a:spcPct val="90000"/>
        </a:lnSpc>
        <a:spcBef>
          <a:spcPct val="0"/>
        </a:spcBef>
        <a:spcAft>
          <a:spcPct val="0"/>
        </a:spcAft>
        <a:defRPr sz="3600" b="1">
          <a:solidFill>
            <a:schemeClr val="tx1"/>
          </a:solidFill>
          <a:latin typeface="Verdana" panose="020B0604030504040204" pitchFamily="34" charset="0"/>
        </a:defRPr>
      </a:lvl6pPr>
      <a:lvl7pPr marL="914400" algn="l" rtl="0" eaLnBrk="1" fontAlgn="base" hangingPunct="1">
        <a:lnSpc>
          <a:spcPct val="90000"/>
        </a:lnSpc>
        <a:spcBef>
          <a:spcPct val="0"/>
        </a:spcBef>
        <a:spcAft>
          <a:spcPct val="0"/>
        </a:spcAft>
        <a:defRPr sz="3600" b="1">
          <a:solidFill>
            <a:schemeClr val="tx1"/>
          </a:solidFill>
          <a:latin typeface="Verdana" panose="020B0604030504040204" pitchFamily="34" charset="0"/>
        </a:defRPr>
      </a:lvl7pPr>
      <a:lvl8pPr marL="1371600" algn="l" rtl="0" eaLnBrk="1" fontAlgn="base" hangingPunct="1">
        <a:lnSpc>
          <a:spcPct val="90000"/>
        </a:lnSpc>
        <a:spcBef>
          <a:spcPct val="0"/>
        </a:spcBef>
        <a:spcAft>
          <a:spcPct val="0"/>
        </a:spcAft>
        <a:defRPr sz="3600" b="1">
          <a:solidFill>
            <a:schemeClr val="tx1"/>
          </a:solidFill>
          <a:latin typeface="Verdana" panose="020B0604030504040204" pitchFamily="34" charset="0"/>
        </a:defRPr>
      </a:lvl8pPr>
      <a:lvl9pPr marL="1828800" algn="l" rtl="0" eaLnBrk="1" fontAlgn="base" hangingPunct="1">
        <a:lnSpc>
          <a:spcPct val="90000"/>
        </a:lnSpc>
        <a:spcBef>
          <a:spcPct val="0"/>
        </a:spcBef>
        <a:spcAft>
          <a:spcPct val="0"/>
        </a:spcAft>
        <a:defRPr sz="3600" b="1">
          <a:solidFill>
            <a:schemeClr val="tx1"/>
          </a:solidFill>
          <a:latin typeface="Verdana" panose="020B0604030504040204" pitchFamily="34" charset="0"/>
        </a:defRPr>
      </a:lvl9pPr>
    </p:titleStyle>
    <p:bodyStyle>
      <a:lvl1pPr marL="268288" indent="-268288" algn="l" rtl="0" eaLnBrk="1" fontAlgn="base" hangingPunct="1">
        <a:lnSpc>
          <a:spcPct val="120000"/>
        </a:lnSpc>
        <a:spcBef>
          <a:spcPts val="1000"/>
        </a:spcBef>
        <a:spcAft>
          <a:spcPct val="0"/>
        </a:spcAft>
        <a:buFont typeface="Verdana" panose="020B0604030504040204" pitchFamily="34" charset="0"/>
        <a:buChar char="–"/>
        <a:defRPr sz="1900" kern="1200">
          <a:solidFill>
            <a:schemeClr val="tx1"/>
          </a:solidFill>
          <a:latin typeface="+mn-lt"/>
          <a:ea typeface="+mn-ea"/>
          <a:cs typeface="+mn-cs"/>
        </a:defRPr>
      </a:lvl1pPr>
      <a:lvl2pPr marL="534988" indent="-266700"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2pPr>
      <a:lvl3pPr marL="803275" indent="-268288"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3pPr>
      <a:lvl4pPr marL="1081088" indent="-277813"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4pPr>
      <a:lvl5pPr marL="1347788" indent="-266700"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jpeg"/><Relationship Id="rId7"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4.jpeg"/><Relationship Id="rId2" Type="http://schemas.microsoft.com/office/2018/10/relationships/comments" Target="../comments/modernComment_111_ED1D9C4F.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21.png"/><Relationship Id="rId4" Type="http://schemas.openxmlformats.org/officeDocument/2006/relationships/image" Target="../media/image12.jpe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video" Target="https://www.youtube.com/embed/BTcr4PTnMxY?feature=oembed" TargetMode="External"/><Relationship Id="rId7" Type="http://schemas.openxmlformats.org/officeDocument/2006/relationships/image" Target="../media/image23.jpeg"/><Relationship Id="rId2" Type="http://schemas.openxmlformats.org/officeDocument/2006/relationships/video" Target="https://www.youtube.com/embed/Dm9EWIRDeCA?feature=oembed" TargetMode="External"/><Relationship Id="rId1" Type="http://schemas.openxmlformats.org/officeDocument/2006/relationships/video" Target="https://www.youtube.com/embed/xTEipm-lSmY?feature=oembed" TargetMode="External"/><Relationship Id="rId6" Type="http://schemas.openxmlformats.org/officeDocument/2006/relationships/image" Target="../media/image22.jpeg"/><Relationship Id="rId5" Type="http://schemas.openxmlformats.org/officeDocument/2006/relationships/slideLayout" Target="../slideLayouts/slideLayout2.xml"/><Relationship Id="rId4" Type="http://schemas.openxmlformats.org/officeDocument/2006/relationships/video" Target="https://www.youtube.com/embed/sf9wxwUwXf8?feature=oembed" TargetMode="External"/><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112_9FF5882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ov"/><Relationship Id="rId1" Type="http://schemas.openxmlformats.org/officeDocument/2006/relationships/video" Target="NULL" TargetMode="Externa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ov"/><Relationship Id="rId1" Type="http://schemas.openxmlformats.org/officeDocument/2006/relationships/video" Target="NULL" TargetMode="External"/><Relationship Id="rId5" Type="http://schemas.openxmlformats.org/officeDocument/2006/relationships/image" Target="../media/image27.png"/><Relationship Id="rId4"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ov"/><Relationship Id="rId1" Type="http://schemas.openxmlformats.org/officeDocument/2006/relationships/video" Target="NULL" TargetMode="Externa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https://www.youtube.com/embed/7ISjuJIn5NY?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a:extLst>
              <a:ext uri="{FF2B5EF4-FFF2-40B4-BE49-F238E27FC236}">
                <a16:creationId xmlns:a16="http://schemas.microsoft.com/office/drawing/2014/main" id="{8AEDA1DA-445A-497D-BA4A-6BBC182B8339}"/>
              </a:ext>
            </a:extLst>
          </p:cNvPr>
          <p:cNvSpPr>
            <a:spLocks noGrp="1"/>
          </p:cNvSpPr>
          <p:nvPr>
            <p:ph type="title"/>
          </p:nvPr>
        </p:nvSpPr>
        <p:spPr>
          <a:xfrm>
            <a:off x="1470025" y="1709738"/>
            <a:ext cx="9601200" cy="1725612"/>
          </a:xfrm>
        </p:spPr>
        <p:txBody>
          <a:bodyPr/>
          <a:lstStyle/>
          <a:p>
            <a:pPr eaLnBrk="1" hangingPunct="1"/>
            <a:r>
              <a:rPr lang="nl-NL" altLang="nl-NL"/>
              <a:t>Clubscheidsrechter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356623-A387-995B-5363-A2BEBF0C67AD}"/>
              </a:ext>
            </a:extLst>
          </p:cNvPr>
          <p:cNvSpPr>
            <a:spLocks noGrp="1"/>
          </p:cNvSpPr>
          <p:nvPr>
            <p:ph type="title"/>
          </p:nvPr>
        </p:nvSpPr>
        <p:spPr/>
        <p:txBody>
          <a:bodyPr/>
          <a:lstStyle/>
          <a:p>
            <a:r>
              <a:rPr lang="nl-NL"/>
              <a:t>Signalering</a:t>
            </a:r>
          </a:p>
        </p:txBody>
      </p:sp>
      <p:sp>
        <p:nvSpPr>
          <p:cNvPr id="3" name="Tijdelijke aanduiding voor inhoud 2">
            <a:extLst>
              <a:ext uri="{FF2B5EF4-FFF2-40B4-BE49-F238E27FC236}">
                <a16:creationId xmlns:a16="http://schemas.microsoft.com/office/drawing/2014/main" id="{D04C69D9-DA09-DBC7-34AE-FB92BEFD1336}"/>
              </a:ext>
            </a:extLst>
          </p:cNvPr>
          <p:cNvSpPr>
            <a:spLocks noGrp="1"/>
          </p:cNvSpPr>
          <p:nvPr>
            <p:ph idx="1"/>
          </p:nvPr>
        </p:nvSpPr>
        <p:spPr>
          <a:xfrm>
            <a:off x="1470024" y="1825625"/>
            <a:ext cx="12508623" cy="4351338"/>
          </a:xfrm>
        </p:spPr>
        <p:txBody>
          <a:bodyPr/>
          <a:lstStyle/>
          <a:p>
            <a:pPr marL="0" indent="0">
              <a:buNone/>
            </a:pPr>
            <a:r>
              <a:rPr lang="nl-NL"/>
              <a:t>Gebruik de juiste signalen </a:t>
            </a:r>
            <a:r>
              <a:rPr lang="nl-NL" i="1" u="sng"/>
              <a:t>ga niks zelf bedenken</a:t>
            </a:r>
          </a:p>
          <a:p>
            <a:pPr marL="0" indent="0">
              <a:buNone/>
            </a:pPr>
            <a:r>
              <a:rPr lang="nl-NL"/>
              <a:t>Gebruik één arm voor het aangeven van een vrije slag:</a:t>
            </a:r>
            <a:endParaRPr lang="nl-NL">
              <a:ea typeface="Verdana"/>
            </a:endParaRPr>
          </a:p>
          <a:p>
            <a:pPr marL="610870" marR="0" lvl="1" indent="-342900" algn="l" defTabSz="914400" rtl="0" eaLnBrk="1" fontAlgn="base" latinLnBrk="0" hangingPunct="1">
              <a:lnSpc>
                <a:spcPct val="120000"/>
              </a:lnSpc>
              <a:spcBef>
                <a:spcPts val="500"/>
              </a:spcBef>
              <a:spcAft>
                <a:spcPct val="0"/>
              </a:spcAft>
              <a:buClrTx/>
              <a:buSzTx/>
              <a:buFont typeface="Verdana" panose="020B0604030504040204" pitchFamily="34" charset="0"/>
              <a:buBlip>
                <a:blip r:embed="rId2"/>
              </a:buBlip>
              <a:tabLst/>
              <a:defRPr/>
            </a:pPr>
            <a:r>
              <a:rPr lang="nl-NL"/>
              <a:t>Links voor de verdediging</a:t>
            </a:r>
          </a:p>
          <a:p>
            <a:pPr marL="610870" marR="0" lvl="1" indent="-342900" algn="l" defTabSz="914400" rtl="0" eaLnBrk="1" fontAlgn="base" latinLnBrk="0" hangingPunct="1">
              <a:lnSpc>
                <a:spcPct val="120000"/>
              </a:lnSpc>
              <a:spcBef>
                <a:spcPts val="500"/>
              </a:spcBef>
              <a:spcAft>
                <a:spcPct val="0"/>
              </a:spcAft>
              <a:buClrTx/>
              <a:buSzTx/>
              <a:buFont typeface="Verdana" panose="020B0604030504040204" pitchFamily="34" charset="0"/>
              <a:buBlip>
                <a:blip r:embed="rId2"/>
              </a:buBlip>
              <a:tabLst/>
              <a:defRPr/>
            </a:pPr>
            <a:r>
              <a:rPr kumimoji="0" lang="nl-NL" sz="1900" b="0" i="0" u="none" strike="noStrike" kern="1200" cap="none" spc="0" normalizeH="0" baseline="0" noProof="0">
                <a:ln>
                  <a:noFill/>
                </a:ln>
                <a:solidFill>
                  <a:prstClr val="black"/>
                </a:solidFill>
                <a:effectLst/>
                <a:uLnTx/>
                <a:uFillTx/>
                <a:latin typeface="Verdana"/>
                <a:ea typeface="Verdana"/>
                <a:cs typeface="+mn-cs"/>
              </a:rPr>
              <a:t>Rechts voor de aanval</a:t>
            </a:r>
          </a:p>
          <a:p>
            <a:pPr marL="536257" lvl="2" indent="0">
              <a:buNone/>
              <a:defRPr/>
            </a:pPr>
            <a:r>
              <a:rPr lang="nl-NL" sz="1600" i="1">
                <a:solidFill>
                  <a:prstClr val="black"/>
                </a:solidFill>
                <a:latin typeface="Verdana"/>
                <a:ea typeface="Verdana"/>
              </a:rPr>
              <a:t>Tip: je wijst in de richting van het doel waarin het team dat de vrije slag krijgt wil scoren</a:t>
            </a:r>
          </a:p>
          <a:p>
            <a:pPr marL="1270" indent="0">
              <a:spcBef>
                <a:spcPts val="500"/>
              </a:spcBef>
              <a:buNone/>
              <a:defRPr/>
            </a:pPr>
            <a:r>
              <a:rPr lang="nl-NL"/>
              <a:t>Als er onduidelijkheid is:</a:t>
            </a:r>
          </a:p>
          <a:p>
            <a:pPr marL="610870" lvl="1" indent="-342900">
              <a:buBlip>
                <a:blip r:embed="rId2"/>
              </a:buBlip>
            </a:pPr>
            <a:r>
              <a:rPr lang="nl-NL"/>
              <a:t>Geef je de overtreding aan</a:t>
            </a:r>
            <a:endParaRPr lang="nl-NL">
              <a:ea typeface="Verdana"/>
            </a:endParaRPr>
          </a:p>
          <a:p>
            <a:pPr marL="610870" lvl="1" indent="-342900">
              <a:buBlip>
                <a:blip r:embed="rId2"/>
              </a:buBlip>
            </a:pPr>
            <a:r>
              <a:rPr lang="nl-NL"/>
              <a:t>Geef je de plek van de vrije slag aan</a:t>
            </a:r>
            <a:endParaRPr lang="nl-NL">
              <a:ea typeface="Verdana"/>
            </a:endParaRPr>
          </a:p>
          <a:p>
            <a:pPr marL="0" indent="0">
              <a:buNone/>
            </a:pPr>
            <a:endParaRPr lang="nl-NL"/>
          </a:p>
        </p:txBody>
      </p:sp>
      <p:pic>
        <p:nvPicPr>
          <p:cNvPr id="4" name="Picture 10" descr="SIGNALEN">
            <a:extLst>
              <a:ext uri="{FF2B5EF4-FFF2-40B4-BE49-F238E27FC236}">
                <a16:creationId xmlns:a16="http://schemas.microsoft.com/office/drawing/2014/main" id="{5499037B-026C-31EC-F21A-CB5386E71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1987" y="1306744"/>
            <a:ext cx="2958804" cy="3923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64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F09492-74AA-BF5E-67E5-FC3708BFCFC4}"/>
              </a:ext>
            </a:extLst>
          </p:cNvPr>
          <p:cNvSpPr>
            <a:spLocks noGrp="1"/>
          </p:cNvSpPr>
          <p:nvPr>
            <p:ph type="title"/>
          </p:nvPr>
        </p:nvSpPr>
        <p:spPr>
          <a:xfrm>
            <a:off x="2685527" y="977979"/>
            <a:ext cx="9601201" cy="776288"/>
          </a:xfrm>
        </p:spPr>
        <p:txBody>
          <a:bodyPr/>
          <a:lstStyle/>
          <a:p>
            <a:r>
              <a:rPr lang="nl-NL" dirty="0"/>
              <a:t>Wat betekent het signaal?</a:t>
            </a:r>
          </a:p>
        </p:txBody>
      </p:sp>
      <p:pic>
        <p:nvPicPr>
          <p:cNvPr id="4" name="Picture 6" descr="SIGNALEN">
            <a:extLst>
              <a:ext uri="{FF2B5EF4-FFF2-40B4-BE49-F238E27FC236}">
                <a16:creationId xmlns:a16="http://schemas.microsoft.com/office/drawing/2014/main" id="{D569E470-3515-4129-C77E-1760D7CD5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419" y="1825261"/>
            <a:ext cx="1779392" cy="23725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IGNALEN">
            <a:extLst>
              <a:ext uri="{FF2B5EF4-FFF2-40B4-BE49-F238E27FC236}">
                <a16:creationId xmlns:a16="http://schemas.microsoft.com/office/drawing/2014/main" id="{C4F703FD-B436-DCDE-491B-B8E7D9FFB7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542" y="1754267"/>
            <a:ext cx="1835527" cy="24338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SIGNALEN">
            <a:extLst>
              <a:ext uri="{FF2B5EF4-FFF2-40B4-BE49-F238E27FC236}">
                <a16:creationId xmlns:a16="http://schemas.microsoft.com/office/drawing/2014/main" id="{1E727BC4-9D6A-CC2D-6521-6980C2E2A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2608" y="1796256"/>
            <a:ext cx="1803860" cy="239186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79FF15B6-9AFD-DE5A-D384-E444A67A8693}"/>
              </a:ext>
            </a:extLst>
          </p:cNvPr>
          <p:cNvPicPr>
            <a:picLocks noChangeAspect="1"/>
          </p:cNvPicPr>
          <p:nvPr/>
        </p:nvPicPr>
        <p:blipFill>
          <a:blip r:embed="rId5"/>
          <a:stretch>
            <a:fillRect/>
          </a:stretch>
        </p:blipFill>
        <p:spPr>
          <a:xfrm>
            <a:off x="10248657" y="1840286"/>
            <a:ext cx="1764476" cy="2352635"/>
          </a:xfrm>
          <a:prstGeom prst="rect">
            <a:avLst/>
          </a:prstGeom>
        </p:spPr>
      </p:pic>
      <p:pic>
        <p:nvPicPr>
          <p:cNvPr id="8" name="Afbeelding 7">
            <a:extLst>
              <a:ext uri="{FF2B5EF4-FFF2-40B4-BE49-F238E27FC236}">
                <a16:creationId xmlns:a16="http://schemas.microsoft.com/office/drawing/2014/main" id="{D9E4558D-88FF-FB5A-FA00-615539FD42A2}"/>
              </a:ext>
            </a:extLst>
          </p:cNvPr>
          <p:cNvPicPr>
            <a:picLocks noChangeAspect="1"/>
          </p:cNvPicPr>
          <p:nvPr/>
        </p:nvPicPr>
        <p:blipFill>
          <a:blip r:embed="rId6"/>
          <a:stretch>
            <a:fillRect/>
          </a:stretch>
        </p:blipFill>
        <p:spPr>
          <a:xfrm>
            <a:off x="2224022" y="4188116"/>
            <a:ext cx="1785528" cy="2367551"/>
          </a:xfrm>
          <a:prstGeom prst="rect">
            <a:avLst/>
          </a:prstGeom>
        </p:spPr>
      </p:pic>
      <p:pic>
        <p:nvPicPr>
          <p:cNvPr id="9" name="Picture 10" descr="SIGNALEN">
            <a:extLst>
              <a:ext uri="{FF2B5EF4-FFF2-40B4-BE49-F238E27FC236}">
                <a16:creationId xmlns:a16="http://schemas.microsoft.com/office/drawing/2014/main" id="{1F533D1B-CB6F-EAF4-D87C-97ECC4F2F0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8538" y="4197785"/>
            <a:ext cx="1781286" cy="23619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IGNALEN">
            <a:extLst>
              <a:ext uri="{FF2B5EF4-FFF2-40B4-BE49-F238E27FC236}">
                <a16:creationId xmlns:a16="http://schemas.microsoft.com/office/drawing/2014/main" id="{0BEA2166-5485-B36C-0E8C-1C5B5B2BDD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0940" y="4188115"/>
            <a:ext cx="1775662" cy="2367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38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374DED2-6648-B86F-EA6A-705B09B1F047}"/>
              </a:ext>
            </a:extLst>
          </p:cNvPr>
          <p:cNvPicPr>
            <a:picLocks noChangeAspect="1"/>
          </p:cNvPicPr>
          <p:nvPr/>
        </p:nvPicPr>
        <p:blipFill>
          <a:blip r:embed="rId3"/>
          <a:stretch>
            <a:fillRect/>
          </a:stretch>
        </p:blipFill>
        <p:spPr>
          <a:xfrm>
            <a:off x="2800011" y="763803"/>
            <a:ext cx="2114931" cy="2819908"/>
          </a:xfrm>
          <a:prstGeom prst="rect">
            <a:avLst/>
          </a:prstGeom>
        </p:spPr>
      </p:pic>
      <p:pic>
        <p:nvPicPr>
          <p:cNvPr id="13" name="Picture 6" descr="SIGNALEN">
            <a:extLst>
              <a:ext uri="{FF2B5EF4-FFF2-40B4-BE49-F238E27FC236}">
                <a16:creationId xmlns:a16="http://schemas.microsoft.com/office/drawing/2014/main" id="{E0790332-5B6D-E367-4D5F-11448C4E4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208" y="763802"/>
            <a:ext cx="2114929" cy="28199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IGNALEN">
            <a:extLst>
              <a:ext uri="{FF2B5EF4-FFF2-40B4-BE49-F238E27FC236}">
                <a16:creationId xmlns:a16="http://schemas.microsoft.com/office/drawing/2014/main" id="{746DE7E8-3730-05F6-3B4B-A18544B829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2892" y="763802"/>
            <a:ext cx="2126679" cy="2819908"/>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a:extLst>
              <a:ext uri="{FF2B5EF4-FFF2-40B4-BE49-F238E27FC236}">
                <a16:creationId xmlns:a16="http://schemas.microsoft.com/office/drawing/2014/main" id="{0E543EF6-A309-4DB2-CD71-8AB36DF5E63F}"/>
              </a:ext>
            </a:extLst>
          </p:cNvPr>
          <p:cNvPicPr>
            <a:picLocks noChangeAspect="1"/>
          </p:cNvPicPr>
          <p:nvPr/>
        </p:nvPicPr>
        <p:blipFill>
          <a:blip r:embed="rId6"/>
          <a:stretch>
            <a:fillRect/>
          </a:stretch>
        </p:blipFill>
        <p:spPr>
          <a:xfrm>
            <a:off x="8342697" y="763803"/>
            <a:ext cx="2155052" cy="2819908"/>
          </a:xfrm>
          <a:prstGeom prst="rect">
            <a:avLst/>
          </a:prstGeom>
        </p:spPr>
      </p:pic>
      <p:pic>
        <p:nvPicPr>
          <p:cNvPr id="17" name="Picture 8" descr="SIGNALEN">
            <a:extLst>
              <a:ext uri="{FF2B5EF4-FFF2-40B4-BE49-F238E27FC236}">
                <a16:creationId xmlns:a16="http://schemas.microsoft.com/office/drawing/2014/main" id="{A8CB128F-56B1-017C-9737-32443ABD7C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208" y="3744254"/>
            <a:ext cx="2114930" cy="2804329"/>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a:extLst>
              <a:ext uri="{FF2B5EF4-FFF2-40B4-BE49-F238E27FC236}">
                <a16:creationId xmlns:a16="http://schemas.microsoft.com/office/drawing/2014/main" id="{7EDC53CA-D554-2996-215B-E1E9191AFE77}"/>
              </a:ext>
            </a:extLst>
          </p:cNvPr>
          <p:cNvPicPr>
            <a:picLocks noChangeAspect="1"/>
          </p:cNvPicPr>
          <p:nvPr/>
        </p:nvPicPr>
        <p:blipFill>
          <a:blip r:embed="rId8"/>
          <a:stretch>
            <a:fillRect/>
          </a:stretch>
        </p:blipFill>
        <p:spPr>
          <a:xfrm>
            <a:off x="2800011" y="3767188"/>
            <a:ext cx="2114930" cy="2793159"/>
          </a:xfrm>
          <a:prstGeom prst="rect">
            <a:avLst/>
          </a:prstGeom>
        </p:spPr>
      </p:pic>
      <p:pic>
        <p:nvPicPr>
          <p:cNvPr id="20" name="Afbeelding 19">
            <a:extLst>
              <a:ext uri="{FF2B5EF4-FFF2-40B4-BE49-F238E27FC236}">
                <a16:creationId xmlns:a16="http://schemas.microsoft.com/office/drawing/2014/main" id="{F9017FBD-EC93-F6CF-9C84-7EB0909D0107}"/>
              </a:ext>
            </a:extLst>
          </p:cNvPr>
          <p:cNvPicPr>
            <a:picLocks noChangeAspect="1"/>
          </p:cNvPicPr>
          <p:nvPr/>
        </p:nvPicPr>
        <p:blipFill>
          <a:blip r:embed="rId9"/>
          <a:stretch>
            <a:fillRect/>
          </a:stretch>
        </p:blipFill>
        <p:spPr>
          <a:xfrm>
            <a:off x="6004640" y="3744253"/>
            <a:ext cx="2126678" cy="2835571"/>
          </a:xfrm>
          <a:prstGeom prst="rect">
            <a:avLst/>
          </a:prstGeom>
        </p:spPr>
      </p:pic>
      <p:pic>
        <p:nvPicPr>
          <p:cNvPr id="22" name="Afbeelding 21">
            <a:extLst>
              <a:ext uri="{FF2B5EF4-FFF2-40B4-BE49-F238E27FC236}">
                <a16:creationId xmlns:a16="http://schemas.microsoft.com/office/drawing/2014/main" id="{9C654102-BE86-40B8-95DF-60772C7E1308}"/>
              </a:ext>
            </a:extLst>
          </p:cNvPr>
          <p:cNvPicPr>
            <a:picLocks noChangeAspect="1"/>
          </p:cNvPicPr>
          <p:nvPr/>
        </p:nvPicPr>
        <p:blipFill>
          <a:blip r:embed="rId10"/>
          <a:stretch>
            <a:fillRect/>
          </a:stretch>
        </p:blipFill>
        <p:spPr>
          <a:xfrm>
            <a:off x="8342696" y="3744253"/>
            <a:ext cx="2155052" cy="2816094"/>
          </a:xfrm>
          <a:prstGeom prst="rect">
            <a:avLst/>
          </a:prstGeom>
        </p:spPr>
      </p:pic>
    </p:spTree>
    <p:extLst>
      <p:ext uri="{BB962C8B-B14F-4D97-AF65-F5344CB8AC3E}">
        <p14:creationId xmlns:p14="http://schemas.microsoft.com/office/powerpoint/2010/main" val="397814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shuis, persoon, atletiekwedstrijd, sport&#10;&#10;Automatisch gegenereerde beschrijving">
            <a:extLst>
              <a:ext uri="{FF2B5EF4-FFF2-40B4-BE49-F238E27FC236}">
                <a16:creationId xmlns:a16="http://schemas.microsoft.com/office/drawing/2014/main" id="{AE9D29F3-CC7A-EEC9-C633-5C2909B61A55}"/>
              </a:ext>
            </a:extLst>
          </p:cNvPr>
          <p:cNvPicPr>
            <a:picLocks noChangeAspect="1"/>
          </p:cNvPicPr>
          <p:nvPr/>
        </p:nvPicPr>
        <p:blipFill>
          <a:blip r:embed="rId2"/>
          <a:stretch>
            <a:fillRect/>
          </a:stretch>
        </p:blipFill>
        <p:spPr>
          <a:xfrm>
            <a:off x="743564" y="1510231"/>
            <a:ext cx="2514871" cy="3390808"/>
          </a:xfrm>
          <a:prstGeom prst="rect">
            <a:avLst/>
          </a:prstGeom>
        </p:spPr>
      </p:pic>
      <p:pic>
        <p:nvPicPr>
          <p:cNvPr id="5" name="Picture 2" descr="SIGNALEN">
            <a:extLst>
              <a:ext uri="{FF2B5EF4-FFF2-40B4-BE49-F238E27FC236}">
                <a16:creationId xmlns:a16="http://schemas.microsoft.com/office/drawing/2014/main" id="{753FF87D-F41A-9A7B-68B5-500AFB1EC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9197" y="1510229"/>
            <a:ext cx="2657404" cy="3390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SIGNALEN">
            <a:extLst>
              <a:ext uri="{FF2B5EF4-FFF2-40B4-BE49-F238E27FC236}">
                <a16:creationId xmlns:a16="http://schemas.microsoft.com/office/drawing/2014/main" id="{0A59AE14-B745-133C-144A-1DA6679568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2853" y="1509014"/>
            <a:ext cx="2510629" cy="3385184"/>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C39BD8D8-B529-A4FF-99AF-F56289041D8F}"/>
              </a:ext>
            </a:extLst>
          </p:cNvPr>
          <p:cNvSpPr txBox="1"/>
          <p:nvPr/>
        </p:nvSpPr>
        <p:spPr>
          <a:xfrm>
            <a:off x="887773" y="4231932"/>
            <a:ext cx="2160063" cy="369332"/>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a:latin typeface="Verdana"/>
                <a:ea typeface="Verdana"/>
              </a:rPr>
              <a:t>Strafcorner</a:t>
            </a:r>
            <a:endParaRPr lang="nl-NL">
              <a:ea typeface="Verdana"/>
            </a:endParaRPr>
          </a:p>
        </p:txBody>
      </p:sp>
      <p:sp>
        <p:nvSpPr>
          <p:cNvPr id="10" name="Tekstvak 9">
            <a:extLst>
              <a:ext uri="{FF2B5EF4-FFF2-40B4-BE49-F238E27FC236}">
                <a16:creationId xmlns:a16="http://schemas.microsoft.com/office/drawing/2014/main" id="{066897AC-5862-BC44-6D58-98BDDE2206EA}"/>
              </a:ext>
            </a:extLst>
          </p:cNvPr>
          <p:cNvSpPr txBox="1"/>
          <p:nvPr/>
        </p:nvSpPr>
        <p:spPr>
          <a:xfrm>
            <a:off x="4741315" y="4231932"/>
            <a:ext cx="2160063" cy="369332"/>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a:ea typeface="Verdana"/>
              </a:rPr>
              <a:t>Vrije slag</a:t>
            </a:r>
          </a:p>
        </p:txBody>
      </p:sp>
      <p:sp>
        <p:nvSpPr>
          <p:cNvPr id="11" name="Tekstvak 10">
            <a:extLst>
              <a:ext uri="{FF2B5EF4-FFF2-40B4-BE49-F238E27FC236}">
                <a16:creationId xmlns:a16="http://schemas.microsoft.com/office/drawing/2014/main" id="{C9B0FF3E-702F-9CF9-2D27-A749A945E0F3}"/>
              </a:ext>
            </a:extLst>
          </p:cNvPr>
          <p:cNvSpPr txBox="1"/>
          <p:nvPr/>
        </p:nvSpPr>
        <p:spPr>
          <a:xfrm>
            <a:off x="8507772" y="4231932"/>
            <a:ext cx="2312463" cy="369332"/>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a:latin typeface="Verdana"/>
                <a:ea typeface="Verdana"/>
              </a:rPr>
              <a:t>Strafbal</a:t>
            </a:r>
            <a:endParaRPr lang="nl-NL">
              <a:ea typeface="Verdana"/>
            </a:endParaRPr>
          </a:p>
        </p:txBody>
      </p:sp>
    </p:spTree>
    <p:extLst>
      <p:ext uri="{BB962C8B-B14F-4D97-AF65-F5344CB8AC3E}">
        <p14:creationId xmlns:p14="http://schemas.microsoft.com/office/powerpoint/2010/main" val="96580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EF5D0C-500F-A207-B3EC-546BC0EBFC14}"/>
              </a:ext>
            </a:extLst>
          </p:cNvPr>
          <p:cNvSpPr>
            <a:spLocks noGrp="1"/>
          </p:cNvSpPr>
          <p:nvPr>
            <p:ph type="title"/>
          </p:nvPr>
        </p:nvSpPr>
        <p:spPr/>
        <p:txBody>
          <a:bodyPr/>
          <a:lstStyle/>
          <a:p>
            <a:r>
              <a:rPr lang="nl-NL"/>
              <a:t>Spelsituaties </a:t>
            </a:r>
          </a:p>
        </p:txBody>
      </p:sp>
      <p:pic>
        <p:nvPicPr>
          <p:cNvPr id="4" name="Onlinemedia 3" title="Spelsituaties - Afhouden met het lichaam">
            <a:hlinkClick r:id="" action="ppaction://media"/>
            <a:extLst>
              <a:ext uri="{FF2B5EF4-FFF2-40B4-BE49-F238E27FC236}">
                <a16:creationId xmlns:a16="http://schemas.microsoft.com/office/drawing/2014/main" id="{CEF65560-B867-391E-5991-5D387879C051}"/>
              </a:ext>
            </a:extLst>
          </p:cNvPr>
          <p:cNvPicPr>
            <a:picLocks noGrp="1" noRot="1" noChangeAspect="1"/>
          </p:cNvPicPr>
          <p:nvPr>
            <p:ph idx="1"/>
            <a:videoFile r:link="rId1"/>
          </p:nvPr>
        </p:nvPicPr>
        <p:blipFill>
          <a:blip r:embed="rId6"/>
          <a:stretch>
            <a:fillRect/>
          </a:stretch>
        </p:blipFill>
        <p:spPr>
          <a:xfrm>
            <a:off x="1647122" y="2418533"/>
            <a:ext cx="3031410" cy="1712863"/>
          </a:xfrm>
          <a:prstGeom prst="rect">
            <a:avLst/>
          </a:prstGeom>
        </p:spPr>
      </p:pic>
      <p:sp>
        <p:nvSpPr>
          <p:cNvPr id="5" name="Tekstvak 4">
            <a:extLst>
              <a:ext uri="{FF2B5EF4-FFF2-40B4-BE49-F238E27FC236}">
                <a16:creationId xmlns:a16="http://schemas.microsoft.com/office/drawing/2014/main" id="{3B565904-2E14-6090-D5AF-4286B2FED662}"/>
              </a:ext>
            </a:extLst>
          </p:cNvPr>
          <p:cNvSpPr txBox="1"/>
          <p:nvPr/>
        </p:nvSpPr>
        <p:spPr>
          <a:xfrm>
            <a:off x="1647121" y="2064825"/>
            <a:ext cx="3284737" cy="338554"/>
          </a:xfrm>
          <a:prstGeom prst="rect">
            <a:avLst/>
          </a:prstGeom>
          <a:noFill/>
        </p:spPr>
        <p:txBody>
          <a:bodyPr wrap="square" rtlCol="0">
            <a:spAutoFit/>
          </a:bodyPr>
          <a:lstStyle/>
          <a:p>
            <a:r>
              <a:rPr lang="nl-NL" sz="1600"/>
              <a:t>Afhouden met het lichaam</a:t>
            </a:r>
          </a:p>
        </p:txBody>
      </p:sp>
      <p:pic>
        <p:nvPicPr>
          <p:cNvPr id="8" name="Onlinemedia 7" title="Spelsituaties - Afhouden met de voeten">
            <a:hlinkClick r:id="" action="ppaction://media"/>
            <a:extLst>
              <a:ext uri="{FF2B5EF4-FFF2-40B4-BE49-F238E27FC236}">
                <a16:creationId xmlns:a16="http://schemas.microsoft.com/office/drawing/2014/main" id="{D5627CBA-5F37-2C35-0ED4-80066BAFC9C5}"/>
              </a:ext>
            </a:extLst>
          </p:cNvPr>
          <p:cNvPicPr>
            <a:picLocks noRot="1" noChangeAspect="1"/>
          </p:cNvPicPr>
          <p:nvPr>
            <a:videoFile r:link="rId2"/>
          </p:nvPr>
        </p:nvPicPr>
        <p:blipFill>
          <a:blip r:embed="rId7"/>
          <a:stretch>
            <a:fillRect/>
          </a:stretch>
        </p:blipFill>
        <p:spPr>
          <a:xfrm>
            <a:off x="5758153" y="2403379"/>
            <a:ext cx="3058437" cy="1728017"/>
          </a:xfrm>
          <a:prstGeom prst="rect">
            <a:avLst/>
          </a:prstGeom>
        </p:spPr>
      </p:pic>
      <p:sp>
        <p:nvSpPr>
          <p:cNvPr id="9" name="Tekstvak 8">
            <a:extLst>
              <a:ext uri="{FF2B5EF4-FFF2-40B4-BE49-F238E27FC236}">
                <a16:creationId xmlns:a16="http://schemas.microsoft.com/office/drawing/2014/main" id="{9AC4D988-5F87-4C0E-7A76-46C0F4A39593}"/>
              </a:ext>
            </a:extLst>
          </p:cNvPr>
          <p:cNvSpPr txBox="1"/>
          <p:nvPr/>
        </p:nvSpPr>
        <p:spPr>
          <a:xfrm>
            <a:off x="5758153" y="2055662"/>
            <a:ext cx="3284737" cy="338554"/>
          </a:xfrm>
          <a:prstGeom prst="rect">
            <a:avLst/>
          </a:prstGeom>
          <a:noFill/>
        </p:spPr>
        <p:txBody>
          <a:bodyPr wrap="square" rtlCol="0">
            <a:spAutoFit/>
          </a:bodyPr>
          <a:lstStyle/>
          <a:p>
            <a:r>
              <a:rPr lang="nl-NL" sz="1600"/>
              <a:t>Afhouden met de voeten </a:t>
            </a:r>
          </a:p>
        </p:txBody>
      </p:sp>
      <p:pic>
        <p:nvPicPr>
          <p:cNvPr id="10" name="Onlinemedia 9" title="Spelsituaties - Shadow">
            <a:hlinkClick r:id="" action="ppaction://media"/>
            <a:extLst>
              <a:ext uri="{FF2B5EF4-FFF2-40B4-BE49-F238E27FC236}">
                <a16:creationId xmlns:a16="http://schemas.microsoft.com/office/drawing/2014/main" id="{F2D3E5B7-6269-2BD7-AD2B-94BB5CA53AFD}"/>
              </a:ext>
            </a:extLst>
          </p:cNvPr>
          <p:cNvPicPr>
            <a:picLocks noRot="1" noChangeAspect="1"/>
          </p:cNvPicPr>
          <p:nvPr>
            <a:videoFile r:link="rId3"/>
          </p:nvPr>
        </p:nvPicPr>
        <p:blipFill>
          <a:blip r:embed="rId8"/>
          <a:stretch>
            <a:fillRect/>
          </a:stretch>
        </p:blipFill>
        <p:spPr>
          <a:xfrm>
            <a:off x="1647121" y="4786386"/>
            <a:ext cx="3031410" cy="1712747"/>
          </a:xfrm>
          <a:prstGeom prst="rect">
            <a:avLst/>
          </a:prstGeom>
        </p:spPr>
      </p:pic>
      <p:sp>
        <p:nvSpPr>
          <p:cNvPr id="11" name="Tekstvak 10">
            <a:extLst>
              <a:ext uri="{FF2B5EF4-FFF2-40B4-BE49-F238E27FC236}">
                <a16:creationId xmlns:a16="http://schemas.microsoft.com/office/drawing/2014/main" id="{7781EE5C-D156-09E2-9D44-A9A7818AF037}"/>
              </a:ext>
            </a:extLst>
          </p:cNvPr>
          <p:cNvSpPr txBox="1"/>
          <p:nvPr/>
        </p:nvSpPr>
        <p:spPr>
          <a:xfrm>
            <a:off x="1647120" y="4447832"/>
            <a:ext cx="3172529" cy="338554"/>
          </a:xfrm>
          <a:prstGeom prst="rect">
            <a:avLst/>
          </a:prstGeom>
          <a:noFill/>
        </p:spPr>
        <p:txBody>
          <a:bodyPr wrap="square" rtlCol="0">
            <a:spAutoFit/>
          </a:bodyPr>
          <a:lstStyle/>
          <a:p>
            <a:r>
              <a:rPr lang="nl-NL" sz="1600"/>
              <a:t>Indirect afhouden (</a:t>
            </a:r>
            <a:r>
              <a:rPr lang="nl-NL" sz="1600" err="1"/>
              <a:t>Shadow</a:t>
            </a:r>
            <a:r>
              <a:rPr lang="nl-NL" sz="1600"/>
              <a:t>)</a:t>
            </a:r>
          </a:p>
        </p:txBody>
      </p:sp>
      <p:pic>
        <p:nvPicPr>
          <p:cNvPr id="12" name="Onlinemedia 11" title="Spelsituaties - Scoop">
            <a:hlinkClick r:id="" action="ppaction://media"/>
            <a:extLst>
              <a:ext uri="{FF2B5EF4-FFF2-40B4-BE49-F238E27FC236}">
                <a16:creationId xmlns:a16="http://schemas.microsoft.com/office/drawing/2014/main" id="{6ED84766-4185-92DE-ACF6-82CDE71FFA62}"/>
              </a:ext>
            </a:extLst>
          </p:cNvPr>
          <p:cNvPicPr>
            <a:picLocks noRot="1" noChangeAspect="1"/>
          </p:cNvPicPr>
          <p:nvPr>
            <a:videoFile r:link="rId4"/>
          </p:nvPr>
        </p:nvPicPr>
        <p:blipFill>
          <a:blip r:embed="rId9"/>
          <a:stretch>
            <a:fillRect/>
          </a:stretch>
        </p:blipFill>
        <p:spPr>
          <a:xfrm>
            <a:off x="5785180" y="4786385"/>
            <a:ext cx="3031410" cy="1712747"/>
          </a:xfrm>
          <a:prstGeom prst="rect">
            <a:avLst/>
          </a:prstGeom>
        </p:spPr>
      </p:pic>
      <p:sp>
        <p:nvSpPr>
          <p:cNvPr id="13" name="Tekstvak 12">
            <a:extLst>
              <a:ext uri="{FF2B5EF4-FFF2-40B4-BE49-F238E27FC236}">
                <a16:creationId xmlns:a16="http://schemas.microsoft.com/office/drawing/2014/main" id="{17A426E7-A9EC-4DC8-57AA-42C32D310B30}"/>
              </a:ext>
            </a:extLst>
          </p:cNvPr>
          <p:cNvSpPr txBox="1"/>
          <p:nvPr/>
        </p:nvSpPr>
        <p:spPr>
          <a:xfrm>
            <a:off x="5758152" y="4447831"/>
            <a:ext cx="3058437" cy="338554"/>
          </a:xfrm>
          <a:prstGeom prst="rect">
            <a:avLst/>
          </a:prstGeom>
          <a:noFill/>
        </p:spPr>
        <p:txBody>
          <a:bodyPr wrap="square" rtlCol="0">
            <a:spAutoFit/>
          </a:bodyPr>
          <a:lstStyle/>
          <a:p>
            <a:r>
              <a:rPr lang="nl-NL" sz="1600"/>
              <a:t>Scoop</a:t>
            </a:r>
          </a:p>
        </p:txBody>
      </p:sp>
    </p:spTree>
    <p:extLst>
      <p:ext uri="{BB962C8B-B14F-4D97-AF65-F5344CB8AC3E}">
        <p14:creationId xmlns:p14="http://schemas.microsoft.com/office/powerpoint/2010/main" val="17812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video>
              <p:cMediaNode vol="80000">
                <p:cTn id="31" fill="hold" display="0">
                  <p:stCondLst>
                    <p:cond delay="indefinite"/>
                  </p:stCondLst>
                </p:cTn>
                <p:tgtEl>
                  <p:spTgt spid="10"/>
                </p:tgtEl>
              </p:cMediaNode>
            </p:video>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0"/>
                                        </p:tgtEl>
                                      </p:cBhvr>
                                    </p:cmd>
                                  </p:childTnLst>
                                </p:cTn>
                              </p:par>
                            </p:childTnLst>
                          </p:cTn>
                        </p:par>
                      </p:childTnLst>
                    </p:cTn>
                  </p:par>
                </p:childTnLst>
              </p:cTn>
              <p:nextCondLst>
                <p:cond evt="onClick" delay="0">
                  <p:tgtEl>
                    <p:spTgt spid="10"/>
                  </p:tgtEl>
                </p:cond>
              </p:nextCondLst>
            </p:seq>
            <p:video>
              <p:cMediaNode vol="80000">
                <p:cTn id="37" fill="hold" display="0">
                  <p:stCondLst>
                    <p:cond delay="indefinite"/>
                  </p:stCondLst>
                </p:cTn>
                <p:tgtEl>
                  <p:spTgt spid="12"/>
                </p:tgtEl>
              </p:cMediaNode>
            </p:video>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C2DBE0-D32A-07AA-9E16-7897BBA12240}"/>
              </a:ext>
            </a:extLst>
          </p:cNvPr>
          <p:cNvSpPr>
            <a:spLocks noGrp="1"/>
          </p:cNvSpPr>
          <p:nvPr>
            <p:ph type="title"/>
          </p:nvPr>
        </p:nvSpPr>
        <p:spPr/>
        <p:txBody>
          <a:bodyPr/>
          <a:lstStyle/>
          <a:p>
            <a:r>
              <a:rPr lang="nl-NL"/>
              <a:t>Lange corner of….</a:t>
            </a:r>
          </a:p>
        </p:txBody>
      </p:sp>
      <p:sp>
        <p:nvSpPr>
          <p:cNvPr id="3" name="Tijdelijke aanduiding voor inhoud 2">
            <a:extLst>
              <a:ext uri="{FF2B5EF4-FFF2-40B4-BE49-F238E27FC236}">
                <a16:creationId xmlns:a16="http://schemas.microsoft.com/office/drawing/2014/main" id="{97449B41-F183-EE81-16D6-D850DB5D5AE0}"/>
              </a:ext>
            </a:extLst>
          </p:cNvPr>
          <p:cNvSpPr>
            <a:spLocks noGrp="1"/>
          </p:cNvSpPr>
          <p:nvPr>
            <p:ph idx="1"/>
          </p:nvPr>
        </p:nvSpPr>
        <p:spPr>
          <a:xfrm>
            <a:off x="1470024" y="1825625"/>
            <a:ext cx="9991047" cy="4351338"/>
          </a:xfrm>
        </p:spPr>
        <p:txBody>
          <a:bodyPr>
            <a:normAutofit/>
          </a:bodyPr>
          <a:lstStyle/>
          <a:p>
            <a:pPr marL="0" lvl="0" indent="0">
              <a:spcBef>
                <a:spcPts val="4235"/>
              </a:spcBef>
              <a:spcAft>
                <a:spcPts val="0"/>
              </a:spcAft>
              <a:buSzPts val="1800"/>
              <a:buNone/>
              <a:tabLst>
                <a:tab pos="1957705" algn="l"/>
              </a:tabLst>
            </a:pPr>
            <a:r>
              <a:rPr lang="nl-NL" sz="1700">
                <a:latin typeface="Verdana" panose="020B0604030504040204" pitchFamily="34" charset="0"/>
                <a:ea typeface="Verdana" panose="020B0604030504040204" pitchFamily="34" charset="0"/>
                <a:cs typeface="Verdana" panose="020B0604030504040204" pitchFamily="34" charset="0"/>
              </a:rPr>
              <a:t>Welke beslissing neem je</a:t>
            </a:r>
            <a:r>
              <a:rPr lang="nl-NL" sz="1700" spc="0">
                <a:effectLst/>
                <a:latin typeface="Verdana" panose="020B0604030504040204" pitchFamily="34" charset="0"/>
                <a:ea typeface="Verdana" panose="020B0604030504040204" pitchFamily="34" charset="0"/>
                <a:cs typeface="Verdana" panose="020B0604030504040204" pitchFamily="34" charset="0"/>
              </a:rPr>
              <a:t>?</a:t>
            </a:r>
          </a:p>
          <a:p>
            <a:pPr marL="0" lvl="0" indent="0">
              <a:lnSpc>
                <a:spcPct val="100000"/>
              </a:lnSpc>
              <a:spcBef>
                <a:spcPts val="0"/>
              </a:spcBef>
              <a:spcAft>
                <a:spcPts val="0"/>
              </a:spcAft>
              <a:buSzPts val="1800"/>
              <a:buNone/>
              <a:tabLst>
                <a:tab pos="1957705" algn="l"/>
              </a:tabLst>
            </a:pPr>
            <a:endParaRPr lang="nl-NL" sz="1700" spc="0">
              <a:effectLst/>
              <a:latin typeface="Verdana" panose="020B0604030504040204" pitchFamily="34" charset="0"/>
              <a:ea typeface="Verdana" panose="020B0604030504040204" pitchFamily="34" charset="0"/>
              <a:cs typeface="Verdana" panose="020B0604030504040204" pitchFamily="34" charset="0"/>
            </a:endParaRPr>
          </a:p>
          <a:p>
            <a:pPr marL="0" lvl="0" indent="0">
              <a:lnSpc>
                <a:spcPct val="100000"/>
              </a:lnSpc>
              <a:spcBef>
                <a:spcPts val="0"/>
              </a:spcBef>
              <a:spcAft>
                <a:spcPts val="0"/>
              </a:spcAft>
              <a:buSzPts val="1800"/>
              <a:buNone/>
              <a:tabLst>
                <a:tab pos="1957705" algn="l"/>
              </a:tabLst>
            </a:pPr>
            <a:r>
              <a:rPr lang="nl-NL" sz="1700" spc="0">
                <a:effectLst/>
                <a:latin typeface="Verdana" panose="020B0604030504040204" pitchFamily="34" charset="0"/>
                <a:ea typeface="Verdana" panose="020B0604030504040204" pitchFamily="34" charset="0"/>
                <a:cs typeface="Verdana" panose="020B0604030504040204" pitchFamily="34" charset="0"/>
              </a:rPr>
              <a:t>De bal gaat</a:t>
            </a:r>
            <a:r>
              <a:rPr lang="nl-NL" sz="1700" spc="-5">
                <a:effectLst/>
                <a:latin typeface="Verdana" panose="020B0604030504040204" pitchFamily="34" charset="0"/>
                <a:ea typeface="Verdana" panose="020B0604030504040204" pitchFamily="34" charset="0"/>
                <a:cs typeface="Verdana" panose="020B0604030504040204" pitchFamily="34" charset="0"/>
              </a:rPr>
              <a:t> </a:t>
            </a:r>
            <a:r>
              <a:rPr lang="nl-NL" sz="1700" u="sng" spc="-5">
                <a:effectLst/>
                <a:latin typeface="Verdana" panose="020B0604030504040204" pitchFamily="34" charset="0"/>
                <a:ea typeface="Verdana" panose="020B0604030504040204" pitchFamily="34" charset="0"/>
                <a:cs typeface="Verdana" panose="020B0604030504040204" pitchFamily="34" charset="0"/>
              </a:rPr>
              <a:t>niet</a:t>
            </a:r>
            <a:r>
              <a:rPr lang="nl-NL" sz="1700" spc="-5">
                <a:effectLst/>
                <a:latin typeface="Verdana" panose="020B0604030504040204" pitchFamily="34" charset="0"/>
                <a:ea typeface="Verdana" panose="020B0604030504040204" pitchFamily="34" charset="0"/>
                <a:cs typeface="Verdana" panose="020B0604030504040204" pitchFamily="34" charset="0"/>
              </a:rPr>
              <a:t> opzettelijk </a:t>
            </a:r>
            <a:r>
              <a:rPr lang="nl-NL" sz="1700" spc="0">
                <a:effectLst/>
                <a:latin typeface="Verdana" panose="020B0604030504040204" pitchFamily="34" charset="0"/>
                <a:ea typeface="Verdana" panose="020B0604030504040204" pitchFamily="34" charset="0"/>
                <a:cs typeface="Verdana" panose="020B0604030504040204" pitchFamily="34" charset="0"/>
              </a:rPr>
              <a:t>via</a:t>
            </a:r>
            <a:r>
              <a:rPr lang="nl-NL" sz="1700" spc="-15">
                <a:effectLst/>
                <a:latin typeface="Verdana" panose="020B0604030504040204" pitchFamily="34" charset="0"/>
                <a:ea typeface="Verdana" panose="020B0604030504040204" pitchFamily="34" charset="0"/>
                <a:cs typeface="Verdana" panose="020B0604030504040204" pitchFamily="34" charset="0"/>
              </a:rPr>
              <a:t> de </a:t>
            </a:r>
            <a:r>
              <a:rPr lang="nl-NL" sz="1700" u="sng" spc="0">
                <a:effectLst/>
                <a:latin typeface="Verdana" panose="020B0604030504040204" pitchFamily="34" charset="0"/>
                <a:ea typeface="Verdana" panose="020B0604030504040204" pitchFamily="34" charset="0"/>
                <a:cs typeface="Verdana" panose="020B0604030504040204" pitchFamily="34" charset="0"/>
              </a:rPr>
              <a:t>verdediger of</a:t>
            </a:r>
            <a:r>
              <a:rPr lang="nl-NL" sz="1700" u="sng" spc="-20">
                <a:effectLst/>
                <a:latin typeface="Verdana" panose="020B0604030504040204" pitchFamily="34" charset="0"/>
                <a:ea typeface="Verdana" panose="020B0604030504040204" pitchFamily="34" charset="0"/>
                <a:cs typeface="Verdana" panose="020B0604030504040204" pitchFamily="34" charset="0"/>
              </a:rPr>
              <a:t> </a:t>
            </a:r>
            <a:r>
              <a:rPr lang="nl-NL" sz="1700" u="sng" spc="0">
                <a:effectLst/>
                <a:latin typeface="Verdana" panose="020B0604030504040204" pitchFamily="34" charset="0"/>
                <a:ea typeface="Verdana" panose="020B0604030504040204" pitchFamily="34" charset="0"/>
                <a:cs typeface="Verdana" panose="020B0604030504040204" pitchFamily="34" charset="0"/>
              </a:rPr>
              <a:t>keeper</a:t>
            </a:r>
            <a:r>
              <a:rPr lang="nl-NL" sz="1700" spc="-5">
                <a:effectLst/>
                <a:latin typeface="Verdana" panose="020B0604030504040204" pitchFamily="34" charset="0"/>
                <a:ea typeface="Verdana" panose="020B0604030504040204" pitchFamily="34" charset="0"/>
                <a:cs typeface="Verdana" panose="020B0604030504040204" pitchFamily="34" charset="0"/>
              </a:rPr>
              <a:t> </a:t>
            </a:r>
            <a:r>
              <a:rPr lang="nl-NL" sz="1700" spc="0">
                <a:effectLst/>
                <a:latin typeface="Verdana" panose="020B0604030504040204" pitchFamily="34" charset="0"/>
                <a:ea typeface="Verdana" panose="020B0604030504040204" pitchFamily="34" charset="0"/>
                <a:cs typeface="Verdana" panose="020B0604030504040204" pitchFamily="34" charset="0"/>
              </a:rPr>
              <a:t>over</a:t>
            </a:r>
            <a:r>
              <a:rPr lang="nl-NL" sz="1700" spc="-10">
                <a:effectLst/>
                <a:latin typeface="Verdana" panose="020B0604030504040204" pitchFamily="34" charset="0"/>
                <a:ea typeface="Verdana" panose="020B0604030504040204" pitchFamily="34" charset="0"/>
                <a:cs typeface="Verdana" panose="020B0604030504040204" pitchFamily="34" charset="0"/>
              </a:rPr>
              <a:t> </a:t>
            </a:r>
            <a:r>
              <a:rPr lang="nl-NL" sz="1700" spc="0">
                <a:effectLst/>
                <a:latin typeface="Verdana" panose="020B0604030504040204" pitchFamily="34" charset="0"/>
                <a:ea typeface="Verdana" panose="020B0604030504040204" pitchFamily="34" charset="0"/>
                <a:cs typeface="Verdana" panose="020B0604030504040204" pitchFamily="34" charset="0"/>
              </a:rPr>
              <a:t>de</a:t>
            </a:r>
            <a:r>
              <a:rPr lang="nl-NL" sz="1700" spc="-10">
                <a:effectLst/>
                <a:latin typeface="Verdana" panose="020B0604030504040204" pitchFamily="34" charset="0"/>
                <a:ea typeface="Verdana" panose="020B0604030504040204" pitchFamily="34" charset="0"/>
                <a:cs typeface="Verdana" panose="020B0604030504040204" pitchFamily="34" charset="0"/>
              </a:rPr>
              <a:t> </a:t>
            </a:r>
            <a:r>
              <a:rPr lang="nl-NL" sz="1700" spc="0">
                <a:effectLst/>
                <a:latin typeface="Verdana" panose="020B0604030504040204" pitchFamily="34" charset="0"/>
                <a:ea typeface="Verdana" panose="020B0604030504040204" pitchFamily="34" charset="0"/>
                <a:cs typeface="Verdana" panose="020B0604030504040204" pitchFamily="34" charset="0"/>
              </a:rPr>
              <a:t>achterlijn</a:t>
            </a:r>
            <a:r>
              <a:rPr lang="nl-NL" sz="1700" spc="-10">
                <a:effectLst/>
                <a:latin typeface="Verdana" panose="020B0604030504040204" pitchFamily="34" charset="0"/>
                <a:ea typeface="Verdana" panose="020B0604030504040204" pitchFamily="34" charset="0"/>
                <a:cs typeface="Verdana" panose="020B0604030504040204" pitchFamily="34" charset="0"/>
              </a:rPr>
              <a:t> </a:t>
            </a:r>
          </a:p>
          <a:p>
            <a:pPr marL="0" lvl="0" indent="0">
              <a:lnSpc>
                <a:spcPct val="100000"/>
              </a:lnSpc>
              <a:spcBef>
                <a:spcPts val="0"/>
              </a:spcBef>
              <a:spcAft>
                <a:spcPts val="0"/>
              </a:spcAft>
              <a:buSzPts val="1800"/>
              <a:buNone/>
              <a:tabLst>
                <a:tab pos="1957705" algn="l"/>
              </a:tabLst>
            </a:pPr>
            <a:endParaRPr lang="nl-NL" sz="1700" spc="-10">
              <a:effectLst/>
              <a:latin typeface="Verdana" panose="020B0604030504040204" pitchFamily="34" charset="0"/>
              <a:ea typeface="Verdana" panose="020B0604030504040204" pitchFamily="34" charset="0"/>
              <a:cs typeface="Verdana" panose="020B0604030504040204" pitchFamily="34" charset="0"/>
            </a:endParaRPr>
          </a:p>
          <a:p>
            <a:pPr marL="0" lvl="0" indent="0">
              <a:lnSpc>
                <a:spcPct val="100000"/>
              </a:lnSpc>
              <a:spcBef>
                <a:spcPts val="0"/>
              </a:spcBef>
              <a:spcAft>
                <a:spcPts val="0"/>
              </a:spcAft>
              <a:buSzPts val="1800"/>
              <a:buNone/>
              <a:tabLst>
                <a:tab pos="1957705" algn="l"/>
              </a:tabLst>
            </a:pPr>
            <a:r>
              <a:rPr lang="nl-NL" sz="1700" b="1">
                <a:latin typeface="Verdana" panose="020B0604030504040204" pitchFamily="34" charset="0"/>
                <a:ea typeface="Verdana" panose="020B0604030504040204" pitchFamily="34" charset="0"/>
                <a:cs typeface="Verdana" panose="020B0604030504040204" pitchFamily="34" charset="0"/>
              </a:rPr>
              <a:t>L</a:t>
            </a:r>
            <a:r>
              <a:rPr lang="nl-NL" sz="1700" b="1" spc="0">
                <a:effectLst/>
                <a:latin typeface="Verdana" panose="020B0604030504040204" pitchFamily="34" charset="0"/>
                <a:ea typeface="Verdana" panose="020B0604030504040204" pitchFamily="34" charset="0"/>
                <a:cs typeface="Verdana" panose="020B0604030504040204" pitchFamily="34" charset="0"/>
              </a:rPr>
              <a:t>ange</a:t>
            </a:r>
            <a:r>
              <a:rPr lang="nl-NL" sz="1700" b="1" spc="-15">
                <a:effectLst/>
                <a:latin typeface="Verdana" panose="020B0604030504040204" pitchFamily="34" charset="0"/>
                <a:ea typeface="Verdana" panose="020B0604030504040204" pitchFamily="34" charset="0"/>
                <a:cs typeface="Verdana" panose="020B0604030504040204" pitchFamily="34" charset="0"/>
              </a:rPr>
              <a:t> </a:t>
            </a:r>
            <a:r>
              <a:rPr lang="nl-NL" sz="1700" b="1" spc="-10">
                <a:effectLst/>
                <a:latin typeface="Verdana" panose="020B0604030504040204" pitchFamily="34" charset="0"/>
                <a:ea typeface="Verdana" panose="020B0604030504040204" pitchFamily="34" charset="0"/>
                <a:cs typeface="Verdana" panose="020B0604030504040204" pitchFamily="34" charset="0"/>
              </a:rPr>
              <a:t>corner</a:t>
            </a:r>
            <a:endParaRPr lang="nl-NL" sz="1700" b="1" spc="0">
              <a:effectLst/>
              <a:latin typeface="Verdana" panose="020B0604030504040204" pitchFamily="34" charset="0"/>
              <a:ea typeface="Verdana" panose="020B0604030504040204" pitchFamily="34" charset="0"/>
              <a:cs typeface="Verdana" panose="020B0604030504040204" pitchFamily="34" charset="0"/>
            </a:endParaRPr>
          </a:p>
          <a:p>
            <a:pPr marL="0" marR="1708150" lvl="0" indent="0">
              <a:lnSpc>
                <a:spcPct val="117000"/>
              </a:lnSpc>
              <a:spcBef>
                <a:spcPts val="1405"/>
              </a:spcBef>
              <a:spcAft>
                <a:spcPts val="0"/>
              </a:spcAft>
              <a:buSzPts val="1800"/>
              <a:buNone/>
              <a:tabLst>
                <a:tab pos="1957705" algn="l"/>
              </a:tabLst>
            </a:pPr>
            <a:endParaRPr lang="nl-NL" sz="1700" spc="0">
              <a:effectLst/>
              <a:latin typeface="Verdana" panose="020B0604030504040204" pitchFamily="34" charset="0"/>
              <a:ea typeface="Verdana" panose="020B0604030504040204" pitchFamily="34" charset="0"/>
              <a:cs typeface="Verdana" panose="020B0604030504040204" pitchFamily="34" charset="0"/>
            </a:endParaRPr>
          </a:p>
          <a:p>
            <a:pPr marL="0" marR="1708150" lvl="0" indent="0">
              <a:lnSpc>
                <a:spcPct val="117000"/>
              </a:lnSpc>
              <a:spcBef>
                <a:spcPts val="1405"/>
              </a:spcBef>
              <a:spcAft>
                <a:spcPts val="0"/>
              </a:spcAft>
              <a:buSzPts val="1800"/>
              <a:buNone/>
              <a:tabLst>
                <a:tab pos="1957705" algn="l"/>
              </a:tabLst>
            </a:pPr>
            <a:r>
              <a:rPr lang="nl-NL" sz="1700" spc="0">
                <a:effectLst/>
                <a:latin typeface="Verdana" panose="020B0604030504040204" pitchFamily="34" charset="0"/>
                <a:ea typeface="Verdana" panose="020B0604030504040204" pitchFamily="34" charset="0"/>
                <a:cs typeface="Verdana" panose="020B0604030504040204" pitchFamily="34" charset="0"/>
              </a:rPr>
              <a:t>De verdediger of keeper slaat</a:t>
            </a:r>
            <a:r>
              <a:rPr lang="nl-NL" sz="1700" spc="-40">
                <a:effectLst/>
                <a:latin typeface="Verdana" panose="020B0604030504040204" pitchFamily="34" charset="0"/>
                <a:ea typeface="Verdana" panose="020B0604030504040204" pitchFamily="34" charset="0"/>
                <a:cs typeface="Verdana" panose="020B0604030504040204" pitchFamily="34" charset="0"/>
              </a:rPr>
              <a:t> </a:t>
            </a:r>
            <a:r>
              <a:rPr lang="nl-NL" sz="1700" spc="0">
                <a:effectLst/>
                <a:latin typeface="Verdana" panose="020B0604030504040204" pitchFamily="34" charset="0"/>
                <a:ea typeface="Verdana" panose="020B0604030504040204" pitchFamily="34" charset="0"/>
                <a:cs typeface="Verdana" panose="020B0604030504040204" pitchFamily="34" charset="0"/>
              </a:rPr>
              <a:t>de bal</a:t>
            </a:r>
            <a:r>
              <a:rPr lang="nl-NL" sz="1700" spc="-5">
                <a:effectLst/>
                <a:latin typeface="Verdana" panose="020B0604030504040204" pitchFamily="34" charset="0"/>
                <a:ea typeface="Verdana" panose="020B0604030504040204" pitchFamily="34" charset="0"/>
                <a:cs typeface="Verdana" panose="020B0604030504040204" pitchFamily="34" charset="0"/>
              </a:rPr>
              <a:t> </a:t>
            </a:r>
            <a:r>
              <a:rPr lang="nl-NL" sz="1700" u="sng" spc="0">
                <a:effectLst/>
                <a:latin typeface="Verdana" panose="020B0604030504040204" pitchFamily="34" charset="0"/>
                <a:ea typeface="Verdana" panose="020B0604030504040204" pitchFamily="34" charset="0"/>
                <a:cs typeface="Verdana" panose="020B0604030504040204" pitchFamily="34" charset="0"/>
              </a:rPr>
              <a:t>opzettelijk</a:t>
            </a:r>
            <a:r>
              <a:rPr lang="nl-NL" sz="1700" b="1" spc="0">
                <a:effectLst/>
                <a:latin typeface="Verdana" panose="020B0604030504040204" pitchFamily="34" charset="0"/>
                <a:ea typeface="Verdana" panose="020B0604030504040204" pitchFamily="34" charset="0"/>
                <a:cs typeface="Verdana" panose="020B0604030504040204" pitchFamily="34" charset="0"/>
              </a:rPr>
              <a:t> </a:t>
            </a:r>
            <a:r>
              <a:rPr lang="nl-NL" sz="1700" spc="0">
                <a:effectLst/>
                <a:latin typeface="Verdana" panose="020B0604030504040204" pitchFamily="34" charset="0"/>
                <a:ea typeface="Verdana" panose="020B0604030504040204" pitchFamily="34" charset="0"/>
                <a:cs typeface="Verdana" panose="020B0604030504040204" pitchFamily="34" charset="0"/>
              </a:rPr>
              <a:t>over</a:t>
            </a:r>
            <a:r>
              <a:rPr lang="nl-NL" sz="1700" spc="-35">
                <a:effectLst/>
                <a:latin typeface="Verdana" panose="020B0604030504040204" pitchFamily="34" charset="0"/>
                <a:ea typeface="Verdana" panose="020B0604030504040204" pitchFamily="34" charset="0"/>
                <a:cs typeface="Verdana" panose="020B0604030504040204" pitchFamily="34" charset="0"/>
              </a:rPr>
              <a:t> </a:t>
            </a:r>
            <a:r>
              <a:rPr lang="nl-NL" sz="1700" spc="0">
                <a:effectLst/>
                <a:latin typeface="Verdana" panose="020B0604030504040204" pitchFamily="34" charset="0"/>
                <a:ea typeface="Verdana" panose="020B0604030504040204" pitchFamily="34" charset="0"/>
                <a:cs typeface="Verdana" panose="020B0604030504040204" pitchFamily="34" charset="0"/>
              </a:rPr>
              <a:t>de</a:t>
            </a:r>
            <a:r>
              <a:rPr lang="nl-NL" sz="1700" spc="-10">
                <a:latin typeface="Verdana" panose="020B0604030504040204" pitchFamily="34" charset="0"/>
                <a:ea typeface="Verdana" panose="020B0604030504040204" pitchFamily="34" charset="0"/>
                <a:cs typeface="Verdana" panose="020B0604030504040204" pitchFamily="34" charset="0"/>
              </a:rPr>
              <a:t> </a:t>
            </a:r>
            <a:r>
              <a:rPr lang="nl-NL" sz="1700" spc="0">
                <a:effectLst/>
                <a:latin typeface="Verdana" panose="020B0604030504040204" pitchFamily="34" charset="0"/>
                <a:ea typeface="Verdana" panose="020B0604030504040204" pitchFamily="34" charset="0"/>
                <a:cs typeface="Verdana" panose="020B0604030504040204" pitchFamily="34" charset="0"/>
              </a:rPr>
              <a:t>achterlijn</a:t>
            </a:r>
          </a:p>
          <a:p>
            <a:pPr marL="0" marR="1708150" lvl="0" indent="0">
              <a:lnSpc>
                <a:spcPct val="117000"/>
              </a:lnSpc>
              <a:spcBef>
                <a:spcPts val="1405"/>
              </a:spcBef>
              <a:spcAft>
                <a:spcPts val="0"/>
              </a:spcAft>
              <a:buSzPts val="1800"/>
              <a:buNone/>
              <a:tabLst>
                <a:tab pos="1957705" algn="l"/>
              </a:tabLst>
            </a:pPr>
            <a:r>
              <a:rPr lang="nl-NL" sz="1700" b="1">
                <a:latin typeface="Verdana" panose="020B0604030504040204" pitchFamily="34" charset="0"/>
                <a:ea typeface="Verdana" panose="020B0604030504040204" pitchFamily="34" charset="0"/>
                <a:cs typeface="Verdana" panose="020B0604030504040204" pitchFamily="34" charset="0"/>
              </a:rPr>
              <a:t>S</a:t>
            </a:r>
            <a:r>
              <a:rPr lang="nl-NL" sz="1700" b="1" spc="-10">
                <a:effectLst/>
                <a:latin typeface="Verdana" panose="020B0604030504040204" pitchFamily="34" charset="0"/>
                <a:ea typeface="Verdana" panose="020B0604030504040204" pitchFamily="34" charset="0"/>
                <a:cs typeface="Verdana" panose="020B0604030504040204" pitchFamily="34" charset="0"/>
              </a:rPr>
              <a:t>trafcorner</a:t>
            </a:r>
            <a:endParaRPr lang="nl-NL" sz="1700" b="1" spc="0">
              <a:effectLst/>
              <a:latin typeface="Verdana" panose="020B0604030504040204" pitchFamily="34" charset="0"/>
              <a:ea typeface="Verdana" panose="020B0604030504040204" pitchFamily="34" charset="0"/>
              <a:cs typeface="Verdana" panose="020B0604030504040204" pitchFamily="34" charset="0"/>
            </a:endParaRPr>
          </a:p>
          <a:p>
            <a:pPr marL="0" lvl="0" indent="0">
              <a:spcBef>
                <a:spcPts val="1030"/>
              </a:spcBef>
              <a:spcAft>
                <a:spcPts val="0"/>
              </a:spcAft>
              <a:buSzPts val="1800"/>
              <a:buNone/>
              <a:tabLst>
                <a:tab pos="1957705" algn="l"/>
              </a:tabLst>
            </a:pPr>
            <a:endParaRPr lang="nl-NL" sz="1700">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spcAft>
                <a:spcPts val="0"/>
              </a:spcAft>
              <a:buSzPts val="1800"/>
              <a:buNone/>
              <a:tabLst>
                <a:tab pos="1957705" algn="l"/>
              </a:tabLst>
            </a:pPr>
            <a:r>
              <a:rPr lang="nl-NL" sz="1700">
                <a:latin typeface="Verdana" panose="020B0604030504040204" pitchFamily="34" charset="0"/>
                <a:ea typeface="Verdana" panose="020B0604030504040204" pitchFamily="34" charset="0"/>
                <a:cs typeface="Verdana" panose="020B0604030504040204" pitchFamily="34" charset="0"/>
              </a:rPr>
              <a:t>De </a:t>
            </a:r>
            <a:r>
              <a:rPr lang="nl-NL" sz="1700" spc="0">
                <a:effectLst/>
                <a:latin typeface="Verdana" panose="020B0604030504040204" pitchFamily="34" charset="0"/>
                <a:ea typeface="Verdana" panose="020B0604030504040204" pitchFamily="34" charset="0"/>
                <a:cs typeface="Verdana" panose="020B0604030504040204" pitchFamily="34" charset="0"/>
              </a:rPr>
              <a:t>bal gaat</a:t>
            </a:r>
            <a:r>
              <a:rPr lang="nl-NL" sz="1700" spc="10">
                <a:effectLst/>
                <a:latin typeface="Verdana" panose="020B0604030504040204" pitchFamily="34" charset="0"/>
                <a:ea typeface="Verdana" panose="020B0604030504040204" pitchFamily="34" charset="0"/>
                <a:cs typeface="Verdana" panose="020B0604030504040204" pitchFamily="34" charset="0"/>
              </a:rPr>
              <a:t> </a:t>
            </a:r>
            <a:r>
              <a:rPr lang="nl-NL" sz="1700" spc="0">
                <a:effectLst/>
                <a:latin typeface="Verdana" panose="020B0604030504040204" pitchFamily="34" charset="0"/>
                <a:ea typeface="Verdana" panose="020B0604030504040204" pitchFamily="34" charset="0"/>
                <a:cs typeface="Verdana" panose="020B0604030504040204" pitchFamily="34" charset="0"/>
              </a:rPr>
              <a:t>via</a:t>
            </a:r>
            <a:r>
              <a:rPr lang="nl-NL" sz="1700" spc="-10">
                <a:effectLst/>
                <a:latin typeface="Verdana" panose="020B0604030504040204" pitchFamily="34" charset="0"/>
                <a:ea typeface="Verdana" panose="020B0604030504040204" pitchFamily="34" charset="0"/>
                <a:cs typeface="Verdana" panose="020B0604030504040204" pitchFamily="34" charset="0"/>
              </a:rPr>
              <a:t> </a:t>
            </a:r>
            <a:r>
              <a:rPr lang="nl-NL" sz="1700" spc="0">
                <a:effectLst/>
                <a:latin typeface="Verdana" panose="020B0604030504040204" pitchFamily="34" charset="0"/>
                <a:ea typeface="Verdana" panose="020B0604030504040204" pitchFamily="34" charset="0"/>
                <a:cs typeface="Verdana" panose="020B0604030504040204" pitchFamily="34" charset="0"/>
              </a:rPr>
              <a:t>een</a:t>
            </a:r>
            <a:r>
              <a:rPr lang="nl-NL" sz="1700" spc="-10">
                <a:effectLst/>
                <a:latin typeface="Verdana" panose="020B0604030504040204" pitchFamily="34" charset="0"/>
                <a:ea typeface="Verdana" panose="020B0604030504040204" pitchFamily="34" charset="0"/>
                <a:cs typeface="Verdana" panose="020B0604030504040204" pitchFamily="34" charset="0"/>
              </a:rPr>
              <a:t> </a:t>
            </a:r>
            <a:r>
              <a:rPr lang="nl-NL" sz="1700" u="sng" spc="0">
                <a:effectLst/>
                <a:latin typeface="Verdana" panose="020B0604030504040204" pitchFamily="34" charset="0"/>
                <a:ea typeface="Verdana" panose="020B0604030504040204" pitchFamily="34" charset="0"/>
                <a:cs typeface="Verdana" panose="020B0604030504040204" pitchFamily="34" charset="0"/>
              </a:rPr>
              <a:t>aanvaller</a:t>
            </a:r>
            <a:r>
              <a:rPr lang="nl-NL" sz="1700" spc="10">
                <a:effectLst/>
                <a:latin typeface="Verdana" panose="020B0604030504040204" pitchFamily="34" charset="0"/>
                <a:ea typeface="Verdana" panose="020B0604030504040204" pitchFamily="34" charset="0"/>
                <a:cs typeface="Verdana" panose="020B0604030504040204" pitchFamily="34" charset="0"/>
              </a:rPr>
              <a:t> </a:t>
            </a:r>
            <a:r>
              <a:rPr lang="nl-NL" sz="1700" spc="0">
                <a:effectLst/>
                <a:latin typeface="Verdana" panose="020B0604030504040204" pitchFamily="34" charset="0"/>
                <a:ea typeface="Verdana" panose="020B0604030504040204" pitchFamily="34" charset="0"/>
                <a:cs typeface="Verdana" panose="020B0604030504040204" pitchFamily="34" charset="0"/>
              </a:rPr>
              <a:t>over</a:t>
            </a:r>
            <a:r>
              <a:rPr lang="nl-NL" sz="1700" spc="-25">
                <a:effectLst/>
                <a:latin typeface="Verdana" panose="020B0604030504040204" pitchFamily="34" charset="0"/>
                <a:ea typeface="Verdana" panose="020B0604030504040204" pitchFamily="34" charset="0"/>
                <a:cs typeface="Verdana" panose="020B0604030504040204" pitchFamily="34" charset="0"/>
              </a:rPr>
              <a:t> </a:t>
            </a:r>
            <a:r>
              <a:rPr lang="nl-NL" sz="1700" spc="0">
                <a:effectLst/>
                <a:latin typeface="Verdana" panose="020B0604030504040204" pitchFamily="34" charset="0"/>
                <a:ea typeface="Verdana" panose="020B0604030504040204" pitchFamily="34" charset="0"/>
                <a:cs typeface="Verdana" panose="020B0604030504040204" pitchFamily="34" charset="0"/>
              </a:rPr>
              <a:t>de</a:t>
            </a:r>
            <a:r>
              <a:rPr lang="nl-NL" sz="1700" spc="5">
                <a:effectLst/>
                <a:latin typeface="Verdana" panose="020B0604030504040204" pitchFamily="34" charset="0"/>
                <a:ea typeface="Verdana" panose="020B0604030504040204" pitchFamily="34" charset="0"/>
                <a:cs typeface="Verdana" panose="020B0604030504040204" pitchFamily="34" charset="0"/>
              </a:rPr>
              <a:t> </a:t>
            </a:r>
            <a:r>
              <a:rPr lang="nl-NL" sz="1700" spc="0">
                <a:effectLst/>
                <a:latin typeface="Verdana" panose="020B0604030504040204" pitchFamily="34" charset="0"/>
                <a:ea typeface="Verdana" panose="020B0604030504040204" pitchFamily="34" charset="0"/>
                <a:cs typeface="Verdana" panose="020B0604030504040204" pitchFamily="34" charset="0"/>
              </a:rPr>
              <a:t>achterlijn </a:t>
            </a:r>
            <a:br>
              <a:rPr lang="nl-NL" sz="1700" spc="0">
                <a:effectLst/>
                <a:latin typeface="Verdana" panose="020B0604030504040204" pitchFamily="34" charset="0"/>
                <a:ea typeface="Verdana" panose="020B0604030504040204" pitchFamily="34" charset="0"/>
                <a:cs typeface="Verdana" panose="020B0604030504040204" pitchFamily="34" charset="0"/>
              </a:rPr>
            </a:br>
            <a:endParaRPr lang="nl-NL" sz="1700" spc="0">
              <a:effectLst/>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spcAft>
                <a:spcPts val="0"/>
              </a:spcAft>
              <a:buSzPts val="1800"/>
              <a:buNone/>
              <a:tabLst>
                <a:tab pos="1957705" algn="l"/>
              </a:tabLst>
            </a:pPr>
            <a:r>
              <a:rPr lang="nl-NL" sz="1700" b="1" spc="0">
                <a:effectLst/>
                <a:latin typeface="Verdana" panose="020B0604030504040204" pitchFamily="34" charset="0"/>
                <a:ea typeface="Verdana" panose="020B0604030504040204" pitchFamily="34" charset="0"/>
                <a:cs typeface="Verdana" panose="020B0604030504040204" pitchFamily="34" charset="0"/>
              </a:rPr>
              <a:t>U</a:t>
            </a:r>
            <a:r>
              <a:rPr lang="nl-NL" sz="1700" b="1" spc="-10">
                <a:effectLst/>
                <a:latin typeface="Verdana" panose="020B0604030504040204" pitchFamily="34" charset="0"/>
                <a:ea typeface="Verdana" panose="020B0604030504040204" pitchFamily="34" charset="0"/>
                <a:cs typeface="Verdana" panose="020B0604030504040204" pitchFamily="34" charset="0"/>
              </a:rPr>
              <a:t>itslaan</a:t>
            </a:r>
            <a:endParaRPr lang="nl-NL" sz="1700" b="1" spc="0">
              <a:effectLst/>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a:p>
        </p:txBody>
      </p:sp>
    </p:spTree>
    <p:extLst>
      <p:ext uri="{BB962C8B-B14F-4D97-AF65-F5344CB8AC3E}">
        <p14:creationId xmlns:p14="http://schemas.microsoft.com/office/powerpoint/2010/main" val="363496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50D445-F23B-C94F-0806-6954C7932F92}"/>
              </a:ext>
            </a:extLst>
          </p:cNvPr>
          <p:cNvSpPr>
            <a:spLocks noGrp="1"/>
          </p:cNvSpPr>
          <p:nvPr>
            <p:ph type="title"/>
          </p:nvPr>
        </p:nvSpPr>
        <p:spPr/>
        <p:txBody>
          <a:bodyPr/>
          <a:lstStyle/>
          <a:p>
            <a:r>
              <a:rPr lang="nl-NL"/>
              <a:t>Welke straf geef je?</a:t>
            </a:r>
          </a:p>
        </p:txBody>
      </p:sp>
      <p:sp>
        <p:nvSpPr>
          <p:cNvPr id="3" name="Tijdelijke aanduiding voor inhoud 2">
            <a:extLst>
              <a:ext uri="{FF2B5EF4-FFF2-40B4-BE49-F238E27FC236}">
                <a16:creationId xmlns:a16="http://schemas.microsoft.com/office/drawing/2014/main" id="{B7B6364B-243E-B745-6BE7-9E6412C13928}"/>
              </a:ext>
            </a:extLst>
          </p:cNvPr>
          <p:cNvSpPr>
            <a:spLocks noGrp="1"/>
          </p:cNvSpPr>
          <p:nvPr>
            <p:ph idx="1"/>
          </p:nvPr>
        </p:nvSpPr>
        <p:spPr>
          <a:xfrm>
            <a:off x="1470025" y="1825625"/>
            <a:ext cx="10102515" cy="4351338"/>
          </a:xfrm>
        </p:spPr>
        <p:txBody>
          <a:bodyPr>
            <a:normAutofit/>
          </a:bodyPr>
          <a:lstStyle/>
          <a:p>
            <a:pPr marL="0" indent="0">
              <a:buNone/>
            </a:pPr>
            <a:r>
              <a:rPr lang="nl-NL" sz="1600"/>
              <a:t>Een overtreding op het middenveld is een:</a:t>
            </a:r>
            <a:endParaRPr lang="nl-NL" sz="1600">
              <a:ea typeface="Verdana"/>
            </a:endParaRPr>
          </a:p>
          <a:p>
            <a:pPr marL="534670" lvl="1">
              <a:buBlip>
                <a:blip r:embed="rId2"/>
              </a:buBlip>
            </a:pPr>
            <a:r>
              <a:rPr lang="nl-NL" sz="1600"/>
              <a:t>Vrije slag</a:t>
            </a:r>
            <a:endParaRPr lang="nl-NL" sz="1600">
              <a:ea typeface="Verdana"/>
            </a:endParaRPr>
          </a:p>
          <a:p>
            <a:pPr marL="1270" indent="0">
              <a:buNone/>
            </a:pPr>
            <a:r>
              <a:rPr lang="nl-NL" sz="1600"/>
              <a:t>Een overtreding in de cirkel van een verdediger is een:</a:t>
            </a:r>
            <a:endParaRPr lang="nl-NL" sz="1600">
              <a:ea typeface="Verdana"/>
            </a:endParaRPr>
          </a:p>
          <a:p>
            <a:pPr marL="534670" lvl="1">
              <a:buBlip>
                <a:blip r:embed="rId2"/>
              </a:buBlip>
            </a:pPr>
            <a:r>
              <a:rPr lang="nl-NL" sz="1600"/>
              <a:t>Strafcorner</a:t>
            </a:r>
            <a:endParaRPr lang="nl-NL" sz="1600">
              <a:ea typeface="Verdana"/>
            </a:endParaRPr>
          </a:p>
          <a:p>
            <a:pPr marL="0" indent="0">
              <a:buNone/>
            </a:pPr>
            <a:r>
              <a:rPr lang="nl-NL" sz="1600"/>
              <a:t>Een overtreding in de cirkel van een aanvaller is een:</a:t>
            </a:r>
          </a:p>
          <a:p>
            <a:pPr marL="534670" lvl="1">
              <a:buBlip>
                <a:blip r:embed="rId2"/>
              </a:buBlip>
            </a:pPr>
            <a:r>
              <a:rPr lang="nl-NL" sz="1600"/>
              <a:t>vrije slag voor de verdediging</a:t>
            </a:r>
            <a:endParaRPr lang="nl-NL" sz="1600">
              <a:ea typeface="Verdana"/>
            </a:endParaRPr>
          </a:p>
          <a:p>
            <a:pPr marL="0" indent="0">
              <a:buNone/>
            </a:pPr>
            <a:r>
              <a:rPr lang="nl-NL" sz="1600"/>
              <a:t>Een opzettelijke overtreding (duw, tackle of hak) door verdediger in het 23m gebied is een:</a:t>
            </a:r>
            <a:endParaRPr lang="nl-NL" sz="1600">
              <a:ea typeface="Verdana"/>
            </a:endParaRPr>
          </a:p>
          <a:p>
            <a:pPr marL="534670" lvl="1">
              <a:buBlip>
                <a:blip r:embed="rId2"/>
              </a:buBlip>
            </a:pPr>
            <a:r>
              <a:rPr lang="nl-NL" sz="1600"/>
              <a:t>Strafcorner</a:t>
            </a:r>
            <a:endParaRPr lang="nl-NL" sz="1600">
              <a:ea typeface="Verdana"/>
            </a:endParaRPr>
          </a:p>
          <a:p>
            <a:pPr marL="0" indent="0">
              <a:buNone/>
            </a:pPr>
            <a:r>
              <a:rPr lang="nl-NL" sz="1600"/>
              <a:t>Een opzettelijke overtreding op een speler in balbezit in de cirkel of een overtreding waardoor een doelpunt wordt voorkomen is een:</a:t>
            </a:r>
            <a:endParaRPr lang="nl-NL" sz="1600">
              <a:ea typeface="Verdana"/>
            </a:endParaRPr>
          </a:p>
          <a:p>
            <a:pPr marL="534670" lvl="1">
              <a:buBlip>
                <a:blip r:embed="rId2"/>
              </a:buBlip>
            </a:pPr>
            <a:r>
              <a:rPr lang="nl-NL" sz="1600"/>
              <a:t>Strafbal (bijvoorbeeld als de lijnstopper de bal op z’n voet krijgt bij een SC)</a:t>
            </a:r>
            <a:endParaRPr lang="nl-NL" sz="1600">
              <a:ea typeface="Verdana"/>
            </a:endParaRPr>
          </a:p>
          <a:p>
            <a:pPr marL="0" indent="0">
              <a:buNone/>
            </a:pPr>
            <a:endParaRPr lang="nl-NL"/>
          </a:p>
        </p:txBody>
      </p:sp>
    </p:spTree>
    <p:extLst>
      <p:ext uri="{BB962C8B-B14F-4D97-AF65-F5344CB8AC3E}">
        <p14:creationId xmlns:p14="http://schemas.microsoft.com/office/powerpoint/2010/main" val="267544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2D826F-E960-005A-5A27-01776E61DE76}"/>
              </a:ext>
            </a:extLst>
          </p:cNvPr>
          <p:cNvSpPr>
            <a:spLocks noGrp="1"/>
          </p:cNvSpPr>
          <p:nvPr>
            <p:ph type="title"/>
          </p:nvPr>
        </p:nvSpPr>
        <p:spPr/>
        <p:txBody>
          <a:bodyPr/>
          <a:lstStyle/>
          <a:p>
            <a:r>
              <a:rPr lang="nl-NL"/>
              <a:t>Wanneer geef je een strafcorner?</a:t>
            </a:r>
          </a:p>
        </p:txBody>
      </p:sp>
      <p:sp>
        <p:nvSpPr>
          <p:cNvPr id="3" name="Tijdelijke aanduiding voor inhoud 2">
            <a:extLst>
              <a:ext uri="{FF2B5EF4-FFF2-40B4-BE49-F238E27FC236}">
                <a16:creationId xmlns:a16="http://schemas.microsoft.com/office/drawing/2014/main" id="{B59631ED-9A8A-86C0-2972-89DF744DD0A9}"/>
              </a:ext>
            </a:extLst>
          </p:cNvPr>
          <p:cNvSpPr>
            <a:spLocks noGrp="1"/>
          </p:cNvSpPr>
          <p:nvPr>
            <p:ph idx="1"/>
          </p:nvPr>
        </p:nvSpPr>
        <p:spPr/>
        <p:txBody>
          <a:bodyPr/>
          <a:lstStyle/>
          <a:p>
            <a:pPr>
              <a:buBlip>
                <a:blip r:embed="rId3"/>
              </a:buBlip>
            </a:pPr>
            <a:r>
              <a:rPr lang="nl-NL" b="1" u="sng"/>
              <a:t>On</a:t>
            </a:r>
            <a:r>
              <a:rPr lang="nl-NL" b="1"/>
              <a:t>opzettelijke</a:t>
            </a:r>
            <a:r>
              <a:rPr lang="nl-NL"/>
              <a:t> overtreding in </a:t>
            </a:r>
            <a:r>
              <a:rPr lang="nl-NL" b="1"/>
              <a:t>cirkel</a:t>
            </a:r>
          </a:p>
          <a:p>
            <a:pPr>
              <a:buBlip>
                <a:blip r:embed="rId3"/>
              </a:buBlip>
            </a:pPr>
            <a:endParaRPr lang="nl-NL"/>
          </a:p>
          <a:p>
            <a:pPr>
              <a:buBlip>
                <a:blip r:embed="rId3"/>
              </a:buBlip>
            </a:pPr>
            <a:r>
              <a:rPr lang="nl-NL" b="1"/>
              <a:t>Opzettelijke </a:t>
            </a:r>
            <a:r>
              <a:rPr lang="nl-NL"/>
              <a:t>overtreding in het </a:t>
            </a:r>
            <a:r>
              <a:rPr lang="nl-NL" b="1"/>
              <a:t>23-meter</a:t>
            </a:r>
            <a:r>
              <a:rPr lang="nl-NL"/>
              <a:t> gebied</a:t>
            </a:r>
          </a:p>
          <a:p>
            <a:pPr>
              <a:buBlip>
                <a:blip r:embed="rId3"/>
              </a:buBlip>
            </a:pPr>
            <a:endParaRPr lang="nl-NL"/>
          </a:p>
          <a:p>
            <a:pPr>
              <a:buBlip>
                <a:blip r:embed="rId3"/>
              </a:buBlip>
            </a:pPr>
            <a:r>
              <a:rPr lang="nl-NL"/>
              <a:t>Bal opzettelijk over de achterlijn spelen</a:t>
            </a:r>
          </a:p>
          <a:p>
            <a:pPr>
              <a:buBlip>
                <a:blip r:embed="rId3"/>
              </a:buBlip>
            </a:pPr>
            <a:endParaRPr lang="nl-NL"/>
          </a:p>
          <a:p>
            <a:pPr>
              <a:buBlip>
                <a:blip r:embed="rId3"/>
              </a:buBlip>
            </a:pPr>
            <a:r>
              <a:rPr lang="nl-NL"/>
              <a:t>Bal zit vast in de uitrusting van de keeper</a:t>
            </a:r>
          </a:p>
          <a:p>
            <a:endParaRPr lang="nl-NL"/>
          </a:p>
        </p:txBody>
      </p:sp>
    </p:spTree>
    <p:extLst>
      <p:ext uri="{BB962C8B-B14F-4D97-AF65-F5344CB8AC3E}">
        <p14:creationId xmlns:p14="http://schemas.microsoft.com/office/powerpoint/2010/main" val="2683668512"/>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F969BF-AE29-91F1-5788-25CAAED101CD}"/>
              </a:ext>
            </a:extLst>
          </p:cNvPr>
          <p:cNvSpPr>
            <a:spLocks noGrp="1"/>
          </p:cNvSpPr>
          <p:nvPr>
            <p:ph type="title"/>
          </p:nvPr>
        </p:nvSpPr>
        <p:spPr/>
        <p:txBody>
          <a:bodyPr/>
          <a:lstStyle/>
          <a:p>
            <a:r>
              <a:rPr lang="nl-NL"/>
              <a:t>Wanneer geef je een strafbal?</a:t>
            </a:r>
          </a:p>
        </p:txBody>
      </p:sp>
      <p:sp>
        <p:nvSpPr>
          <p:cNvPr id="3" name="Tijdelijke aanduiding voor inhoud 2">
            <a:extLst>
              <a:ext uri="{FF2B5EF4-FFF2-40B4-BE49-F238E27FC236}">
                <a16:creationId xmlns:a16="http://schemas.microsoft.com/office/drawing/2014/main" id="{18D2CC99-F077-47A4-2411-9DB5105C8D00}"/>
              </a:ext>
            </a:extLst>
          </p:cNvPr>
          <p:cNvSpPr>
            <a:spLocks noGrp="1"/>
          </p:cNvSpPr>
          <p:nvPr>
            <p:ph idx="1"/>
          </p:nvPr>
        </p:nvSpPr>
        <p:spPr/>
        <p:txBody>
          <a:bodyPr/>
          <a:lstStyle/>
          <a:p>
            <a:pPr>
              <a:buBlip>
                <a:blip r:embed="rId2"/>
              </a:buBlip>
            </a:pPr>
            <a:r>
              <a:rPr lang="nl-NL" b="1"/>
              <a:t>Opzettelijke</a:t>
            </a:r>
            <a:r>
              <a:rPr lang="nl-NL"/>
              <a:t> overtreding </a:t>
            </a:r>
            <a:r>
              <a:rPr lang="nl-NL" b="1"/>
              <a:t>in cirkel </a:t>
            </a:r>
            <a:r>
              <a:rPr lang="nl-NL"/>
              <a:t>op een aanvaller in balbezit (of die direct in balbezit kan komen)</a:t>
            </a:r>
          </a:p>
          <a:p>
            <a:pPr lvl="1">
              <a:buBlip>
                <a:blip r:embed="rId2"/>
              </a:buBlip>
            </a:pPr>
            <a:r>
              <a:rPr lang="nl-NL"/>
              <a:t>Het voorkomen van een doelpoging door zowel keeper als veldspeler</a:t>
            </a:r>
          </a:p>
          <a:p>
            <a:pPr>
              <a:buBlip>
                <a:blip r:embed="rId2"/>
              </a:buBlip>
            </a:pPr>
            <a:r>
              <a:rPr lang="nl-NL"/>
              <a:t>Het voorkomen van een doelpunt met het lichaam (incl. de voet)</a:t>
            </a:r>
          </a:p>
          <a:p>
            <a:pPr lvl="1">
              <a:buBlip>
                <a:blip r:embed="rId2"/>
              </a:buBlip>
            </a:pPr>
            <a:r>
              <a:rPr lang="nl-NL"/>
              <a:t>Dit geldt alleen als de bal anders in het doel zou zijn gegaan en er dus geen keeper of andere verdediger meer achter staat (als de keeper er wel achter staat en deze zou het doelpunt nog kunnen voorkomen en geef je dus een strafcorner)</a:t>
            </a:r>
          </a:p>
          <a:p>
            <a:pPr marL="0" indent="0">
              <a:buNone/>
            </a:pPr>
            <a:endParaRPr lang="nl-NL"/>
          </a:p>
          <a:p>
            <a:endParaRPr lang="nl-NL"/>
          </a:p>
          <a:p>
            <a:endParaRPr lang="nl-NL"/>
          </a:p>
        </p:txBody>
      </p:sp>
    </p:spTree>
    <p:extLst>
      <p:ext uri="{BB962C8B-B14F-4D97-AF65-F5344CB8AC3E}">
        <p14:creationId xmlns:p14="http://schemas.microsoft.com/office/powerpoint/2010/main" val="3745715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A4F57-ECBC-6BE9-1330-08F8364D6AE8}"/>
              </a:ext>
            </a:extLst>
          </p:cNvPr>
          <p:cNvSpPr>
            <a:spLocks noGrp="1"/>
          </p:cNvSpPr>
          <p:nvPr>
            <p:ph type="title"/>
          </p:nvPr>
        </p:nvSpPr>
        <p:spPr/>
        <p:txBody>
          <a:bodyPr/>
          <a:lstStyle/>
          <a:p>
            <a:r>
              <a:rPr lang="nl-NL"/>
              <a:t>Wat is de juiste beslissing?</a:t>
            </a:r>
          </a:p>
        </p:txBody>
      </p:sp>
      <p:pic>
        <p:nvPicPr>
          <p:cNvPr id="4" name="SC-003-1">
            <a:hlinkClick r:id="" action="ppaction://media"/>
            <a:extLst>
              <a:ext uri="{FF2B5EF4-FFF2-40B4-BE49-F238E27FC236}">
                <a16:creationId xmlns:a16="http://schemas.microsoft.com/office/drawing/2014/main" id="{39203813-05A7-3F88-E820-D379C223CB71}"/>
              </a:ext>
            </a:extLst>
          </p:cNvPr>
          <p:cNvPicPr>
            <a:picLocks noGrp="1" noChangeAspect="1"/>
          </p:cNvPicPr>
          <p:nvPr>
            <p:ph idx="1"/>
            <a:videoFile r:link="rId1"/>
            <p:extLst>
              <p:ext uri="{DAA4B4D4-6D71-4841-9C94-3DE7FCFB9230}">
                <p14:media xmlns:p14="http://schemas.microsoft.com/office/powerpoint/2010/main" r:embed="rId2">
                  <p14:trim end="45359.9795"/>
                </p14:media>
              </p:ext>
            </p:extLst>
          </p:nvPr>
        </p:nvPicPr>
        <p:blipFill rotWithShape="1">
          <a:blip r:embed="rId4"/>
          <a:srcRect l="9338" t="15177" r="28852"/>
          <a:stretch/>
        </p:blipFill>
        <p:spPr>
          <a:xfrm>
            <a:off x="1469569" y="2035175"/>
            <a:ext cx="5474156" cy="4225568"/>
          </a:xfrm>
        </p:spPr>
      </p:pic>
      <p:sp>
        <p:nvSpPr>
          <p:cNvPr id="5" name="Tijdelijke aanduiding voor inhoud 2">
            <a:extLst>
              <a:ext uri="{FF2B5EF4-FFF2-40B4-BE49-F238E27FC236}">
                <a16:creationId xmlns:a16="http://schemas.microsoft.com/office/drawing/2014/main" id="{D60B7762-E522-365B-420D-51EB4E88609E}"/>
              </a:ext>
            </a:extLst>
          </p:cNvPr>
          <p:cNvSpPr txBox="1">
            <a:spLocks/>
          </p:cNvSpPr>
          <p:nvPr/>
        </p:nvSpPr>
        <p:spPr bwMode="auto">
          <a:xfrm>
            <a:off x="7162800" y="2035175"/>
            <a:ext cx="443831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68288" indent="-268288" algn="l" rtl="0" eaLnBrk="1" fontAlgn="base" hangingPunct="1">
              <a:lnSpc>
                <a:spcPct val="120000"/>
              </a:lnSpc>
              <a:spcBef>
                <a:spcPts val="1000"/>
              </a:spcBef>
              <a:spcAft>
                <a:spcPct val="0"/>
              </a:spcAft>
              <a:buFont typeface="Verdana" panose="020B0604030504040204" pitchFamily="34" charset="0"/>
              <a:buChar char="–"/>
              <a:defRPr sz="1900" kern="1200">
                <a:solidFill>
                  <a:schemeClr val="tx1"/>
                </a:solidFill>
                <a:latin typeface="+mn-lt"/>
                <a:ea typeface="+mn-ea"/>
                <a:cs typeface="+mn-cs"/>
              </a:defRPr>
            </a:lvl1pPr>
            <a:lvl2pPr marL="534988" indent="-266700"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2pPr>
            <a:lvl3pPr marL="803275" indent="-268288"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3pPr>
            <a:lvl4pPr marL="1081088" indent="-277813"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4pPr>
            <a:lvl5pPr marL="1347788" indent="-266700"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Verdana" panose="020B0604030504040204" pitchFamily="34" charset="0"/>
              <a:buNone/>
            </a:pPr>
            <a:r>
              <a:rPr lang="nl-NL" sz="1600" b="1"/>
              <a:t>Strafcorner</a:t>
            </a:r>
          </a:p>
          <a:p>
            <a:pPr marL="0" indent="0">
              <a:buFont typeface="Verdana" panose="020B0604030504040204" pitchFamily="34" charset="0"/>
              <a:buNone/>
            </a:pPr>
            <a:r>
              <a:rPr lang="nl-NL" sz="1600">
                <a:sym typeface="Wingdings" panose="05000000000000000000" pitchFamily="2" charset="2"/>
              </a:rPr>
              <a:t> </a:t>
            </a:r>
            <a:r>
              <a:rPr lang="nl-NL" sz="1600" u="sng"/>
              <a:t>On</a:t>
            </a:r>
            <a:r>
              <a:rPr lang="nl-NL" sz="1600"/>
              <a:t>opzettelijke overtreding in de cirkel</a:t>
            </a:r>
          </a:p>
          <a:p>
            <a:pPr marL="0" indent="0">
              <a:buFont typeface="Verdana" panose="020B0604030504040204" pitchFamily="34" charset="0"/>
              <a:buNone/>
            </a:pPr>
            <a:endParaRPr lang="nl-NL"/>
          </a:p>
        </p:txBody>
      </p:sp>
    </p:spTree>
    <p:extLst>
      <p:ext uri="{BB962C8B-B14F-4D97-AF65-F5344CB8AC3E}">
        <p14:creationId xmlns:p14="http://schemas.microsoft.com/office/powerpoint/2010/main" val="376197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5F565-C95E-4FB3-AF00-5F59CDCAA3A4}"/>
              </a:ext>
            </a:extLst>
          </p:cNvPr>
          <p:cNvSpPr>
            <a:spLocks noGrp="1"/>
          </p:cNvSpPr>
          <p:nvPr>
            <p:ph type="title"/>
          </p:nvPr>
        </p:nvSpPr>
        <p:spPr/>
        <p:txBody>
          <a:bodyPr/>
          <a:lstStyle/>
          <a:p>
            <a:br>
              <a:rPr lang="nl-NL"/>
            </a:br>
            <a:endParaRPr lang="nl-NL"/>
          </a:p>
        </p:txBody>
      </p:sp>
      <p:sp>
        <p:nvSpPr>
          <p:cNvPr id="7" name="Tekstvak 6">
            <a:extLst>
              <a:ext uri="{FF2B5EF4-FFF2-40B4-BE49-F238E27FC236}">
                <a16:creationId xmlns:a16="http://schemas.microsoft.com/office/drawing/2014/main" id="{BEF5956D-C30C-8402-8071-E00DF696E74E}"/>
              </a:ext>
            </a:extLst>
          </p:cNvPr>
          <p:cNvSpPr txBox="1"/>
          <p:nvPr/>
        </p:nvSpPr>
        <p:spPr>
          <a:xfrm>
            <a:off x="1247896" y="1117739"/>
            <a:ext cx="6924582" cy="707886"/>
          </a:xfrm>
          <a:prstGeom prst="rect">
            <a:avLst/>
          </a:prstGeom>
          <a:noFill/>
        </p:spPr>
        <p:txBody>
          <a:bodyPr wrap="square">
            <a:spAutoFit/>
          </a:bodyPr>
          <a:lstStyle/>
          <a:p>
            <a:r>
              <a:rPr lang="nl-NL" sz="1600" b="1"/>
              <a:t>Ben jij klaar om een wedstrijd te fluiten?</a:t>
            </a:r>
          </a:p>
          <a:p>
            <a:endParaRPr lang="nl-NL" sz="1200"/>
          </a:p>
          <a:p>
            <a:endParaRPr lang="nl-NL" sz="1200"/>
          </a:p>
        </p:txBody>
      </p:sp>
      <p:pic>
        <p:nvPicPr>
          <p:cNvPr id="11" name="Afbeelding 10">
            <a:extLst>
              <a:ext uri="{FF2B5EF4-FFF2-40B4-BE49-F238E27FC236}">
                <a16:creationId xmlns:a16="http://schemas.microsoft.com/office/drawing/2014/main" id="{89BAB896-469B-95C1-B03B-277AF6E986B1}"/>
              </a:ext>
            </a:extLst>
          </p:cNvPr>
          <p:cNvPicPr>
            <a:picLocks noChangeAspect="1"/>
          </p:cNvPicPr>
          <p:nvPr/>
        </p:nvPicPr>
        <p:blipFill>
          <a:blip r:embed="rId2"/>
          <a:stretch>
            <a:fillRect/>
          </a:stretch>
        </p:blipFill>
        <p:spPr>
          <a:xfrm>
            <a:off x="6671390" y="846137"/>
            <a:ext cx="3728755" cy="5589899"/>
          </a:xfrm>
          <a:prstGeom prst="rect">
            <a:avLst/>
          </a:prstGeom>
        </p:spPr>
      </p:pic>
    </p:spTree>
    <p:extLst>
      <p:ext uri="{BB962C8B-B14F-4D97-AF65-F5344CB8AC3E}">
        <p14:creationId xmlns:p14="http://schemas.microsoft.com/office/powerpoint/2010/main" val="2942570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A4F57-ECBC-6BE9-1330-08F8364D6AE8}"/>
              </a:ext>
            </a:extLst>
          </p:cNvPr>
          <p:cNvSpPr>
            <a:spLocks noGrp="1"/>
          </p:cNvSpPr>
          <p:nvPr>
            <p:ph type="title"/>
          </p:nvPr>
        </p:nvSpPr>
        <p:spPr/>
        <p:txBody>
          <a:bodyPr/>
          <a:lstStyle/>
          <a:p>
            <a:r>
              <a:rPr lang="nl-NL"/>
              <a:t>Wat is de juiste beslissing?</a:t>
            </a:r>
          </a:p>
        </p:txBody>
      </p:sp>
      <p:sp>
        <p:nvSpPr>
          <p:cNvPr id="5" name="Tijdelijke aanduiding voor inhoud 2">
            <a:extLst>
              <a:ext uri="{FF2B5EF4-FFF2-40B4-BE49-F238E27FC236}">
                <a16:creationId xmlns:a16="http://schemas.microsoft.com/office/drawing/2014/main" id="{D60B7762-E522-365B-420D-51EB4E88609E}"/>
              </a:ext>
            </a:extLst>
          </p:cNvPr>
          <p:cNvSpPr txBox="1">
            <a:spLocks/>
          </p:cNvSpPr>
          <p:nvPr/>
        </p:nvSpPr>
        <p:spPr bwMode="auto">
          <a:xfrm>
            <a:off x="1469570" y="5610224"/>
            <a:ext cx="10131546"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268288" indent="-268288" algn="l" rtl="0" eaLnBrk="1" fontAlgn="base" hangingPunct="1">
              <a:lnSpc>
                <a:spcPct val="120000"/>
              </a:lnSpc>
              <a:spcBef>
                <a:spcPts val="1000"/>
              </a:spcBef>
              <a:spcAft>
                <a:spcPct val="0"/>
              </a:spcAft>
              <a:buFont typeface="Verdana" panose="020B0604030504040204" pitchFamily="34" charset="0"/>
              <a:buChar char="–"/>
              <a:defRPr sz="1900" kern="1200">
                <a:solidFill>
                  <a:schemeClr val="tx1"/>
                </a:solidFill>
                <a:latin typeface="+mn-lt"/>
                <a:ea typeface="+mn-ea"/>
                <a:cs typeface="+mn-cs"/>
              </a:defRPr>
            </a:lvl1pPr>
            <a:lvl2pPr marL="534988" indent="-266700"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2pPr>
            <a:lvl3pPr marL="803275" indent="-268288"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3pPr>
            <a:lvl4pPr marL="1081088" indent="-277813"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4pPr>
            <a:lvl5pPr marL="1347788" indent="-266700"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Verdana" panose="020B0604030504040204" pitchFamily="34" charset="0"/>
              <a:buNone/>
            </a:pPr>
            <a:r>
              <a:rPr lang="nl-NL" sz="1600" b="1"/>
              <a:t>Strafbal</a:t>
            </a:r>
          </a:p>
          <a:p>
            <a:pPr marL="0" indent="0">
              <a:buFont typeface="Verdana" panose="020B0604030504040204" pitchFamily="34" charset="0"/>
              <a:buNone/>
            </a:pPr>
            <a:r>
              <a:rPr lang="nl-NL" sz="1600">
                <a:sym typeface="Wingdings" panose="05000000000000000000" pitchFamily="2" charset="2"/>
              </a:rPr>
              <a:t> Op</a:t>
            </a:r>
            <a:r>
              <a:rPr lang="nl-NL" sz="1600"/>
              <a:t>zettelijke overtreding op een speler in balbezit in de cirkel</a:t>
            </a:r>
          </a:p>
          <a:p>
            <a:pPr marL="0" indent="0">
              <a:buFont typeface="Verdana" panose="020B0604030504040204" pitchFamily="34" charset="0"/>
              <a:buNone/>
            </a:pPr>
            <a:endParaRPr lang="nl-NL"/>
          </a:p>
        </p:txBody>
      </p:sp>
      <p:pic>
        <p:nvPicPr>
          <p:cNvPr id="3" name="SB-001-1">
            <a:hlinkClick r:id="" action="ppaction://media"/>
            <a:extLst>
              <a:ext uri="{FF2B5EF4-FFF2-40B4-BE49-F238E27FC236}">
                <a16:creationId xmlns:a16="http://schemas.microsoft.com/office/drawing/2014/main" id="{3BDFCAFF-4133-DA72-74B4-E672699CEF8F}"/>
              </a:ext>
            </a:extLst>
          </p:cNvPr>
          <p:cNvPicPr>
            <a:picLocks noChangeAspect="1"/>
          </p:cNvPicPr>
          <p:nvPr>
            <a:videoFile r:link="rId1"/>
            <p:extLst>
              <p:ext uri="{DAA4B4D4-6D71-4841-9C94-3DE7FCFB9230}">
                <p14:media xmlns:p14="http://schemas.microsoft.com/office/powerpoint/2010/main" r:embed="rId2">
                  <p14:trim st="14056" end="43398.3333"/>
                </p14:media>
              </p:ext>
            </p:extLst>
          </p:nvPr>
        </p:nvPicPr>
        <p:blipFill rotWithShape="1">
          <a:blip r:embed="rId5"/>
          <a:srcRect l="1703" t="29901" r="22760" b="327"/>
          <a:stretch/>
        </p:blipFill>
        <p:spPr bwMode="auto">
          <a:xfrm>
            <a:off x="2363559" y="1778757"/>
            <a:ext cx="7464881" cy="387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63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video>
              <p:cMediaNode vol="80000">
                <p:cTn id="24"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321186-E379-8716-97FC-4196B3DCBF9B}"/>
              </a:ext>
            </a:extLst>
          </p:cNvPr>
          <p:cNvSpPr>
            <a:spLocks noGrp="1"/>
          </p:cNvSpPr>
          <p:nvPr>
            <p:ph type="title"/>
          </p:nvPr>
        </p:nvSpPr>
        <p:spPr/>
        <p:txBody>
          <a:bodyPr/>
          <a:lstStyle/>
          <a:p>
            <a:r>
              <a:rPr lang="nl-NL">
                <a:ea typeface="Verdana"/>
              </a:rPr>
              <a:t>Hoge bal</a:t>
            </a:r>
            <a:endParaRPr lang="nl-NL"/>
          </a:p>
        </p:txBody>
      </p:sp>
      <p:sp>
        <p:nvSpPr>
          <p:cNvPr id="3" name="Tijdelijke aanduiding voor inhoud 2">
            <a:extLst>
              <a:ext uri="{FF2B5EF4-FFF2-40B4-BE49-F238E27FC236}">
                <a16:creationId xmlns:a16="http://schemas.microsoft.com/office/drawing/2014/main" id="{5DBCC2E0-9D07-2DDE-53FB-CB20132E64E6}"/>
              </a:ext>
            </a:extLst>
          </p:cNvPr>
          <p:cNvSpPr>
            <a:spLocks noGrp="1"/>
          </p:cNvSpPr>
          <p:nvPr>
            <p:ph idx="1"/>
          </p:nvPr>
        </p:nvSpPr>
        <p:spPr/>
        <p:txBody>
          <a:bodyPr/>
          <a:lstStyle/>
          <a:p>
            <a:pPr marL="0" indent="0">
              <a:buNone/>
            </a:pPr>
            <a:r>
              <a:rPr lang="nl-NL">
                <a:ea typeface="+mn-lt"/>
                <a:cs typeface="+mn-lt"/>
              </a:rPr>
              <a:t>Regel 9.10</a:t>
            </a:r>
          </a:p>
          <a:p>
            <a:pPr marL="0" indent="0">
              <a:buNone/>
            </a:pPr>
            <a:r>
              <a:rPr lang="nl-NL">
                <a:ea typeface="+mn-lt"/>
                <a:cs typeface="+mn-lt"/>
              </a:rPr>
              <a:t>Spelers mogen niet binnen 5 meter komen van een tegenstander die een neerkomende bal probeert aan te nemen, totdat de bal door die tegenstander is ontvangen en onder controle gebracht en zich op de grond bevindt. </a:t>
            </a:r>
          </a:p>
          <a:p>
            <a:pPr marL="0" indent="0">
              <a:buNone/>
            </a:pPr>
            <a:r>
              <a:rPr lang="nl-NL">
                <a:ea typeface="+mn-lt"/>
                <a:cs typeface="+mn-lt"/>
              </a:rPr>
              <a:t>De bal mag binnen 5 meter, maar buiten speelafstand, onderschept worden mits dit veilig gebeurt. </a:t>
            </a:r>
          </a:p>
          <a:p>
            <a:pPr marL="0" indent="0">
              <a:buNone/>
            </a:pPr>
            <a:r>
              <a:rPr lang="nl-NL">
                <a:ea typeface="+mn-lt"/>
                <a:cs typeface="+mn-lt"/>
              </a:rPr>
              <a:t>De in eerste instantie ontvangende speler heeft recht op de bal. Als niet duidelijk is welke speler de eerste ontvanger is, geldt dat een speler van het team dat de bal omhoog heeft gespeeld de tegenstander de gelegenheid moet geven om de bal aan te nemen.</a:t>
            </a:r>
            <a:endParaRPr lang="nl-NL">
              <a:ea typeface="Verdana"/>
            </a:endParaRPr>
          </a:p>
        </p:txBody>
      </p:sp>
    </p:spTree>
    <p:extLst>
      <p:ext uri="{BB962C8B-B14F-4D97-AF65-F5344CB8AC3E}">
        <p14:creationId xmlns:p14="http://schemas.microsoft.com/office/powerpoint/2010/main" val="1063515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A4F57-ECBC-6BE9-1330-08F8364D6AE8}"/>
              </a:ext>
            </a:extLst>
          </p:cNvPr>
          <p:cNvSpPr>
            <a:spLocks noGrp="1"/>
          </p:cNvSpPr>
          <p:nvPr>
            <p:ph type="title"/>
          </p:nvPr>
        </p:nvSpPr>
        <p:spPr/>
        <p:txBody>
          <a:bodyPr/>
          <a:lstStyle/>
          <a:p>
            <a:r>
              <a:rPr lang="nl-NL"/>
              <a:t>Wat is de juiste beslissing?</a:t>
            </a:r>
          </a:p>
        </p:txBody>
      </p:sp>
      <p:sp>
        <p:nvSpPr>
          <p:cNvPr id="5" name="Tijdelijke aanduiding voor inhoud 2">
            <a:extLst>
              <a:ext uri="{FF2B5EF4-FFF2-40B4-BE49-F238E27FC236}">
                <a16:creationId xmlns:a16="http://schemas.microsoft.com/office/drawing/2014/main" id="{D60B7762-E522-365B-420D-51EB4E88609E}"/>
              </a:ext>
            </a:extLst>
          </p:cNvPr>
          <p:cNvSpPr txBox="1">
            <a:spLocks/>
          </p:cNvSpPr>
          <p:nvPr/>
        </p:nvSpPr>
        <p:spPr bwMode="auto">
          <a:xfrm>
            <a:off x="1475678" y="5343370"/>
            <a:ext cx="10283412" cy="111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68288" indent="-268288" algn="l" rtl="0" eaLnBrk="1" fontAlgn="base" hangingPunct="1">
              <a:lnSpc>
                <a:spcPct val="120000"/>
              </a:lnSpc>
              <a:spcBef>
                <a:spcPts val="1000"/>
              </a:spcBef>
              <a:spcAft>
                <a:spcPct val="0"/>
              </a:spcAft>
              <a:buFont typeface="Verdana" panose="020B0604030504040204" pitchFamily="34" charset="0"/>
              <a:buChar char="–"/>
              <a:defRPr sz="1900" kern="1200">
                <a:solidFill>
                  <a:schemeClr val="tx1"/>
                </a:solidFill>
                <a:latin typeface="+mn-lt"/>
                <a:ea typeface="+mn-ea"/>
                <a:cs typeface="+mn-cs"/>
              </a:defRPr>
            </a:lvl1pPr>
            <a:lvl2pPr marL="534988" indent="-266700"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2pPr>
            <a:lvl3pPr marL="803275" indent="-268288"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3pPr>
            <a:lvl4pPr marL="1081088" indent="-277813"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4pPr>
            <a:lvl5pPr marL="1347788" indent="-266700"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Verdana" panose="020B0604030504040204" pitchFamily="34" charset="0"/>
              <a:buNone/>
            </a:pPr>
            <a:r>
              <a:rPr lang="nl-NL" sz="1600" b="1"/>
              <a:t>Doorspelen</a:t>
            </a:r>
          </a:p>
          <a:p>
            <a:pPr marL="0" indent="0">
              <a:buNone/>
            </a:pPr>
            <a:r>
              <a:rPr lang="nl-NL" sz="1600">
                <a:sym typeface="Wingdings" panose="05000000000000000000" pitchFamily="2" charset="2"/>
              </a:rPr>
              <a:t> De verdediger wacht netjes op (5 meter) afstand totdat de bal is aangenomen en onder controle is</a:t>
            </a:r>
            <a:endParaRPr lang="nl-NL" sz="1600" u="sng">
              <a:ea typeface="Verdana"/>
            </a:endParaRPr>
          </a:p>
          <a:p>
            <a:pPr marL="0" indent="0">
              <a:buFont typeface="Verdana" panose="020B0604030504040204" pitchFamily="34" charset="0"/>
              <a:buNone/>
            </a:pPr>
            <a:endParaRPr lang="nl-NL"/>
          </a:p>
        </p:txBody>
      </p:sp>
      <p:pic>
        <p:nvPicPr>
          <p:cNvPr id="7" name="HB-002-1">
            <a:hlinkClick r:id="" action="ppaction://media"/>
            <a:extLst>
              <a:ext uri="{FF2B5EF4-FFF2-40B4-BE49-F238E27FC236}">
                <a16:creationId xmlns:a16="http://schemas.microsoft.com/office/drawing/2014/main" id="{E76ACF2B-B335-C21D-CF2E-9252B45AB5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3742" y="1633654"/>
            <a:ext cx="6047833" cy="3432717"/>
          </a:xfrm>
          <a:prstGeom prst="rect">
            <a:avLst/>
          </a:prstGeom>
        </p:spPr>
      </p:pic>
    </p:spTree>
    <p:extLst>
      <p:ext uri="{BB962C8B-B14F-4D97-AF65-F5344CB8AC3E}">
        <p14:creationId xmlns:p14="http://schemas.microsoft.com/office/powerpoint/2010/main" val="293495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9" fill="hold" display="0">
                  <p:stCondLst>
                    <p:cond delay="indefinite"/>
                  </p:stCondLst>
                </p:cTn>
                <p:tgtEl>
                  <p:spTgt spid="7"/>
                </p:tgtEl>
              </p:cMediaNode>
            </p:vide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A4F57-ECBC-6BE9-1330-08F8364D6AE8}"/>
              </a:ext>
            </a:extLst>
          </p:cNvPr>
          <p:cNvSpPr>
            <a:spLocks noGrp="1"/>
          </p:cNvSpPr>
          <p:nvPr>
            <p:ph type="title"/>
          </p:nvPr>
        </p:nvSpPr>
        <p:spPr/>
        <p:txBody>
          <a:bodyPr/>
          <a:lstStyle/>
          <a:p>
            <a:r>
              <a:rPr lang="nl-NL"/>
              <a:t>Wat is de juiste beslissing?</a:t>
            </a:r>
          </a:p>
        </p:txBody>
      </p:sp>
      <p:sp>
        <p:nvSpPr>
          <p:cNvPr id="5" name="Tijdelijke aanduiding voor inhoud 2">
            <a:extLst>
              <a:ext uri="{FF2B5EF4-FFF2-40B4-BE49-F238E27FC236}">
                <a16:creationId xmlns:a16="http://schemas.microsoft.com/office/drawing/2014/main" id="{D60B7762-E522-365B-420D-51EB4E88609E}"/>
              </a:ext>
            </a:extLst>
          </p:cNvPr>
          <p:cNvSpPr txBox="1">
            <a:spLocks/>
          </p:cNvSpPr>
          <p:nvPr/>
        </p:nvSpPr>
        <p:spPr bwMode="auto">
          <a:xfrm>
            <a:off x="1475678" y="5343370"/>
            <a:ext cx="10283412" cy="111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68288" indent="-268288" algn="l" rtl="0" eaLnBrk="1" fontAlgn="base" hangingPunct="1">
              <a:lnSpc>
                <a:spcPct val="120000"/>
              </a:lnSpc>
              <a:spcBef>
                <a:spcPts val="1000"/>
              </a:spcBef>
              <a:spcAft>
                <a:spcPct val="0"/>
              </a:spcAft>
              <a:buFont typeface="Verdana" panose="020B0604030504040204" pitchFamily="34" charset="0"/>
              <a:buChar char="–"/>
              <a:defRPr sz="1900" kern="1200">
                <a:solidFill>
                  <a:schemeClr val="tx1"/>
                </a:solidFill>
                <a:latin typeface="+mn-lt"/>
                <a:ea typeface="+mn-ea"/>
                <a:cs typeface="+mn-cs"/>
              </a:defRPr>
            </a:lvl1pPr>
            <a:lvl2pPr marL="534988" indent="-266700"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2pPr>
            <a:lvl3pPr marL="803275" indent="-268288"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3pPr>
            <a:lvl4pPr marL="1081088" indent="-277813"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4pPr>
            <a:lvl5pPr marL="1347788" indent="-266700" algn="l" rtl="0" eaLnBrk="1" fontAlgn="base" hangingPunct="1">
              <a:lnSpc>
                <a:spcPct val="120000"/>
              </a:lnSpc>
              <a:spcBef>
                <a:spcPts val="500"/>
              </a:spcBef>
              <a:spcAft>
                <a:spcPct val="0"/>
              </a:spcAft>
              <a:buFont typeface="Verdana" panose="020B0604030504040204" pitchFamily="34" charset="0"/>
              <a:buChar char="–"/>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600" b="1" dirty="0"/>
              <a:t>Vrije slag verdediger (Bloemendaal - oranje)</a:t>
            </a:r>
          </a:p>
          <a:p>
            <a:pPr marL="0" indent="0">
              <a:buNone/>
            </a:pPr>
            <a:r>
              <a:rPr lang="nl-NL" sz="1600" dirty="0">
                <a:sym typeface="Wingdings" panose="05000000000000000000" pitchFamily="2" charset="2"/>
              </a:rPr>
              <a:t> De aanvaller en de verdediger gaan samen naar de bal en proberen hem te spelen. Er is geen duidelijke eerste ontvanger.</a:t>
            </a:r>
            <a:endParaRPr lang="nl-NL" sz="1600" u="sng" dirty="0">
              <a:ea typeface="Verdana"/>
            </a:endParaRPr>
          </a:p>
          <a:p>
            <a:pPr marL="0" indent="0">
              <a:buFont typeface="Verdana" panose="020B0604030504040204" pitchFamily="34" charset="0"/>
              <a:buNone/>
            </a:pPr>
            <a:endParaRPr lang="nl-NL"/>
          </a:p>
        </p:txBody>
      </p:sp>
      <p:pic>
        <p:nvPicPr>
          <p:cNvPr id="3" name="HB-015-1">
            <a:hlinkClick r:id="" action="ppaction://media"/>
            <a:extLst>
              <a:ext uri="{FF2B5EF4-FFF2-40B4-BE49-F238E27FC236}">
                <a16:creationId xmlns:a16="http://schemas.microsoft.com/office/drawing/2014/main" id="{FEBDE4D0-C64E-F30D-4AFE-0B96E7A668D3}"/>
              </a:ext>
            </a:extLst>
          </p:cNvPr>
          <p:cNvPicPr>
            <a:picLocks noChangeAspect="1"/>
          </p:cNvPicPr>
          <p:nvPr>
            <a:videoFile r:link="rId1"/>
            <p:extLst>
              <p:ext uri="{DAA4B4D4-6D71-4841-9C94-3DE7FCFB9230}">
                <p14:media xmlns:p14="http://schemas.microsoft.com/office/powerpoint/2010/main" r:embed="rId2">
                  <p14:trim st="4310"/>
                </p14:media>
              </p:ext>
            </p:extLst>
          </p:nvPr>
        </p:nvPicPr>
        <p:blipFill>
          <a:blip r:embed="rId4"/>
          <a:stretch>
            <a:fillRect/>
          </a:stretch>
        </p:blipFill>
        <p:spPr>
          <a:xfrm>
            <a:off x="1473742" y="1819507"/>
            <a:ext cx="6326613" cy="3525644"/>
          </a:xfrm>
          <a:prstGeom prst="rect">
            <a:avLst/>
          </a:prstGeom>
        </p:spPr>
      </p:pic>
    </p:spTree>
    <p:extLst>
      <p:ext uri="{BB962C8B-B14F-4D97-AF65-F5344CB8AC3E}">
        <p14:creationId xmlns:p14="http://schemas.microsoft.com/office/powerpoint/2010/main" val="368119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E354C4-9797-7B8D-E60B-3DF8DC4FEC9C}"/>
              </a:ext>
            </a:extLst>
          </p:cNvPr>
          <p:cNvSpPr>
            <a:spLocks noGrp="1"/>
          </p:cNvSpPr>
          <p:nvPr>
            <p:ph type="title"/>
          </p:nvPr>
        </p:nvSpPr>
        <p:spPr/>
        <p:txBody>
          <a:bodyPr/>
          <a:lstStyle/>
          <a:p>
            <a:r>
              <a:rPr lang="nl-NL"/>
              <a:t>Spelregels (video) </a:t>
            </a:r>
          </a:p>
        </p:txBody>
      </p:sp>
      <p:pic>
        <p:nvPicPr>
          <p:cNvPr id="4" name="Onlinemedia 3" title="Fluittips voor de beginnende clubscheids">
            <a:hlinkClick r:id="" action="ppaction://media"/>
            <a:extLst>
              <a:ext uri="{FF2B5EF4-FFF2-40B4-BE49-F238E27FC236}">
                <a16:creationId xmlns:a16="http://schemas.microsoft.com/office/drawing/2014/main" id="{3EA6DA7C-0485-BED8-1C73-84DE7CE347C1}"/>
              </a:ext>
            </a:extLst>
          </p:cNvPr>
          <p:cNvPicPr>
            <a:picLocks noGrp="1" noRot="1" noChangeAspect="1"/>
          </p:cNvPicPr>
          <p:nvPr>
            <p:ph idx="1"/>
            <a:videoFile r:link="rId1"/>
          </p:nvPr>
        </p:nvPicPr>
        <p:blipFill>
          <a:blip r:embed="rId3"/>
          <a:stretch>
            <a:fillRect/>
          </a:stretch>
        </p:blipFill>
        <p:spPr>
          <a:xfrm>
            <a:off x="1469569" y="1825625"/>
            <a:ext cx="7700962" cy="4351338"/>
          </a:xfrm>
          <a:prstGeom prst="rect">
            <a:avLst/>
          </a:prstGeom>
        </p:spPr>
      </p:pic>
    </p:spTree>
    <p:extLst>
      <p:ext uri="{BB962C8B-B14F-4D97-AF65-F5344CB8AC3E}">
        <p14:creationId xmlns:p14="http://schemas.microsoft.com/office/powerpoint/2010/main" val="190392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DE1C9B-1842-03B1-C823-1EC17CC00E4A}"/>
              </a:ext>
            </a:extLst>
          </p:cNvPr>
          <p:cNvSpPr>
            <a:spLocks noGrp="1"/>
          </p:cNvSpPr>
          <p:nvPr>
            <p:ph type="title"/>
          </p:nvPr>
        </p:nvSpPr>
        <p:spPr/>
        <p:txBody>
          <a:bodyPr/>
          <a:lstStyle/>
          <a:p>
            <a:endParaRPr lang="nl-NL">
              <a:ea typeface="Verdana"/>
            </a:endParaRPr>
          </a:p>
        </p:txBody>
      </p:sp>
      <p:pic>
        <p:nvPicPr>
          <p:cNvPr id="1026" name="Picture 2" descr="Vraag nooit: &quot;Zijn er nog vragen?&quot; – Bento Presentaties">
            <a:extLst>
              <a:ext uri="{FF2B5EF4-FFF2-40B4-BE49-F238E27FC236}">
                <a16:creationId xmlns:a16="http://schemas.microsoft.com/office/drawing/2014/main" id="{4D45369D-3CEA-DBFA-7A47-65E4CFA4E73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912" r="12836"/>
          <a:stretch/>
        </p:blipFill>
        <p:spPr bwMode="auto">
          <a:xfrm>
            <a:off x="1540565" y="1825625"/>
            <a:ext cx="5168347" cy="414337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B3A26D8E-2D5B-5B37-6FAD-7780F6091A7B}"/>
              </a:ext>
            </a:extLst>
          </p:cNvPr>
          <p:cNvPicPr>
            <a:picLocks noChangeAspect="1"/>
          </p:cNvPicPr>
          <p:nvPr/>
        </p:nvPicPr>
        <p:blipFill>
          <a:blip r:embed="rId3"/>
          <a:stretch>
            <a:fillRect/>
          </a:stretch>
        </p:blipFill>
        <p:spPr>
          <a:xfrm>
            <a:off x="7066106" y="1825624"/>
            <a:ext cx="2763694" cy="4143375"/>
          </a:xfrm>
          <a:prstGeom prst="rect">
            <a:avLst/>
          </a:prstGeom>
        </p:spPr>
      </p:pic>
    </p:spTree>
    <p:extLst>
      <p:ext uri="{BB962C8B-B14F-4D97-AF65-F5344CB8AC3E}">
        <p14:creationId xmlns:p14="http://schemas.microsoft.com/office/powerpoint/2010/main" val="1515366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A67390A-5E0F-40CD-A5E7-C3A9464ADE1D}"/>
              </a:ext>
            </a:extLst>
          </p:cNvPr>
          <p:cNvSpPr>
            <a:spLocks noGrp="1"/>
          </p:cNvSpPr>
          <p:nvPr>
            <p:ph type="title"/>
          </p:nvPr>
        </p:nvSpPr>
        <p:spPr/>
        <p:txBody>
          <a:bodyPr/>
          <a:lstStyle/>
          <a:p>
            <a:r>
              <a:rPr lang="nl-NL"/>
              <a:t>Veel plezier met het fluiten van wedstrijden!</a:t>
            </a:r>
          </a:p>
        </p:txBody>
      </p:sp>
    </p:spTree>
    <p:extLst>
      <p:ext uri="{BB962C8B-B14F-4D97-AF65-F5344CB8AC3E}">
        <p14:creationId xmlns:p14="http://schemas.microsoft.com/office/powerpoint/2010/main" val="2110801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448E89E-0070-8108-3C1D-E5A57D158174}"/>
              </a:ext>
            </a:extLst>
          </p:cNvPr>
          <p:cNvPicPr>
            <a:picLocks noChangeAspect="1"/>
          </p:cNvPicPr>
          <p:nvPr/>
        </p:nvPicPr>
        <p:blipFill>
          <a:blip r:embed="rId2"/>
          <a:srcRect l="1411" t="5063" r="1605" b="3737"/>
          <a:stretch/>
        </p:blipFill>
        <p:spPr>
          <a:xfrm rot="5400000">
            <a:off x="-495742" y="1964196"/>
            <a:ext cx="5856051" cy="3385964"/>
          </a:xfrm>
          <a:prstGeom prst="rect">
            <a:avLst/>
          </a:prstGeom>
        </p:spPr>
      </p:pic>
      <p:sp>
        <p:nvSpPr>
          <p:cNvPr id="6" name="Tekstvak 5">
            <a:extLst>
              <a:ext uri="{FF2B5EF4-FFF2-40B4-BE49-F238E27FC236}">
                <a16:creationId xmlns:a16="http://schemas.microsoft.com/office/drawing/2014/main" id="{805728AA-8E7B-5B7F-9B02-C8ACE1413438}"/>
              </a:ext>
            </a:extLst>
          </p:cNvPr>
          <p:cNvSpPr txBox="1"/>
          <p:nvPr/>
        </p:nvSpPr>
        <p:spPr>
          <a:xfrm>
            <a:off x="4212077" y="2052536"/>
            <a:ext cx="846306" cy="369651"/>
          </a:xfrm>
          <a:prstGeom prst="rect">
            <a:avLst/>
          </a:prstGeom>
          <a:noFill/>
        </p:spPr>
        <p:txBody>
          <a:bodyPr wrap="square" rtlCol="0">
            <a:spAutoFit/>
          </a:bodyPr>
          <a:lstStyle/>
          <a:p>
            <a:endParaRPr lang="nl-NL"/>
          </a:p>
        </p:txBody>
      </p:sp>
      <p:sp>
        <p:nvSpPr>
          <p:cNvPr id="7" name="Tekstvak 6">
            <a:extLst>
              <a:ext uri="{FF2B5EF4-FFF2-40B4-BE49-F238E27FC236}">
                <a16:creationId xmlns:a16="http://schemas.microsoft.com/office/drawing/2014/main" id="{72131004-4892-3FFA-0651-BA16E1CC3032}"/>
              </a:ext>
            </a:extLst>
          </p:cNvPr>
          <p:cNvSpPr txBox="1"/>
          <p:nvPr/>
        </p:nvSpPr>
        <p:spPr>
          <a:xfrm>
            <a:off x="4212076" y="2052536"/>
            <a:ext cx="1883923" cy="369332"/>
          </a:xfrm>
          <a:prstGeom prst="rect">
            <a:avLst/>
          </a:prstGeom>
          <a:noFill/>
        </p:spPr>
        <p:txBody>
          <a:bodyPr wrap="square" rtlCol="0">
            <a:spAutoFit/>
          </a:bodyPr>
          <a:lstStyle/>
          <a:p>
            <a:r>
              <a:rPr lang="nl-NL">
                <a:solidFill>
                  <a:schemeClr val="bg1"/>
                </a:solidFill>
              </a:rPr>
              <a:t>23 meterlijn</a:t>
            </a:r>
          </a:p>
        </p:txBody>
      </p:sp>
      <p:sp>
        <p:nvSpPr>
          <p:cNvPr id="8" name="Tekstvak 7">
            <a:extLst>
              <a:ext uri="{FF2B5EF4-FFF2-40B4-BE49-F238E27FC236}">
                <a16:creationId xmlns:a16="http://schemas.microsoft.com/office/drawing/2014/main" id="{2C0FCB45-9708-33C7-84A2-A23CAC6099FF}"/>
              </a:ext>
            </a:extLst>
          </p:cNvPr>
          <p:cNvSpPr txBox="1"/>
          <p:nvPr/>
        </p:nvSpPr>
        <p:spPr>
          <a:xfrm>
            <a:off x="4247743" y="4918953"/>
            <a:ext cx="1883923" cy="369332"/>
          </a:xfrm>
          <a:prstGeom prst="rect">
            <a:avLst/>
          </a:prstGeom>
          <a:noFill/>
        </p:spPr>
        <p:txBody>
          <a:bodyPr wrap="square" rtlCol="0">
            <a:spAutoFit/>
          </a:bodyPr>
          <a:lstStyle/>
          <a:p>
            <a:r>
              <a:rPr lang="nl-NL">
                <a:solidFill>
                  <a:schemeClr val="bg1"/>
                </a:solidFill>
              </a:rPr>
              <a:t>23 meterlijn</a:t>
            </a:r>
          </a:p>
        </p:txBody>
      </p:sp>
      <p:sp>
        <p:nvSpPr>
          <p:cNvPr id="9" name="Tekstvak 8">
            <a:extLst>
              <a:ext uri="{FF2B5EF4-FFF2-40B4-BE49-F238E27FC236}">
                <a16:creationId xmlns:a16="http://schemas.microsoft.com/office/drawing/2014/main" id="{808A58D4-2D01-FFFE-68DC-E749FB15D67D}"/>
              </a:ext>
            </a:extLst>
          </p:cNvPr>
          <p:cNvSpPr txBox="1"/>
          <p:nvPr/>
        </p:nvSpPr>
        <p:spPr>
          <a:xfrm>
            <a:off x="4298002" y="3485744"/>
            <a:ext cx="1883923" cy="369332"/>
          </a:xfrm>
          <a:prstGeom prst="rect">
            <a:avLst/>
          </a:prstGeom>
          <a:noFill/>
        </p:spPr>
        <p:txBody>
          <a:bodyPr wrap="square" rtlCol="0">
            <a:spAutoFit/>
          </a:bodyPr>
          <a:lstStyle/>
          <a:p>
            <a:r>
              <a:rPr lang="nl-NL">
                <a:solidFill>
                  <a:schemeClr val="bg1"/>
                </a:solidFill>
              </a:rPr>
              <a:t>middenlijn</a:t>
            </a:r>
          </a:p>
        </p:txBody>
      </p:sp>
      <p:sp>
        <p:nvSpPr>
          <p:cNvPr id="2" name="Tekstvak 1">
            <a:extLst>
              <a:ext uri="{FF2B5EF4-FFF2-40B4-BE49-F238E27FC236}">
                <a16:creationId xmlns:a16="http://schemas.microsoft.com/office/drawing/2014/main" id="{0690D1DB-4480-2567-A97E-966808C4C969}"/>
              </a:ext>
            </a:extLst>
          </p:cNvPr>
          <p:cNvSpPr txBox="1"/>
          <p:nvPr/>
        </p:nvSpPr>
        <p:spPr>
          <a:xfrm>
            <a:off x="6154916" y="1103121"/>
            <a:ext cx="500165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chemeClr val="bg1"/>
                </a:solidFill>
                <a:latin typeface="Verdana"/>
                <a:ea typeface="Verdana"/>
              </a:rPr>
              <a:t>Veldverdeling</a:t>
            </a:r>
            <a:endParaRPr lang="nl-NL" b="1">
              <a:solidFill>
                <a:schemeClr val="bg1"/>
              </a:solidFill>
              <a:ea typeface="Verdana" panose="020B0604030504040204" pitchFamily="34" charset="0"/>
            </a:endParaRPr>
          </a:p>
          <a:p>
            <a:endParaRPr lang="nl-NL" sz="2400" b="1">
              <a:solidFill>
                <a:schemeClr val="bg1"/>
              </a:solidFill>
              <a:ea typeface="Verdana" panose="020B0604030504040204" pitchFamily="34" charset="0"/>
            </a:endParaRPr>
          </a:p>
          <a:p>
            <a:endParaRPr lang="nl-NL" sz="2400" b="1">
              <a:solidFill>
                <a:schemeClr val="bg1"/>
              </a:solidFill>
              <a:ea typeface="Verdana" panose="020B0604030504040204" pitchFamily="34" charset="0"/>
            </a:endParaRPr>
          </a:p>
        </p:txBody>
      </p:sp>
    </p:spTree>
    <p:extLst>
      <p:ext uri="{BB962C8B-B14F-4D97-AF65-F5344CB8AC3E}">
        <p14:creationId xmlns:p14="http://schemas.microsoft.com/office/powerpoint/2010/main" val="2327631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5873A04-CB0A-6825-FCAD-7B4C6A5D4630}"/>
              </a:ext>
            </a:extLst>
          </p:cNvPr>
          <p:cNvSpPr>
            <a:spLocks noGrp="1"/>
          </p:cNvSpPr>
          <p:nvPr>
            <p:ph idx="1"/>
          </p:nvPr>
        </p:nvSpPr>
        <p:spPr>
          <a:xfrm>
            <a:off x="1470024" y="1605064"/>
            <a:ext cx="9901609" cy="4571899"/>
          </a:xfrm>
        </p:spPr>
        <p:txBody>
          <a:bodyPr>
            <a:normAutofit fontScale="70000" lnSpcReduction="20000"/>
          </a:bodyPr>
          <a:lstStyle/>
          <a:p>
            <a:pPr marL="0" indent="0">
              <a:buNone/>
            </a:pPr>
            <a:r>
              <a:rPr lang="nl-NL" sz="1600">
                <a:latin typeface="+mj-lt"/>
              </a:rPr>
              <a:t>Zorg dat je op tijd voor aanvang van de wedstrijd aanwezig bent</a:t>
            </a:r>
          </a:p>
          <a:p>
            <a:pPr marL="0" indent="0">
              <a:buNone/>
            </a:pPr>
            <a:r>
              <a:rPr lang="nl-NL" sz="1600">
                <a:latin typeface="+mj-lt"/>
              </a:rPr>
              <a:t>Samen met je collega-scheidsrechter bereid je de wedstrijd voor</a:t>
            </a:r>
          </a:p>
          <a:p>
            <a:pPr marL="0" indent="0">
              <a:buNone/>
            </a:pPr>
            <a:r>
              <a:rPr lang="nl-NL" sz="1600">
                <a:latin typeface="+mj-lt"/>
              </a:rPr>
              <a:t>Loop het veld op tijd op (tijdens de inspeeltijd van de teams) en stel je voor aan beide coaches/teambegeleiders</a:t>
            </a:r>
          </a:p>
          <a:p>
            <a:pPr marL="0" indent="0">
              <a:buNone/>
            </a:pPr>
            <a:endParaRPr lang="nl-NL" sz="1600">
              <a:latin typeface="+mj-lt"/>
            </a:endParaRPr>
          </a:p>
          <a:p>
            <a:pPr marL="0" indent="0">
              <a:buNone/>
            </a:pPr>
            <a:r>
              <a:rPr lang="nl-NL" sz="1600">
                <a:latin typeface="+mj-lt"/>
              </a:rPr>
              <a:t>Wat checken jullie op het veld?</a:t>
            </a:r>
          </a:p>
          <a:p>
            <a:pPr>
              <a:buBlip>
                <a:blip r:embed="rId2"/>
              </a:buBlip>
            </a:pPr>
            <a:r>
              <a:rPr lang="nl-NL" sz="1600">
                <a:latin typeface="+mj-lt"/>
              </a:rPr>
              <a:t>Controleer de doelen en de netten op gaten en gebreken, is er iets met het doel vraag de aanvoerder/coach van het thuisspelende team om het op te lossen</a:t>
            </a:r>
            <a:endParaRPr lang="nl-NL" sz="1600">
              <a:latin typeface="+mj-lt"/>
              <a:ea typeface="Verdana"/>
            </a:endParaRPr>
          </a:p>
          <a:p>
            <a:pPr>
              <a:buBlip>
                <a:blip r:embed="rId2"/>
              </a:buBlip>
            </a:pPr>
            <a:r>
              <a:rPr lang="nl-NL" sz="1600">
                <a:latin typeface="+mj-lt"/>
              </a:rPr>
              <a:t>Aanwezigheid van de hoekvlaggen (als de hoekvlaggen er niet staan vraag de aanvoerder/ coach van het thuisspelende team</a:t>
            </a:r>
            <a:endParaRPr lang="nl-NL" sz="1600">
              <a:latin typeface="+mj-lt"/>
              <a:ea typeface="Verdana"/>
            </a:endParaRPr>
          </a:p>
          <a:p>
            <a:pPr marL="0" indent="0">
              <a:buNone/>
            </a:pPr>
            <a:endParaRPr lang="nl-NL" sz="1600">
              <a:latin typeface="+mj-lt"/>
            </a:endParaRPr>
          </a:p>
          <a:p>
            <a:pPr marL="0" indent="0">
              <a:buNone/>
            </a:pPr>
            <a:r>
              <a:rPr lang="nl-NL" sz="1600">
                <a:latin typeface="+mj-lt"/>
              </a:rPr>
              <a:t>Wat checken jullie bij de teams/spelers/doelverdedigers en waar moet je nog meer aan denken?</a:t>
            </a:r>
          </a:p>
          <a:p>
            <a:pPr>
              <a:buBlip>
                <a:blip r:embed="rId2"/>
              </a:buBlip>
            </a:pPr>
            <a:r>
              <a:rPr lang="nl-NL" sz="1600">
                <a:latin typeface="+mj-lt"/>
              </a:rPr>
              <a:t>Aantal spelers /staan alle aanwezige spelers op het DWF formulier? Zo niet laat deze door de coach op het DWF zetten</a:t>
            </a:r>
            <a:endParaRPr lang="nl-NL" sz="1600">
              <a:latin typeface="+mj-lt"/>
              <a:ea typeface="Verdana"/>
            </a:endParaRPr>
          </a:p>
          <a:p>
            <a:pPr>
              <a:buBlip>
                <a:blip r:embed="rId2"/>
              </a:buBlip>
            </a:pPr>
            <a:r>
              <a:rPr lang="nl-NL" sz="1600">
                <a:latin typeface="+mj-lt"/>
              </a:rPr>
              <a:t>Tenue de teams moeten een afwijkende kleur van elkaar hebben (het uit team is hier verantwoordelijk voor)</a:t>
            </a:r>
            <a:endParaRPr lang="nl-NL" sz="1600">
              <a:latin typeface="+mj-lt"/>
              <a:ea typeface="Verdana"/>
            </a:endParaRPr>
          </a:p>
          <a:p>
            <a:pPr>
              <a:buBlip>
                <a:blip r:embed="rId2"/>
              </a:buBlip>
            </a:pPr>
            <a:r>
              <a:rPr lang="nl-NL" sz="1600">
                <a:latin typeface="+mj-lt"/>
              </a:rPr>
              <a:t>Doelverdediger shirt afwijkend van de teams</a:t>
            </a:r>
            <a:endParaRPr lang="nl-NL" sz="1600">
              <a:latin typeface="+mj-lt"/>
              <a:ea typeface="Verdana"/>
            </a:endParaRPr>
          </a:p>
          <a:p>
            <a:pPr>
              <a:buBlip>
                <a:blip r:embed="rId2"/>
              </a:buBlip>
            </a:pPr>
            <a:r>
              <a:rPr lang="nl-NL" sz="1600">
                <a:latin typeface="+mj-lt"/>
              </a:rPr>
              <a:t>De toss - je roept beide aanvoerders bij je door op je fluitje te blazen en de aanvoerders te roepen. Bij de toss kan de uitspelende aanvoerder de kant van de munt kiezen. De winnaar van de toss kiest dan op welke speelhelft ze willen start </a:t>
            </a:r>
            <a:r>
              <a:rPr lang="nl-NL" sz="1600" i="1">
                <a:latin typeface="+mj-lt"/>
              </a:rPr>
              <a:t>of </a:t>
            </a:r>
            <a:r>
              <a:rPr lang="nl-NL" sz="1600">
                <a:latin typeface="+mj-lt"/>
              </a:rPr>
              <a:t>de bal uit te nemen.</a:t>
            </a:r>
            <a:endParaRPr lang="nl-NL" sz="1600">
              <a:latin typeface="+mj-lt"/>
              <a:ea typeface="Verdana"/>
            </a:endParaRPr>
          </a:p>
        </p:txBody>
      </p:sp>
      <p:sp>
        <p:nvSpPr>
          <p:cNvPr id="6" name="Titel 1">
            <a:extLst>
              <a:ext uri="{FF2B5EF4-FFF2-40B4-BE49-F238E27FC236}">
                <a16:creationId xmlns:a16="http://schemas.microsoft.com/office/drawing/2014/main" id="{E64F64E0-5804-F4AC-3795-E893102765F1}"/>
              </a:ext>
            </a:extLst>
          </p:cNvPr>
          <p:cNvSpPr>
            <a:spLocks noGrp="1"/>
          </p:cNvSpPr>
          <p:nvPr>
            <p:ph type="title"/>
          </p:nvPr>
        </p:nvSpPr>
        <p:spPr>
          <a:xfrm>
            <a:off x="1469569" y="1049337"/>
            <a:ext cx="9601201" cy="776288"/>
          </a:xfrm>
        </p:spPr>
        <p:txBody>
          <a:bodyPr/>
          <a:lstStyle/>
          <a:p>
            <a:r>
              <a:rPr lang="nl-NL" sz="3600">
                <a:latin typeface="+mj-lt"/>
              </a:rPr>
              <a:t>Voorbereiden op de wedstrijd</a:t>
            </a:r>
            <a:br>
              <a:rPr lang="nl-NL" sz="3600">
                <a:latin typeface="+mj-lt"/>
              </a:rPr>
            </a:br>
            <a:endParaRPr lang="nl-NL"/>
          </a:p>
        </p:txBody>
      </p:sp>
    </p:spTree>
    <p:extLst>
      <p:ext uri="{BB962C8B-B14F-4D97-AF65-F5344CB8AC3E}">
        <p14:creationId xmlns:p14="http://schemas.microsoft.com/office/powerpoint/2010/main" val="3103373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472AEB-ECE6-B07E-5487-8B4A5592CA07}"/>
              </a:ext>
            </a:extLst>
          </p:cNvPr>
          <p:cNvSpPr>
            <a:spLocks noGrp="1"/>
          </p:cNvSpPr>
          <p:nvPr>
            <p:ph type="title"/>
          </p:nvPr>
        </p:nvSpPr>
        <p:spPr/>
        <p:txBody>
          <a:bodyPr/>
          <a:lstStyle/>
          <a:p>
            <a:r>
              <a:rPr lang="nl-NL"/>
              <a:t>Fluitbasis veld</a:t>
            </a:r>
          </a:p>
        </p:txBody>
      </p:sp>
      <p:sp>
        <p:nvSpPr>
          <p:cNvPr id="3" name="Tijdelijke aanduiding voor inhoud 2">
            <a:extLst>
              <a:ext uri="{FF2B5EF4-FFF2-40B4-BE49-F238E27FC236}">
                <a16:creationId xmlns:a16="http://schemas.microsoft.com/office/drawing/2014/main" id="{C3E668F6-B8C3-CF40-91E0-839A2FC803B3}"/>
              </a:ext>
            </a:extLst>
          </p:cNvPr>
          <p:cNvSpPr>
            <a:spLocks noGrp="1"/>
          </p:cNvSpPr>
          <p:nvPr>
            <p:ph idx="1"/>
          </p:nvPr>
        </p:nvSpPr>
        <p:spPr>
          <a:xfrm>
            <a:off x="1470024" y="1825625"/>
            <a:ext cx="10532585" cy="4351338"/>
          </a:xfrm>
        </p:spPr>
        <p:txBody>
          <a:bodyPr>
            <a:normAutofit/>
          </a:bodyPr>
          <a:lstStyle/>
          <a:p>
            <a:pPr lvl="0">
              <a:spcBef>
                <a:spcPts val="2600"/>
              </a:spcBef>
              <a:buBlip>
                <a:blip r:embed="rId2"/>
              </a:buBlip>
              <a:tabLst>
                <a:tab pos="1783080" algn="l"/>
              </a:tabLst>
            </a:pPr>
            <a:r>
              <a:rPr lang="nl-NL" sz="1600" spc="0">
                <a:effectLst/>
                <a:latin typeface="Verdana" panose="020B0604030504040204" pitchFamily="34" charset="0"/>
                <a:ea typeface="Verdana" panose="020B0604030504040204" pitchFamily="34" charset="0"/>
                <a:cs typeface="Verdana" panose="020B0604030504040204" pitchFamily="34" charset="0"/>
              </a:rPr>
              <a:t>2</a:t>
            </a:r>
            <a:r>
              <a:rPr lang="nl-NL" sz="1600" spc="-15">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teams</a:t>
            </a:r>
            <a:r>
              <a:rPr lang="nl-NL" sz="1600" spc="-5">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van</a:t>
            </a:r>
            <a:r>
              <a:rPr lang="nl-NL" sz="1600" spc="-15">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11 spelers in het veld,</a:t>
            </a:r>
            <a:r>
              <a:rPr lang="nl-NL" sz="1600" spc="10">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ieder</a:t>
            </a:r>
            <a:r>
              <a:rPr lang="nl-NL" sz="1600" spc="10">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team heeft</a:t>
            </a:r>
            <a:r>
              <a:rPr lang="nl-NL" sz="1600" spc="5">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een</a:t>
            </a:r>
            <a:r>
              <a:rPr lang="nl-NL" sz="1600" spc="15">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aanvoerder</a:t>
            </a:r>
            <a:r>
              <a:rPr lang="nl-NL" sz="1600" spc="-20">
                <a:latin typeface="Verdana" panose="020B0604030504040204" pitchFamily="34" charset="0"/>
                <a:ea typeface="Verdana" panose="020B0604030504040204" pitchFamily="34" charset="0"/>
                <a:cs typeface="Verdana" panose="020B0604030504040204" pitchFamily="34" charset="0"/>
              </a:rPr>
              <a:t>. (minimaal 8 spelers bij aanvang van de wedstrijd) </a:t>
            </a:r>
            <a:endParaRPr lang="nl-NL" sz="1600">
              <a:effectLst/>
              <a:latin typeface="Verdana" panose="020B0604030504040204" pitchFamily="34" charset="0"/>
              <a:ea typeface="Verdana" panose="020B0604030504040204" pitchFamily="34" charset="0"/>
              <a:cs typeface="Verdana" panose="020B0604030504040204" pitchFamily="34" charset="0"/>
            </a:endParaRPr>
          </a:p>
          <a:p>
            <a:pPr lvl="0">
              <a:buBlip>
                <a:blip r:embed="rId2"/>
              </a:buBlip>
              <a:tabLst>
                <a:tab pos="1783080" algn="l"/>
              </a:tabLst>
            </a:pPr>
            <a:r>
              <a:rPr lang="nl-NL" sz="1600" spc="0">
                <a:effectLst/>
                <a:latin typeface="Verdana" panose="020B0604030504040204" pitchFamily="34" charset="0"/>
                <a:ea typeface="Verdana" panose="020B0604030504040204" pitchFamily="34" charset="0"/>
                <a:cs typeface="Verdana" panose="020B0604030504040204" pitchFamily="34" charset="0"/>
              </a:rPr>
              <a:t>Wedstrijd</a:t>
            </a:r>
            <a:r>
              <a:rPr lang="nl-NL" sz="1600" spc="10">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duurt</a:t>
            </a:r>
            <a:r>
              <a:rPr lang="nl-NL" sz="1600" spc="-5">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4x</a:t>
            </a:r>
            <a:r>
              <a:rPr lang="nl-NL" sz="1600" spc="-10">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17,5</a:t>
            </a:r>
            <a:r>
              <a:rPr lang="nl-NL" sz="1600" spc="10">
                <a:effectLst/>
                <a:latin typeface="Verdana" panose="020B0604030504040204" pitchFamily="34" charset="0"/>
                <a:ea typeface="Verdana" panose="020B0604030504040204" pitchFamily="34" charset="0"/>
                <a:cs typeface="Verdana" panose="020B0604030504040204" pitchFamily="34" charset="0"/>
              </a:rPr>
              <a:t> </a:t>
            </a:r>
            <a:r>
              <a:rPr lang="nl-NL" sz="1600" spc="-10">
                <a:effectLst/>
                <a:latin typeface="Verdana" panose="020B0604030504040204" pitchFamily="34" charset="0"/>
                <a:ea typeface="Verdana" panose="020B0604030504040204" pitchFamily="34" charset="0"/>
                <a:cs typeface="Verdana" panose="020B0604030504040204" pitchFamily="34" charset="0"/>
              </a:rPr>
              <a:t>minuten</a:t>
            </a:r>
          </a:p>
          <a:p>
            <a:pPr lvl="0">
              <a:buBlip>
                <a:blip r:embed="rId2"/>
              </a:buBlip>
              <a:tabLst>
                <a:tab pos="1783080" algn="l"/>
              </a:tabLst>
            </a:pPr>
            <a:r>
              <a:rPr lang="nl-NL" sz="1600">
                <a:effectLst/>
                <a:latin typeface="Verdana" panose="020B0604030504040204" pitchFamily="34" charset="0"/>
                <a:ea typeface="Verdana" panose="020B0604030504040204" pitchFamily="34" charset="0"/>
                <a:cs typeface="Verdana" panose="020B0604030504040204" pitchFamily="34" charset="0"/>
              </a:rPr>
              <a:t>Tussen kwart</a:t>
            </a:r>
            <a:r>
              <a:rPr lang="nl-NL" sz="1600" spc="-25">
                <a:effectLst/>
                <a:latin typeface="Verdana" panose="020B0604030504040204" pitchFamily="34" charset="0"/>
                <a:ea typeface="Verdana" panose="020B0604030504040204" pitchFamily="34" charset="0"/>
                <a:cs typeface="Verdana" panose="020B0604030504040204" pitchFamily="34" charset="0"/>
              </a:rPr>
              <a:t> </a:t>
            </a:r>
            <a:r>
              <a:rPr lang="nl-NL" sz="1600">
                <a:effectLst/>
                <a:latin typeface="Verdana" panose="020B0604030504040204" pitchFamily="34" charset="0"/>
                <a:ea typeface="Verdana" panose="020B0604030504040204" pitchFamily="34" charset="0"/>
                <a:cs typeface="Verdana" panose="020B0604030504040204" pitchFamily="34" charset="0"/>
              </a:rPr>
              <a:t>1</a:t>
            </a:r>
            <a:r>
              <a:rPr lang="nl-NL" sz="1600" spc="-5">
                <a:effectLst/>
                <a:latin typeface="Verdana" panose="020B0604030504040204" pitchFamily="34" charset="0"/>
                <a:ea typeface="Verdana" panose="020B0604030504040204" pitchFamily="34" charset="0"/>
                <a:cs typeface="Verdana" panose="020B0604030504040204" pitchFamily="34" charset="0"/>
              </a:rPr>
              <a:t> </a:t>
            </a:r>
            <a:r>
              <a:rPr lang="nl-NL" sz="1600">
                <a:effectLst/>
                <a:latin typeface="Verdana" panose="020B0604030504040204" pitchFamily="34" charset="0"/>
                <a:ea typeface="Verdana" panose="020B0604030504040204" pitchFamily="34" charset="0"/>
                <a:cs typeface="Verdana" panose="020B0604030504040204" pitchFamily="34" charset="0"/>
              </a:rPr>
              <a:t>en 2</a:t>
            </a:r>
            <a:r>
              <a:rPr lang="nl-NL" sz="1600" spc="-5">
                <a:effectLst/>
                <a:latin typeface="Verdana" panose="020B0604030504040204" pitchFamily="34" charset="0"/>
                <a:ea typeface="Verdana" panose="020B0604030504040204" pitchFamily="34" charset="0"/>
                <a:cs typeface="Verdana" panose="020B0604030504040204" pitchFamily="34" charset="0"/>
              </a:rPr>
              <a:t> </a:t>
            </a:r>
            <a:r>
              <a:rPr lang="nl-NL" sz="1600">
                <a:effectLst/>
                <a:latin typeface="Verdana" panose="020B0604030504040204" pitchFamily="34" charset="0"/>
                <a:ea typeface="Verdana" panose="020B0604030504040204" pitchFamily="34" charset="0"/>
                <a:cs typeface="Verdana" panose="020B0604030504040204" pitchFamily="34" charset="0"/>
              </a:rPr>
              <a:t>en</a:t>
            </a:r>
            <a:r>
              <a:rPr lang="nl-NL" sz="1600" spc="-15">
                <a:effectLst/>
                <a:latin typeface="Verdana" panose="020B0604030504040204" pitchFamily="34" charset="0"/>
                <a:ea typeface="Verdana" panose="020B0604030504040204" pitchFamily="34" charset="0"/>
                <a:cs typeface="Verdana" panose="020B0604030504040204" pitchFamily="34" charset="0"/>
              </a:rPr>
              <a:t> </a:t>
            </a:r>
            <a:r>
              <a:rPr lang="nl-NL" sz="1600">
                <a:effectLst/>
                <a:latin typeface="Verdana" panose="020B0604030504040204" pitchFamily="34" charset="0"/>
                <a:ea typeface="Verdana" panose="020B0604030504040204" pitchFamily="34" charset="0"/>
                <a:cs typeface="Verdana" panose="020B0604030504040204" pitchFamily="34" charset="0"/>
              </a:rPr>
              <a:t>tussen 3</a:t>
            </a:r>
            <a:r>
              <a:rPr lang="nl-NL" sz="1600" spc="-5">
                <a:effectLst/>
                <a:latin typeface="Verdana" panose="020B0604030504040204" pitchFamily="34" charset="0"/>
                <a:ea typeface="Verdana" panose="020B0604030504040204" pitchFamily="34" charset="0"/>
                <a:cs typeface="Verdana" panose="020B0604030504040204" pitchFamily="34" charset="0"/>
              </a:rPr>
              <a:t> </a:t>
            </a:r>
            <a:r>
              <a:rPr lang="nl-NL" sz="1600">
                <a:effectLst/>
                <a:latin typeface="Verdana" panose="020B0604030504040204" pitchFamily="34" charset="0"/>
                <a:ea typeface="Verdana" panose="020B0604030504040204" pitchFamily="34" charset="0"/>
                <a:cs typeface="Verdana" panose="020B0604030504040204" pitchFamily="34" charset="0"/>
              </a:rPr>
              <a:t>en 4</a:t>
            </a:r>
            <a:r>
              <a:rPr lang="nl-NL" sz="1600" spc="-5">
                <a:effectLst/>
                <a:latin typeface="Verdana" panose="020B0604030504040204" pitchFamily="34" charset="0"/>
                <a:ea typeface="Verdana" panose="020B0604030504040204" pitchFamily="34" charset="0"/>
                <a:cs typeface="Verdana" panose="020B0604030504040204" pitchFamily="34" charset="0"/>
              </a:rPr>
              <a:t> </a:t>
            </a:r>
            <a:r>
              <a:rPr lang="nl-NL" sz="1600">
                <a:effectLst/>
                <a:latin typeface="Verdana" panose="020B0604030504040204" pitchFamily="34" charset="0"/>
                <a:ea typeface="Verdana" panose="020B0604030504040204" pitchFamily="34" charset="0"/>
                <a:cs typeface="Verdana" panose="020B0604030504040204" pitchFamily="34" charset="0"/>
              </a:rPr>
              <a:t>is</a:t>
            </a:r>
            <a:r>
              <a:rPr lang="nl-NL" sz="1600" spc="-15">
                <a:effectLst/>
                <a:latin typeface="Verdana" panose="020B0604030504040204" pitchFamily="34" charset="0"/>
                <a:ea typeface="Verdana" panose="020B0604030504040204" pitchFamily="34" charset="0"/>
                <a:cs typeface="Verdana" panose="020B0604030504040204" pitchFamily="34" charset="0"/>
              </a:rPr>
              <a:t> </a:t>
            </a:r>
            <a:r>
              <a:rPr lang="nl-NL" sz="1600">
                <a:effectLst/>
                <a:latin typeface="Verdana" panose="020B0604030504040204" pitchFamily="34" charset="0"/>
                <a:ea typeface="Verdana" panose="020B0604030504040204" pitchFamily="34" charset="0"/>
                <a:cs typeface="Verdana" panose="020B0604030504040204" pitchFamily="34" charset="0"/>
              </a:rPr>
              <a:t>er</a:t>
            </a:r>
            <a:r>
              <a:rPr lang="nl-NL" sz="1600" spc="-15">
                <a:effectLst/>
                <a:latin typeface="Verdana" panose="020B0604030504040204" pitchFamily="34" charset="0"/>
                <a:ea typeface="Verdana" panose="020B0604030504040204" pitchFamily="34" charset="0"/>
                <a:cs typeface="Verdana" panose="020B0604030504040204" pitchFamily="34" charset="0"/>
              </a:rPr>
              <a:t> </a:t>
            </a:r>
            <a:r>
              <a:rPr lang="nl-NL" sz="1600">
                <a:effectLst/>
                <a:latin typeface="Verdana" panose="020B0604030504040204" pitchFamily="34" charset="0"/>
                <a:ea typeface="Verdana" panose="020B0604030504040204" pitchFamily="34" charset="0"/>
                <a:cs typeface="Verdana" panose="020B0604030504040204" pitchFamily="34" charset="0"/>
              </a:rPr>
              <a:t>2</a:t>
            </a:r>
            <a:r>
              <a:rPr lang="nl-NL" sz="1600" spc="-5">
                <a:effectLst/>
                <a:latin typeface="Verdana" panose="020B0604030504040204" pitchFamily="34" charset="0"/>
                <a:ea typeface="Verdana" panose="020B0604030504040204" pitchFamily="34" charset="0"/>
                <a:cs typeface="Verdana" panose="020B0604030504040204" pitchFamily="34" charset="0"/>
              </a:rPr>
              <a:t> </a:t>
            </a:r>
            <a:r>
              <a:rPr lang="nl-NL" sz="1600">
                <a:effectLst/>
                <a:latin typeface="Verdana" panose="020B0604030504040204" pitchFamily="34" charset="0"/>
                <a:ea typeface="Verdana" panose="020B0604030504040204" pitchFamily="34" charset="0"/>
                <a:cs typeface="Verdana" panose="020B0604030504040204" pitchFamily="34" charset="0"/>
              </a:rPr>
              <a:t>minuten</a:t>
            </a:r>
            <a:r>
              <a:rPr lang="nl-NL" sz="1600" spc="-10">
                <a:effectLst/>
                <a:latin typeface="Verdana" panose="020B0604030504040204" pitchFamily="34" charset="0"/>
                <a:ea typeface="Verdana" panose="020B0604030504040204" pitchFamily="34" charset="0"/>
                <a:cs typeface="Verdana" panose="020B0604030504040204" pitchFamily="34" charset="0"/>
              </a:rPr>
              <a:t> </a:t>
            </a:r>
            <a:r>
              <a:rPr lang="nl-NL" sz="1600">
                <a:effectLst/>
                <a:latin typeface="Verdana" panose="020B0604030504040204" pitchFamily="34" charset="0"/>
                <a:ea typeface="Verdana" panose="020B0604030504040204" pitchFamily="34" charset="0"/>
                <a:cs typeface="Verdana" panose="020B0604030504040204" pitchFamily="34" charset="0"/>
              </a:rPr>
              <a:t>rust </a:t>
            </a:r>
          </a:p>
          <a:p>
            <a:pPr lvl="0">
              <a:buBlip>
                <a:blip r:embed="rId2"/>
              </a:buBlip>
              <a:tabLst>
                <a:tab pos="1783080" algn="l"/>
              </a:tabLst>
            </a:pPr>
            <a:r>
              <a:rPr lang="nl-NL" sz="1600">
                <a:effectLst/>
                <a:latin typeface="Verdana" panose="020B0604030504040204" pitchFamily="34" charset="0"/>
                <a:ea typeface="Verdana" panose="020B0604030504040204" pitchFamily="34" charset="0"/>
                <a:cs typeface="Verdana" panose="020B0604030504040204" pitchFamily="34" charset="0"/>
              </a:rPr>
              <a:t>Tussen kwart 2 en 3 is er 5 minuten rust </a:t>
            </a:r>
            <a:r>
              <a:rPr kumimoji="0" lang="nl-NL" sz="1600" b="0" i="1"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(of</a:t>
            </a:r>
            <a:r>
              <a:rPr kumimoji="0" lang="nl-NL" sz="1600" b="0" i="1" u="none" strike="noStrike" kern="1200" cap="none" spc="-2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nl-NL" sz="1600" b="0" i="1"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zolang</a:t>
            </a:r>
            <a:r>
              <a:rPr kumimoji="0" lang="nl-NL" sz="1600" b="0" i="1" u="none" strike="noStrike" kern="1200" cap="none" spc="-2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nl-NL" sz="1600" b="0" i="1"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het</a:t>
            </a:r>
            <a:r>
              <a:rPr kumimoji="0" lang="nl-NL" sz="1600" b="0" i="1" u="none" strike="noStrike" kern="1200" cap="none" spc="-5"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nl-NL" sz="1600" b="0" i="1"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sproeiprogramma</a:t>
            </a:r>
            <a:r>
              <a:rPr kumimoji="0" lang="nl-NL" sz="1600" b="0" i="1" u="none" strike="noStrike" kern="1200" cap="none" spc="-1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duurt)</a:t>
            </a:r>
            <a:endParaRPr lang="nl-NL" sz="1600">
              <a:solidFill>
                <a:prstClr val="black"/>
              </a:solidFill>
              <a:latin typeface="Verdana" panose="020B0604030504040204" pitchFamily="34" charset="0"/>
              <a:ea typeface="Verdana" panose="020B0604030504040204" pitchFamily="34" charset="0"/>
              <a:cs typeface="Verdana" panose="020B0604030504040204" pitchFamily="34" charset="0"/>
            </a:endParaRPr>
          </a:p>
          <a:p>
            <a:pPr lvl="0">
              <a:buBlip>
                <a:blip r:embed="rId2"/>
              </a:buBlip>
              <a:tabLst>
                <a:tab pos="1783080" algn="l"/>
              </a:tabLst>
            </a:pPr>
            <a:r>
              <a:rPr lang="nl-NL" sz="1600" spc="0">
                <a:effectLst/>
                <a:latin typeface="Verdana" panose="020B0604030504040204" pitchFamily="34" charset="0"/>
                <a:ea typeface="Verdana" panose="020B0604030504040204" pitchFamily="34" charset="0"/>
                <a:cs typeface="Verdana" panose="020B0604030504040204" pitchFamily="34" charset="0"/>
              </a:rPr>
              <a:t>Tussen</a:t>
            </a:r>
            <a:r>
              <a:rPr lang="nl-NL" sz="1600" spc="5">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kwart</a:t>
            </a:r>
            <a:r>
              <a:rPr lang="nl-NL" sz="1600" spc="-30">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2</a:t>
            </a:r>
            <a:r>
              <a:rPr lang="nl-NL" sz="1600" spc="-5">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en</a:t>
            </a:r>
            <a:r>
              <a:rPr lang="nl-NL" sz="1600" spc="-10">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3</a:t>
            </a:r>
            <a:r>
              <a:rPr lang="nl-NL" sz="1600" spc="-10">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Wisselen de</a:t>
            </a:r>
            <a:r>
              <a:rPr lang="nl-NL" sz="1600" spc="-5">
                <a:effectLst/>
                <a:latin typeface="Verdana" panose="020B0604030504040204" pitchFamily="34" charset="0"/>
                <a:ea typeface="Verdana" panose="020B0604030504040204" pitchFamily="34" charset="0"/>
                <a:cs typeface="Verdana" panose="020B0604030504040204" pitchFamily="34" charset="0"/>
              </a:rPr>
              <a:t> </a:t>
            </a:r>
            <a:r>
              <a:rPr lang="nl-NL" sz="1600" spc="-10">
                <a:effectLst/>
                <a:latin typeface="Verdana" panose="020B0604030504040204" pitchFamily="34" charset="0"/>
                <a:ea typeface="Verdana" panose="020B0604030504040204" pitchFamily="34" charset="0"/>
                <a:cs typeface="Verdana" panose="020B0604030504040204" pitchFamily="34" charset="0"/>
              </a:rPr>
              <a:t>spelers van </a:t>
            </a:r>
            <a:r>
              <a:rPr lang="nl-NL" sz="1600" spc="-10">
                <a:latin typeface="Verdana" panose="020B0604030504040204" pitchFamily="34" charset="0"/>
                <a:ea typeface="Verdana" panose="020B0604030504040204" pitchFamily="34" charset="0"/>
                <a:cs typeface="Verdana" panose="020B0604030504040204" pitchFamily="34" charset="0"/>
              </a:rPr>
              <a:t>speelkant</a:t>
            </a:r>
            <a:r>
              <a:rPr lang="nl-NL" sz="1600" spc="-10">
                <a:effectLst/>
                <a:latin typeface="Verdana" panose="020B0604030504040204" pitchFamily="34" charset="0"/>
                <a:ea typeface="Verdana" panose="020B0604030504040204" pitchFamily="34" charset="0"/>
                <a:cs typeface="Verdana" panose="020B0604030504040204" pitchFamily="34" charset="0"/>
              </a:rPr>
              <a:t> </a:t>
            </a:r>
            <a:r>
              <a:rPr lang="nl-NL" sz="1600">
                <a:effectLst/>
                <a:latin typeface="Verdana" panose="020B0604030504040204" pitchFamily="34" charset="0"/>
                <a:ea typeface="Verdana" panose="020B0604030504040204" pitchFamily="34" charset="0"/>
                <a:cs typeface="Verdana" panose="020B0604030504040204" pitchFamily="34" charset="0"/>
              </a:rPr>
              <a:t> </a:t>
            </a:r>
          </a:p>
          <a:p>
            <a:pPr lvl="0">
              <a:buBlip>
                <a:blip r:embed="rId2"/>
              </a:buBlip>
              <a:tabLst>
                <a:tab pos="1783080" algn="l"/>
              </a:tabLst>
            </a:pPr>
            <a:r>
              <a:rPr lang="nl-NL" sz="1600" spc="0">
                <a:effectLst/>
                <a:latin typeface="Verdana" panose="020B0604030504040204" pitchFamily="34" charset="0"/>
                <a:ea typeface="Verdana" panose="020B0604030504040204" pitchFamily="34" charset="0"/>
                <a:cs typeface="Verdana" panose="020B0604030504040204" pitchFamily="34" charset="0"/>
              </a:rPr>
              <a:t>Scheidsrechters</a:t>
            </a:r>
            <a:r>
              <a:rPr lang="nl-NL" sz="1600" spc="15">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wisselen </a:t>
            </a:r>
            <a:r>
              <a:rPr lang="nl-NL" sz="1600" b="1" u="sng" spc="0">
                <a:effectLst/>
                <a:latin typeface="Verdana" panose="020B0604030504040204" pitchFamily="34" charset="0"/>
                <a:ea typeface="Verdana" panose="020B0604030504040204" pitchFamily="34" charset="0"/>
                <a:cs typeface="Verdana" panose="020B0604030504040204" pitchFamily="34" charset="0"/>
              </a:rPr>
              <a:t>niet</a:t>
            </a:r>
            <a:r>
              <a:rPr lang="nl-NL" sz="1600" spc="-5">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van</a:t>
            </a:r>
            <a:r>
              <a:rPr lang="nl-NL" sz="1600" spc="-20">
                <a:effectLst/>
                <a:latin typeface="Verdana" panose="020B0604030504040204" pitchFamily="34" charset="0"/>
                <a:ea typeface="Verdana" panose="020B0604030504040204" pitchFamily="34" charset="0"/>
                <a:cs typeface="Verdana" panose="020B0604030504040204" pitchFamily="34" charset="0"/>
              </a:rPr>
              <a:t> kant</a:t>
            </a:r>
          </a:p>
          <a:p>
            <a:pPr lvl="0">
              <a:buBlip>
                <a:blip r:embed="rId2"/>
              </a:buBlip>
              <a:tabLst>
                <a:tab pos="1783080" algn="l"/>
              </a:tabLst>
            </a:pPr>
            <a:r>
              <a:rPr lang="nl-NL" sz="1600" spc="0">
                <a:effectLst/>
                <a:latin typeface="Verdana" panose="020B0604030504040204" pitchFamily="34" charset="0"/>
                <a:ea typeface="Verdana" panose="020B0604030504040204" pitchFamily="34" charset="0"/>
                <a:cs typeface="Verdana" panose="020B0604030504040204" pitchFamily="34" charset="0"/>
              </a:rPr>
              <a:t>Spelers</a:t>
            </a:r>
            <a:r>
              <a:rPr lang="nl-NL" sz="1600" spc="-20">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wisselen</a:t>
            </a:r>
            <a:r>
              <a:rPr lang="nl-NL" sz="1600" spc="10">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bij</a:t>
            </a:r>
            <a:r>
              <a:rPr lang="nl-NL" sz="1600" spc="15">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de middenlijn</a:t>
            </a:r>
            <a:r>
              <a:rPr lang="nl-NL" sz="1600" spc="35">
                <a:effectLst/>
                <a:latin typeface="Verdana" panose="020B0604030504040204" pitchFamily="34" charset="0"/>
                <a:ea typeface="Verdana" panose="020B0604030504040204" pitchFamily="34" charset="0"/>
                <a:cs typeface="Verdana" panose="020B0604030504040204" pitchFamily="34" charset="0"/>
              </a:rPr>
              <a:t> </a:t>
            </a:r>
            <a:r>
              <a:rPr lang="nl-NL" sz="1600" spc="35">
                <a:latin typeface="Verdana" panose="020B0604030504040204" pitchFamily="34" charset="0"/>
                <a:ea typeface="Verdana" panose="020B0604030504040204" pitchFamily="34" charset="0"/>
                <a:cs typeface="Verdana" panose="020B0604030504040204" pitchFamily="34" charset="0"/>
              </a:rPr>
              <a:t>en</a:t>
            </a:r>
            <a:r>
              <a:rPr lang="nl-NL" sz="1600" spc="-5">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zo</a:t>
            </a:r>
            <a:r>
              <a:rPr lang="nl-NL" sz="1600" spc="-5">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vaak</a:t>
            </a:r>
            <a:r>
              <a:rPr lang="nl-NL" sz="1600" spc="-20">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als</a:t>
            </a:r>
            <a:r>
              <a:rPr lang="nl-NL" sz="1600" spc="-10">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de</a:t>
            </a:r>
            <a:r>
              <a:rPr lang="nl-NL" sz="1600" spc="15">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spelers</a:t>
            </a:r>
            <a:r>
              <a:rPr lang="nl-NL" sz="1600" spc="15">
                <a:effectLst/>
                <a:latin typeface="Verdana" panose="020B0604030504040204" pitchFamily="34" charset="0"/>
                <a:ea typeface="Verdana" panose="020B0604030504040204" pitchFamily="34" charset="0"/>
                <a:cs typeface="Verdana" panose="020B0604030504040204" pitchFamily="34" charset="0"/>
              </a:rPr>
              <a:t> </a:t>
            </a:r>
            <a:r>
              <a:rPr lang="nl-NL" sz="1600" spc="-10">
                <a:effectLst/>
                <a:latin typeface="Verdana" panose="020B0604030504040204" pitchFamily="34" charset="0"/>
                <a:ea typeface="Verdana" panose="020B0604030504040204" pitchFamily="34" charset="0"/>
                <a:cs typeface="Verdana" panose="020B0604030504040204" pitchFamily="34" charset="0"/>
              </a:rPr>
              <a:t>willen</a:t>
            </a:r>
            <a:endParaRPr lang="nl-NL" sz="1600">
              <a:effectLst/>
              <a:latin typeface="Verdana" panose="020B0604030504040204" pitchFamily="34" charset="0"/>
              <a:ea typeface="Verdana" panose="020B0604030504040204" pitchFamily="34" charset="0"/>
              <a:cs typeface="Verdana" panose="020B0604030504040204" pitchFamily="34" charset="0"/>
            </a:endParaRPr>
          </a:p>
          <a:p>
            <a:pPr lvl="0">
              <a:buBlip>
                <a:blip r:embed="rId2"/>
              </a:buBlip>
              <a:tabLst>
                <a:tab pos="1783080" algn="l"/>
              </a:tabLst>
            </a:pPr>
            <a:r>
              <a:rPr lang="nl-NL" sz="1600" spc="0">
                <a:effectLst/>
                <a:latin typeface="Verdana" panose="020B0604030504040204" pitchFamily="34" charset="0"/>
                <a:ea typeface="Verdana" panose="020B0604030504040204" pitchFamily="34" charset="0"/>
                <a:cs typeface="Verdana" panose="020B0604030504040204" pitchFamily="34" charset="0"/>
              </a:rPr>
              <a:t>Wisselen</a:t>
            </a:r>
            <a:r>
              <a:rPr lang="nl-NL" sz="1600" spc="10">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mag</a:t>
            </a:r>
            <a:r>
              <a:rPr lang="nl-NL" sz="1600" spc="-15">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niet</a:t>
            </a:r>
            <a:r>
              <a:rPr lang="nl-NL" sz="1600" spc="-5">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bij</a:t>
            </a:r>
            <a:r>
              <a:rPr lang="nl-NL" sz="1600" spc="10">
                <a:effectLst/>
                <a:latin typeface="Verdana" panose="020B0604030504040204" pitchFamily="34" charset="0"/>
                <a:ea typeface="Verdana" panose="020B0604030504040204" pitchFamily="34" charset="0"/>
                <a:cs typeface="Verdana" panose="020B0604030504040204" pitchFamily="34" charset="0"/>
              </a:rPr>
              <a:t> </a:t>
            </a:r>
            <a:r>
              <a:rPr lang="nl-NL" sz="1600" spc="0">
                <a:effectLst/>
                <a:latin typeface="Verdana" panose="020B0604030504040204" pitchFamily="34" charset="0"/>
                <a:ea typeface="Verdana" panose="020B0604030504040204" pitchFamily="34" charset="0"/>
                <a:cs typeface="Verdana" panose="020B0604030504040204" pitchFamily="34" charset="0"/>
              </a:rPr>
              <a:t>een</a:t>
            </a:r>
            <a:r>
              <a:rPr lang="nl-NL" sz="1600" spc="10">
                <a:effectLst/>
                <a:latin typeface="Verdana" panose="020B0604030504040204" pitchFamily="34" charset="0"/>
                <a:ea typeface="Verdana" panose="020B0604030504040204" pitchFamily="34" charset="0"/>
                <a:cs typeface="Verdana" panose="020B0604030504040204" pitchFamily="34" charset="0"/>
              </a:rPr>
              <a:t> </a:t>
            </a:r>
            <a:r>
              <a:rPr lang="nl-NL" sz="1600" spc="-10">
                <a:effectLst/>
                <a:latin typeface="Verdana" panose="020B0604030504040204" pitchFamily="34" charset="0"/>
                <a:ea typeface="Verdana" panose="020B0604030504040204" pitchFamily="34" charset="0"/>
                <a:cs typeface="Verdana" panose="020B0604030504040204" pitchFamily="34" charset="0"/>
              </a:rPr>
              <a:t>strafcorner</a:t>
            </a:r>
            <a:r>
              <a:rPr lang="nl-NL" sz="1600">
                <a:effectLst/>
                <a:latin typeface="Verdana" panose="020B0604030504040204" pitchFamily="34" charset="0"/>
                <a:ea typeface="Verdana" panose="020B0604030504040204" pitchFamily="34" charset="0"/>
                <a:cs typeface="Verdana" panose="020B0604030504040204" pitchFamily="34" charset="0"/>
              </a:rPr>
              <a:t> </a:t>
            </a:r>
          </a:p>
          <a:p>
            <a:pPr lvl="0">
              <a:buBlip>
                <a:blip r:embed="rId2"/>
              </a:buBlip>
              <a:tabLst>
                <a:tab pos="1783080" algn="l"/>
              </a:tabLst>
            </a:pPr>
            <a:r>
              <a:rPr lang="nl-NL" sz="1600" spc="0">
                <a:effectLst/>
                <a:latin typeface="Verdana" panose="020B0604030504040204" pitchFamily="34" charset="0"/>
                <a:ea typeface="Verdana" panose="020B0604030504040204" pitchFamily="34" charset="0"/>
                <a:cs typeface="Verdana" panose="020B0604030504040204" pitchFamily="34" charset="0"/>
              </a:rPr>
              <a:t>Een hoge bal mag mits deze niet gevaarlijk is voor de tegenstander</a:t>
            </a:r>
          </a:p>
          <a:p>
            <a:pPr marL="0" indent="0">
              <a:buNone/>
            </a:pPr>
            <a:endParaRPr lang="nl-NL"/>
          </a:p>
        </p:txBody>
      </p:sp>
    </p:spTree>
    <p:extLst>
      <p:ext uri="{BB962C8B-B14F-4D97-AF65-F5344CB8AC3E}">
        <p14:creationId xmlns:p14="http://schemas.microsoft.com/office/powerpoint/2010/main" val="1934301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C6A5A9-5E2E-2BC2-9516-22556385D7ED}"/>
              </a:ext>
            </a:extLst>
          </p:cNvPr>
          <p:cNvSpPr>
            <a:spLocks noGrp="1"/>
          </p:cNvSpPr>
          <p:nvPr>
            <p:ph type="title"/>
          </p:nvPr>
        </p:nvSpPr>
        <p:spPr/>
        <p:txBody>
          <a:bodyPr/>
          <a:lstStyle/>
          <a:p>
            <a:r>
              <a:rPr lang="nl-NL"/>
              <a:t>Doelverdediger (Keeper)</a:t>
            </a:r>
          </a:p>
        </p:txBody>
      </p:sp>
      <p:sp>
        <p:nvSpPr>
          <p:cNvPr id="4" name="Tijdelijke aanduiding voor afbeelding 3">
            <a:extLst>
              <a:ext uri="{FF2B5EF4-FFF2-40B4-BE49-F238E27FC236}">
                <a16:creationId xmlns:a16="http://schemas.microsoft.com/office/drawing/2014/main" id="{56A28E59-33D6-73F6-C9D8-ABF8CA79856D}"/>
              </a:ext>
            </a:extLst>
          </p:cNvPr>
          <p:cNvSpPr>
            <a:spLocks noGrp="1"/>
          </p:cNvSpPr>
          <p:nvPr>
            <p:ph type="pic" sz="quarter" idx="15"/>
          </p:nvPr>
        </p:nvSpPr>
        <p:spPr>
          <a:xfrm>
            <a:off x="40319" y="849072"/>
            <a:ext cx="6994188" cy="5540477"/>
          </a:xfrm>
        </p:spPr>
        <p:txBody>
          <a:bodyPr>
            <a:normAutofit fontScale="92500"/>
          </a:bodyPr>
          <a:lstStyle/>
          <a:p>
            <a:pPr marL="0" indent="0">
              <a:buNone/>
            </a:pPr>
            <a:r>
              <a:rPr lang="nl-NL" b="1"/>
              <a:t>Uitrusting bestaat uit: </a:t>
            </a:r>
          </a:p>
          <a:p>
            <a:pPr marL="267970" indent="-267970">
              <a:buBlip>
                <a:blip r:embed="rId2"/>
              </a:buBlip>
            </a:pPr>
            <a:r>
              <a:rPr lang="nl-NL"/>
              <a:t>Helm </a:t>
            </a:r>
            <a:endParaRPr lang="nl-NL">
              <a:ea typeface="Verdana"/>
            </a:endParaRPr>
          </a:p>
          <a:p>
            <a:pPr marL="267970" indent="-267970">
              <a:buBlip>
                <a:blip r:embed="rId2"/>
              </a:buBlip>
            </a:pPr>
            <a:r>
              <a:rPr lang="nl-NL"/>
              <a:t>Bodyprotector met een shirt eroverheen</a:t>
            </a:r>
            <a:endParaRPr lang="nl-NL">
              <a:ea typeface="Verdana"/>
            </a:endParaRPr>
          </a:p>
          <a:p>
            <a:pPr marL="267970" indent="-267970">
              <a:buBlip>
                <a:blip r:embed="rId2"/>
              </a:buBlip>
            </a:pPr>
            <a:r>
              <a:rPr lang="nl-NL"/>
              <a:t>Toque</a:t>
            </a:r>
            <a:endParaRPr lang="nl-NL">
              <a:ea typeface="Verdana"/>
            </a:endParaRPr>
          </a:p>
          <a:p>
            <a:pPr marL="267970" indent="-267970">
              <a:buBlip>
                <a:blip r:embed="rId2"/>
              </a:buBlip>
            </a:pPr>
            <a:r>
              <a:rPr lang="nl-NL"/>
              <a:t>Handschoenen</a:t>
            </a:r>
            <a:endParaRPr lang="nl-NL">
              <a:ea typeface="Verdana"/>
            </a:endParaRPr>
          </a:p>
          <a:p>
            <a:pPr marL="267970" indent="-267970">
              <a:buBlip>
                <a:blip r:embed="rId2"/>
              </a:buBlip>
            </a:pPr>
            <a:r>
              <a:rPr lang="nl-NL"/>
              <a:t>Stick</a:t>
            </a:r>
            <a:endParaRPr lang="nl-NL">
              <a:ea typeface="Verdana"/>
            </a:endParaRPr>
          </a:p>
          <a:p>
            <a:pPr marL="267970" indent="-267970">
              <a:buBlip>
                <a:blip r:embed="rId2"/>
              </a:buBlip>
            </a:pPr>
            <a:r>
              <a:rPr lang="nl-NL"/>
              <a:t>Keepersbroek</a:t>
            </a:r>
            <a:endParaRPr lang="nl-NL">
              <a:ea typeface="Verdana"/>
            </a:endParaRPr>
          </a:p>
          <a:p>
            <a:pPr marL="267970" indent="-267970">
              <a:buBlip>
                <a:blip r:embed="rId2"/>
              </a:buBlip>
            </a:pPr>
            <a:r>
              <a:rPr lang="nl-NL"/>
              <a:t>Legguards</a:t>
            </a:r>
            <a:endParaRPr lang="nl-NL">
              <a:ea typeface="Verdana"/>
            </a:endParaRPr>
          </a:p>
          <a:p>
            <a:pPr marL="0" indent="0">
              <a:buNone/>
            </a:pPr>
            <a:r>
              <a:rPr lang="nl-NL" b="1"/>
              <a:t>Wat mag de doelverdediger op welke plek</a:t>
            </a:r>
          </a:p>
          <a:p>
            <a:pPr marL="267970" indent="-267970">
              <a:buBlip>
                <a:blip r:embed="rId2"/>
              </a:buBlip>
            </a:pPr>
            <a:r>
              <a:rPr lang="nl-NL"/>
              <a:t>Binnen de cirkel met stick en uitrusting</a:t>
            </a:r>
            <a:endParaRPr lang="nl-NL">
              <a:ea typeface="Verdana"/>
            </a:endParaRPr>
          </a:p>
          <a:p>
            <a:pPr marL="267970" indent="-267970">
              <a:buBlip>
                <a:blip r:embed="rId2"/>
              </a:buBlip>
            </a:pPr>
            <a:r>
              <a:rPr lang="nl-NL"/>
              <a:t>Buiten cirkel alleen met stick</a:t>
            </a:r>
            <a:endParaRPr lang="nl-NL">
              <a:ea typeface="Verdana"/>
            </a:endParaRPr>
          </a:p>
          <a:p>
            <a:pPr marL="267970" indent="-267970">
              <a:buBlip>
                <a:blip r:embed="rId2"/>
              </a:buBlip>
            </a:pPr>
            <a:r>
              <a:rPr lang="nl-NL"/>
              <a:t>Doelverdediger mag niet buiten 23-meter gebied komen</a:t>
            </a:r>
            <a:endParaRPr lang="nl-NL">
              <a:ea typeface="Verdana"/>
            </a:endParaRPr>
          </a:p>
          <a:p>
            <a:pPr marL="267970" indent="-267970"/>
            <a:endParaRPr lang="nl-NL">
              <a:ea typeface="Verdana"/>
            </a:endParaRPr>
          </a:p>
        </p:txBody>
      </p:sp>
      <p:pic>
        <p:nvPicPr>
          <p:cNvPr id="6" name="Picture 2" descr="Keeper Pirmin Blaak analyseert vijf momenten Nederland - Engeland">
            <a:extLst>
              <a:ext uri="{FF2B5EF4-FFF2-40B4-BE49-F238E27FC236}">
                <a16:creationId xmlns:a16="http://schemas.microsoft.com/office/drawing/2014/main" id="{4BFED10D-5FEF-640A-88FF-D6D62546BB0A}"/>
              </a:ext>
            </a:extLst>
          </p:cNvP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a:off x="6247271" y="2363821"/>
            <a:ext cx="4990049" cy="3079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160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B14952-24F1-5122-70C2-68B3793336BB}"/>
              </a:ext>
            </a:extLst>
          </p:cNvPr>
          <p:cNvSpPr>
            <a:spLocks noGrp="1"/>
          </p:cNvSpPr>
          <p:nvPr>
            <p:ph type="title"/>
          </p:nvPr>
        </p:nvSpPr>
        <p:spPr/>
        <p:txBody>
          <a:bodyPr/>
          <a:lstStyle/>
          <a:p>
            <a:r>
              <a:rPr lang="nl-NL"/>
              <a:t>Wanneer </a:t>
            </a:r>
            <a:r>
              <a:rPr lang="nl-NL" u="sng"/>
              <a:t>moet</a:t>
            </a:r>
            <a:r>
              <a:rPr lang="nl-NL"/>
              <a:t> je fluiten?</a:t>
            </a:r>
          </a:p>
        </p:txBody>
      </p:sp>
      <p:sp>
        <p:nvSpPr>
          <p:cNvPr id="3" name="Tijdelijke aanduiding voor inhoud 2">
            <a:extLst>
              <a:ext uri="{FF2B5EF4-FFF2-40B4-BE49-F238E27FC236}">
                <a16:creationId xmlns:a16="http://schemas.microsoft.com/office/drawing/2014/main" id="{49341D9C-7C88-E177-2346-510DB0D615FC}"/>
              </a:ext>
            </a:extLst>
          </p:cNvPr>
          <p:cNvSpPr>
            <a:spLocks noGrp="1"/>
          </p:cNvSpPr>
          <p:nvPr>
            <p:ph idx="1"/>
          </p:nvPr>
        </p:nvSpPr>
        <p:spPr/>
        <p:txBody>
          <a:bodyPr/>
          <a:lstStyle/>
          <a:p>
            <a:pPr>
              <a:buBlip>
                <a:blip r:embed="rId2">
                  <a:extLst>
                    <a:ext uri="{96DAC541-7B7A-43D3-8B79-37D633B846F1}">
                      <asvg:svgBlip xmlns:asvg="http://schemas.microsoft.com/office/drawing/2016/SVG/main" r:embed="rId3"/>
                    </a:ext>
                  </a:extLst>
                </a:blip>
              </a:buBlip>
            </a:pPr>
            <a:r>
              <a:rPr lang="nl-NL" sz="1600"/>
              <a:t>Als er een doelpunt is gescoord</a:t>
            </a:r>
          </a:p>
          <a:p>
            <a:pPr>
              <a:buBlip>
                <a:blip r:embed="rId2">
                  <a:extLst>
                    <a:ext uri="{96DAC541-7B7A-43D3-8B79-37D633B846F1}">
                      <asvg:svgBlip xmlns:asvg="http://schemas.microsoft.com/office/drawing/2016/SVG/main" r:embed="rId3"/>
                    </a:ext>
                  </a:extLst>
                </a:blip>
              </a:buBlip>
            </a:pPr>
            <a:r>
              <a:rPr lang="nl-NL" sz="1600"/>
              <a:t>Bij iedere afslag, na een doelpunt of begin van een kwart</a:t>
            </a:r>
          </a:p>
          <a:p>
            <a:pPr>
              <a:buBlip>
                <a:blip r:embed="rId2">
                  <a:extLst>
                    <a:ext uri="{96DAC541-7B7A-43D3-8B79-37D633B846F1}">
                      <asvg:svgBlip xmlns:asvg="http://schemas.microsoft.com/office/drawing/2016/SVG/main" r:embed="rId3"/>
                    </a:ext>
                  </a:extLst>
                </a:blip>
              </a:buBlip>
            </a:pPr>
            <a:r>
              <a:rPr lang="nl-NL" sz="1600"/>
              <a:t>Als je de tijd stil zet b.v. voor een strafbal, blessure of een kaart</a:t>
            </a:r>
          </a:p>
          <a:p>
            <a:pPr>
              <a:buBlip>
                <a:blip r:embed="rId2">
                  <a:extLst>
                    <a:ext uri="{96DAC541-7B7A-43D3-8B79-37D633B846F1}">
                      <asvg:svgBlip xmlns:asvg="http://schemas.microsoft.com/office/drawing/2016/SVG/main" r:embed="rId3"/>
                    </a:ext>
                  </a:extLst>
                </a:blip>
              </a:buBlip>
            </a:pPr>
            <a:r>
              <a:rPr lang="nl-NL" sz="1600"/>
              <a:t>Als je het spel hervat na een strafbal, blessure of een kaart</a:t>
            </a:r>
          </a:p>
          <a:p>
            <a:pPr>
              <a:buBlip>
                <a:blip r:embed="rId2">
                  <a:extLst>
                    <a:ext uri="{96DAC541-7B7A-43D3-8B79-37D633B846F1}">
                      <asvg:svgBlip xmlns:asvg="http://schemas.microsoft.com/office/drawing/2016/SVG/main" r:embed="rId3"/>
                    </a:ext>
                  </a:extLst>
                </a:blip>
              </a:buBlip>
            </a:pPr>
            <a:r>
              <a:rPr lang="nl-NL" sz="1600"/>
              <a:t>Bij het eindigen van een kwart/einde wedstrijd</a:t>
            </a:r>
          </a:p>
          <a:p>
            <a:pPr>
              <a:buBlip>
                <a:blip r:embed="rId2">
                  <a:extLst>
                    <a:ext uri="{96DAC541-7B7A-43D3-8B79-37D633B846F1}">
                      <asvg:svgBlip xmlns:asvg="http://schemas.microsoft.com/office/drawing/2016/SVG/main" r:embed="rId3"/>
                    </a:ext>
                  </a:extLst>
                </a:blip>
              </a:buBlip>
            </a:pPr>
            <a:endParaRPr lang="nl-NL" sz="1600"/>
          </a:p>
          <a:p>
            <a:pPr>
              <a:buBlip>
                <a:blip r:embed="rId2">
                  <a:extLst>
                    <a:ext uri="{96DAC541-7B7A-43D3-8B79-37D633B846F1}">
                      <asvg:svgBlip xmlns:asvg="http://schemas.microsoft.com/office/drawing/2016/SVG/main" r:embed="rId3"/>
                    </a:ext>
                  </a:extLst>
                </a:blip>
              </a:buBlip>
            </a:pPr>
            <a:endParaRPr lang="nl-NL"/>
          </a:p>
        </p:txBody>
      </p:sp>
      <p:pic>
        <p:nvPicPr>
          <p:cNvPr id="7" name="Afbeelding 6">
            <a:extLst>
              <a:ext uri="{FF2B5EF4-FFF2-40B4-BE49-F238E27FC236}">
                <a16:creationId xmlns:a16="http://schemas.microsoft.com/office/drawing/2014/main" id="{D2392055-6F9A-CD10-9EFD-AC3B331586C9}"/>
              </a:ext>
            </a:extLst>
          </p:cNvPr>
          <p:cNvPicPr>
            <a:picLocks noChangeAspect="1"/>
          </p:cNvPicPr>
          <p:nvPr/>
        </p:nvPicPr>
        <p:blipFill>
          <a:blip r:embed="rId4"/>
          <a:stretch>
            <a:fillRect/>
          </a:stretch>
        </p:blipFill>
        <p:spPr>
          <a:xfrm>
            <a:off x="8575828" y="1049337"/>
            <a:ext cx="3409928" cy="5112220"/>
          </a:xfrm>
          <a:prstGeom prst="rect">
            <a:avLst/>
          </a:prstGeom>
        </p:spPr>
      </p:pic>
    </p:spTree>
    <p:extLst>
      <p:ext uri="{BB962C8B-B14F-4D97-AF65-F5344CB8AC3E}">
        <p14:creationId xmlns:p14="http://schemas.microsoft.com/office/powerpoint/2010/main" val="202636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53247-D6DD-5F2A-FCF0-7B1A62B84660}"/>
              </a:ext>
            </a:extLst>
          </p:cNvPr>
          <p:cNvSpPr>
            <a:spLocks noGrp="1"/>
          </p:cNvSpPr>
          <p:nvPr>
            <p:ph type="title"/>
          </p:nvPr>
        </p:nvSpPr>
        <p:spPr/>
        <p:txBody>
          <a:bodyPr/>
          <a:lstStyle/>
          <a:p>
            <a:r>
              <a:rPr lang="nl-NL"/>
              <a:t>Wanneer </a:t>
            </a:r>
            <a:r>
              <a:rPr lang="nl-NL" u="sng"/>
              <a:t>kan</a:t>
            </a:r>
            <a:r>
              <a:rPr lang="nl-NL"/>
              <a:t> je fluiten?</a:t>
            </a:r>
          </a:p>
        </p:txBody>
      </p:sp>
      <p:sp>
        <p:nvSpPr>
          <p:cNvPr id="3" name="Tijdelijke aanduiding voor inhoud 2">
            <a:extLst>
              <a:ext uri="{FF2B5EF4-FFF2-40B4-BE49-F238E27FC236}">
                <a16:creationId xmlns:a16="http://schemas.microsoft.com/office/drawing/2014/main" id="{DE0F5192-09CF-9271-32D9-EC3A2BFD873E}"/>
              </a:ext>
            </a:extLst>
          </p:cNvPr>
          <p:cNvSpPr>
            <a:spLocks noGrp="1"/>
          </p:cNvSpPr>
          <p:nvPr>
            <p:ph idx="1"/>
          </p:nvPr>
        </p:nvSpPr>
        <p:spPr/>
        <p:txBody>
          <a:bodyPr/>
          <a:lstStyle/>
          <a:p>
            <a:pPr marL="0" indent="0">
              <a:buNone/>
            </a:pPr>
            <a:r>
              <a:rPr lang="nl-NL" sz="1600"/>
              <a:t>Bij een overtreding zoals:</a:t>
            </a:r>
          </a:p>
          <a:p>
            <a:pPr>
              <a:buBlip>
                <a:blip r:embed="rId2">
                  <a:extLst>
                    <a:ext uri="{96DAC541-7B7A-43D3-8B79-37D633B846F1}">
                      <asvg:svgBlip xmlns:asvg="http://schemas.microsoft.com/office/drawing/2016/SVG/main" r:embed="rId3"/>
                    </a:ext>
                  </a:extLst>
                </a:blip>
              </a:buBlip>
            </a:pPr>
            <a:r>
              <a:rPr lang="nl-NL" sz="1600"/>
              <a:t>Shoot</a:t>
            </a:r>
          </a:p>
          <a:p>
            <a:pPr>
              <a:buBlip>
                <a:blip r:embed="rId2">
                  <a:extLst>
                    <a:ext uri="{96DAC541-7B7A-43D3-8B79-37D633B846F1}">
                      <asvg:svgBlip xmlns:asvg="http://schemas.microsoft.com/office/drawing/2016/SVG/main" r:embed="rId3"/>
                    </a:ext>
                  </a:extLst>
                </a:blip>
              </a:buBlip>
            </a:pPr>
            <a:r>
              <a:rPr lang="nl-NL" sz="1600"/>
              <a:t>Stick tackles (Hakken)</a:t>
            </a:r>
          </a:p>
          <a:p>
            <a:pPr>
              <a:buBlip>
                <a:blip r:embed="rId2">
                  <a:extLst>
                    <a:ext uri="{96DAC541-7B7A-43D3-8B79-37D633B846F1}">
                      <asvg:svgBlip xmlns:asvg="http://schemas.microsoft.com/office/drawing/2016/SVG/main" r:embed="rId3"/>
                    </a:ext>
                  </a:extLst>
                </a:blip>
              </a:buBlip>
            </a:pPr>
            <a:r>
              <a:rPr lang="nl-NL" sz="1600"/>
              <a:t>Gevaarlijk spel</a:t>
            </a:r>
          </a:p>
          <a:p>
            <a:pPr>
              <a:buBlip>
                <a:blip r:embed="rId2">
                  <a:extLst>
                    <a:ext uri="{96DAC541-7B7A-43D3-8B79-37D633B846F1}">
                      <asvg:svgBlip xmlns:asvg="http://schemas.microsoft.com/office/drawing/2016/SVG/main" r:embed="rId3"/>
                    </a:ext>
                  </a:extLst>
                </a:blip>
              </a:buBlip>
            </a:pPr>
            <a:r>
              <a:rPr lang="nl-NL" sz="1600"/>
              <a:t>Afhouden</a:t>
            </a:r>
          </a:p>
          <a:p>
            <a:pPr>
              <a:buBlip>
                <a:blip r:embed="rId2">
                  <a:extLst>
                    <a:ext uri="{96DAC541-7B7A-43D3-8B79-37D633B846F1}">
                      <asvg:svgBlip xmlns:asvg="http://schemas.microsoft.com/office/drawing/2016/SVG/main" r:embed="rId3"/>
                    </a:ext>
                  </a:extLst>
                </a:blip>
              </a:buBlip>
            </a:pPr>
            <a:r>
              <a:rPr lang="nl-NL" sz="1600"/>
              <a:t>Duwen</a:t>
            </a:r>
          </a:p>
        </p:txBody>
      </p:sp>
    </p:spTree>
    <p:extLst>
      <p:ext uri="{BB962C8B-B14F-4D97-AF65-F5344CB8AC3E}">
        <p14:creationId xmlns:p14="http://schemas.microsoft.com/office/powerpoint/2010/main" val="120252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5965D9-4A9F-25FC-A2D8-E687597EBDEE}"/>
              </a:ext>
            </a:extLst>
          </p:cNvPr>
          <p:cNvSpPr>
            <a:spLocks noGrp="1"/>
          </p:cNvSpPr>
          <p:nvPr>
            <p:ph type="title"/>
          </p:nvPr>
        </p:nvSpPr>
        <p:spPr/>
        <p:txBody>
          <a:bodyPr/>
          <a:lstStyle/>
          <a:p>
            <a:r>
              <a:rPr lang="nl-NL"/>
              <a:t>De vrije slag </a:t>
            </a:r>
          </a:p>
        </p:txBody>
      </p:sp>
      <p:sp>
        <p:nvSpPr>
          <p:cNvPr id="3" name="Tijdelijke aanduiding voor inhoud 2">
            <a:extLst>
              <a:ext uri="{FF2B5EF4-FFF2-40B4-BE49-F238E27FC236}">
                <a16:creationId xmlns:a16="http://schemas.microsoft.com/office/drawing/2014/main" id="{4DD442CE-62E4-4C51-4745-8829F9326065}"/>
              </a:ext>
            </a:extLst>
          </p:cNvPr>
          <p:cNvSpPr>
            <a:spLocks noGrp="1"/>
          </p:cNvSpPr>
          <p:nvPr>
            <p:ph idx="1"/>
          </p:nvPr>
        </p:nvSpPr>
        <p:spPr>
          <a:xfrm>
            <a:off x="1470025" y="1825625"/>
            <a:ext cx="7149548" cy="4351338"/>
          </a:xfrm>
        </p:spPr>
        <p:txBody>
          <a:bodyPr>
            <a:normAutofit/>
          </a:bodyPr>
          <a:lstStyle/>
          <a:p>
            <a:pPr marL="267970" indent="-267970">
              <a:buBlip>
                <a:blip r:embed="rId2"/>
              </a:buBlip>
            </a:pPr>
            <a:r>
              <a:rPr lang="nl-NL" sz="1600"/>
              <a:t>5 meter afstand houden </a:t>
            </a:r>
            <a:endParaRPr lang="nl-NL"/>
          </a:p>
          <a:p>
            <a:pPr marL="267970" indent="-267970">
              <a:buBlip>
                <a:blip r:embed="rId2"/>
              </a:buBlip>
            </a:pPr>
            <a:r>
              <a:rPr lang="nl-NL" sz="1600"/>
              <a:t>Bal nemen (vlakbij) de plaats van de overtreding</a:t>
            </a:r>
            <a:endParaRPr lang="nl-NL" sz="1600">
              <a:ea typeface="Verdana"/>
            </a:endParaRPr>
          </a:p>
          <a:p>
            <a:pPr marL="267970" indent="-267970">
              <a:buBlip>
                <a:blip r:embed="rId2"/>
              </a:buBlip>
            </a:pPr>
            <a:r>
              <a:rPr lang="nl-NL" sz="1600"/>
              <a:t>Bal hoeft niet stil te liggen maar wel worden gecontroleerd (poging tot stil leggen is voldoende)</a:t>
            </a:r>
            <a:endParaRPr lang="nl-NL" sz="1600">
              <a:ea typeface="Verdana"/>
            </a:endParaRPr>
          </a:p>
          <a:p>
            <a:pPr marL="267970" indent="-267970">
              <a:buBlip>
                <a:blip r:embed="rId2"/>
              </a:buBlip>
            </a:pPr>
            <a:r>
              <a:rPr lang="nl-NL" sz="1600"/>
              <a:t>Spelers mogen de bal spelen meet een slag, pushen, scoop of </a:t>
            </a:r>
            <a:r>
              <a:rPr lang="nl-NL" sz="1600" err="1"/>
              <a:t>self</a:t>
            </a:r>
            <a:r>
              <a:rPr lang="nl-NL" sz="1600"/>
              <a:t>-pass</a:t>
            </a:r>
            <a:endParaRPr lang="en-US" sz="1600"/>
          </a:p>
          <a:p>
            <a:pPr marL="267970" indent="-267970">
              <a:buBlip>
                <a:blip r:embed="rId2"/>
              </a:buBlip>
            </a:pPr>
            <a:r>
              <a:rPr lang="nl-NL" sz="1600"/>
              <a:t>Bij</a:t>
            </a:r>
            <a:r>
              <a:rPr lang="nl-NL" sz="1600">
                <a:ea typeface="Verdana"/>
              </a:rPr>
              <a:t> een aanvallende vrije slag binnen het 23-meter moet de bal eerst 5 meter afleggen of worden aangeraakt door een verdediger voordat de bal</a:t>
            </a:r>
            <a:r>
              <a:rPr lang="nl-NL">
                <a:ea typeface="Verdana"/>
              </a:rPr>
              <a:t> </a:t>
            </a:r>
            <a:r>
              <a:rPr lang="nl-NL" sz="1600">
                <a:ea typeface="Verdana"/>
              </a:rPr>
              <a:t>de cirkel in mag</a:t>
            </a:r>
            <a:endParaRPr lang="nl-NL" sz="1600"/>
          </a:p>
          <a:p>
            <a:pPr marL="267970" indent="-267970">
              <a:buBlip>
                <a:blip r:embed="rId2"/>
              </a:buBlip>
            </a:pPr>
            <a:r>
              <a:rPr lang="nl-NL" sz="1600"/>
              <a:t>Vrije slag 23m gebied uitleg:</a:t>
            </a:r>
            <a:endParaRPr lang="nl-NL" sz="1600">
              <a:ea typeface="Verdana"/>
            </a:endParaRPr>
          </a:p>
          <a:p>
            <a:pPr marL="0" indent="0">
              <a:buNone/>
            </a:pPr>
            <a:endParaRPr lang="nl-NL"/>
          </a:p>
        </p:txBody>
      </p:sp>
      <p:pic>
        <p:nvPicPr>
          <p:cNvPr id="4" name="Afbeelding 3">
            <a:extLst>
              <a:ext uri="{FF2B5EF4-FFF2-40B4-BE49-F238E27FC236}">
                <a16:creationId xmlns:a16="http://schemas.microsoft.com/office/drawing/2014/main" id="{9B453610-A115-CF61-9A3B-279E84C57FCD}"/>
              </a:ext>
            </a:extLst>
          </p:cNvPr>
          <p:cNvPicPr>
            <a:picLocks noChangeAspect="1"/>
          </p:cNvPicPr>
          <p:nvPr/>
        </p:nvPicPr>
        <p:blipFill>
          <a:blip r:embed="rId3"/>
          <a:stretch>
            <a:fillRect/>
          </a:stretch>
        </p:blipFill>
        <p:spPr>
          <a:xfrm rot="5400000">
            <a:off x="7951037" y="2413991"/>
            <a:ext cx="4869207" cy="2653471"/>
          </a:xfrm>
          <a:prstGeom prst="rect">
            <a:avLst/>
          </a:prstGeom>
        </p:spPr>
      </p:pic>
    </p:spTree>
    <p:extLst>
      <p:ext uri="{BB962C8B-B14F-4D97-AF65-F5344CB8AC3E}">
        <p14:creationId xmlns:p14="http://schemas.microsoft.com/office/powerpoint/2010/main" val="1322128134"/>
      </p:ext>
    </p:extLst>
  </p:cSld>
  <p:clrMapOvr>
    <a:masterClrMapping/>
  </p:clrMapOvr>
</p:sld>
</file>

<file path=ppt/theme/theme1.xml><?xml version="1.0" encoding="utf-8"?>
<a:theme xmlns:a="http://schemas.openxmlformats.org/drawingml/2006/main" name="Kantoorthema">
  <a:themeElements>
    <a:clrScheme name="KNHB">
      <a:dk1>
        <a:sysClr val="windowText" lastClr="000000"/>
      </a:dk1>
      <a:lt1>
        <a:sysClr val="window" lastClr="FFFFFF"/>
      </a:lt1>
      <a:dk2>
        <a:srgbClr val="6B6D70"/>
      </a:dk2>
      <a:lt2>
        <a:srgbClr val="E7E6E6"/>
      </a:lt2>
      <a:accent1>
        <a:srgbClr val="293770"/>
      </a:accent1>
      <a:accent2>
        <a:srgbClr val="E5251F"/>
      </a:accent2>
      <a:accent3>
        <a:srgbClr val="189CD8"/>
      </a:accent3>
      <a:accent4>
        <a:srgbClr val="E40870"/>
      </a:accent4>
      <a:accent5>
        <a:srgbClr val="FCC30A"/>
      </a:accent5>
      <a:accent6>
        <a:srgbClr val="0D9958"/>
      </a:accent6>
      <a:hlink>
        <a:srgbClr val="0563C1"/>
      </a:hlink>
      <a:folHlink>
        <a:srgbClr val="954F72"/>
      </a:folHlink>
    </a:clrScheme>
    <a:fontScheme name="KNHB">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3" id="{C5DD1F32-772D-40D7-BCF1-2765EEE7C56C}" vid="{8DF698C8-833C-47F3-849A-8F6D0799411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29F558A797E84F972374CEB2E38BE4" ma:contentTypeVersion="4" ma:contentTypeDescription="Een nieuw document maken." ma:contentTypeScope="" ma:versionID="324847db6379c4f276f339abf75105df">
  <xsd:schema xmlns:xsd="http://www.w3.org/2001/XMLSchema" xmlns:xs="http://www.w3.org/2001/XMLSchema" xmlns:p="http://schemas.microsoft.com/office/2006/metadata/properties" xmlns:ns2="df9eb09d-e1b2-42d2-b0b1-9daeaa09dbec" targetNamespace="http://schemas.microsoft.com/office/2006/metadata/properties" ma:root="true" ma:fieldsID="d55653e51d74d52647688b70c6d9175f" ns2:_="">
    <xsd:import namespace="df9eb09d-e1b2-42d2-b0b1-9daeaa09dbe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9eb09d-e1b2-42d2-b0b1-9daeaa09db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9FF7D76-531B-4BA7-8707-6383EB6900C7}">
  <ds:schemaRefs>
    <ds:schemaRef ds:uri="df9eb09d-e1b2-42d2-b0b1-9daeaa09db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31BD0D-E1E0-41C0-B086-BB616323BC68}">
  <ds:schemaRefs>
    <ds:schemaRef ds:uri="http://schemas.microsoft.com/sharepoint/v3/contenttype/forms"/>
  </ds:schemaRefs>
</ds:datastoreItem>
</file>

<file path=customXml/itemProps3.xml><?xml version="1.0" encoding="utf-8"?>
<ds:datastoreItem xmlns:ds="http://schemas.openxmlformats.org/officeDocument/2006/customXml" ds:itemID="{4121702B-AA31-4699-9F15-C2FE279020BD}">
  <ds:schemaRefs>
    <ds:schemaRef ds:uri="df9eb09d-e1b2-42d2-b0b1-9daeaa09dbe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PresentatieKNHB</Template>
  <TotalTime>0</TotalTime>
  <Words>1167</Words>
  <Application>Microsoft Office PowerPoint</Application>
  <PresentationFormat>Breedbeeld</PresentationFormat>
  <Paragraphs>140</Paragraphs>
  <Slides>26</Slides>
  <Notes>1</Notes>
  <HiddenSlides>0</HiddenSlides>
  <MMClips>9</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26</vt:i4>
      </vt:variant>
    </vt:vector>
  </HeadingPairs>
  <TitlesOfParts>
    <vt:vector size="31" baseType="lpstr">
      <vt:lpstr>Arial</vt:lpstr>
      <vt:lpstr>Calibri</vt:lpstr>
      <vt:lpstr>Verdana</vt:lpstr>
      <vt:lpstr>Wingdings</vt:lpstr>
      <vt:lpstr>Kantoorthema</vt:lpstr>
      <vt:lpstr>Clubscheidsrechter</vt:lpstr>
      <vt:lpstr> </vt:lpstr>
      <vt:lpstr>PowerPoint-presentatie</vt:lpstr>
      <vt:lpstr>Voorbereiden op de wedstrijd </vt:lpstr>
      <vt:lpstr>Fluitbasis veld</vt:lpstr>
      <vt:lpstr>Doelverdediger (Keeper)</vt:lpstr>
      <vt:lpstr>Wanneer moet je fluiten?</vt:lpstr>
      <vt:lpstr>Wanneer kan je fluiten?</vt:lpstr>
      <vt:lpstr>De vrije slag </vt:lpstr>
      <vt:lpstr>Signalering</vt:lpstr>
      <vt:lpstr>Wat betekent het signaal?</vt:lpstr>
      <vt:lpstr>PowerPoint-presentatie</vt:lpstr>
      <vt:lpstr>PowerPoint-presentatie</vt:lpstr>
      <vt:lpstr>Spelsituaties </vt:lpstr>
      <vt:lpstr>Lange corner of….</vt:lpstr>
      <vt:lpstr>Welke straf geef je?</vt:lpstr>
      <vt:lpstr>Wanneer geef je een strafcorner?</vt:lpstr>
      <vt:lpstr>Wanneer geef je een strafbal?</vt:lpstr>
      <vt:lpstr>Wat is de juiste beslissing?</vt:lpstr>
      <vt:lpstr>Wat is de juiste beslissing?</vt:lpstr>
      <vt:lpstr>Hoge bal</vt:lpstr>
      <vt:lpstr>Wat is de juiste beslissing?</vt:lpstr>
      <vt:lpstr>Wat is de juiste beslissing?</vt:lpstr>
      <vt:lpstr>Spelregels (video) </vt:lpstr>
      <vt:lpstr>PowerPoint-presentatie</vt:lpstr>
      <vt:lpstr>Veel plezier met het fluiten van wedstrijden!</vt:lpstr>
    </vt:vector>
  </TitlesOfParts>
  <Company>Koninklijke Nederlandse Hockey Bond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Clubscheidsrechter</dc:title>
  <dc:creator>Tanja Heeregrave</dc:creator>
  <cp:lastModifiedBy>Zwiers, Ward</cp:lastModifiedBy>
  <cp:revision>5</cp:revision>
  <dcterms:created xsi:type="dcterms:W3CDTF">2023-11-16T13:24:01Z</dcterms:created>
  <dcterms:modified xsi:type="dcterms:W3CDTF">2025-08-22T11:20:28Z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0x010100B429F558A797E84F972374CEB2E38BE4</vt:lpwstr>
  </property>
</Properties>
</file>