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5F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294" y="60"/>
      </p:cViewPr>
      <p:guideLst>
        <p:guide orient="horz" pos="958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96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5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40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92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26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09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7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611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40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7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7927C-5926-4747-9947-25296CB89E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C6C4-F1E8-409C-A33A-AEED31C5A3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9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113" y="573361"/>
            <a:ext cx="9144001" cy="1655762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>
                <a:latin typeface="PT Sans" panose="020B0503020203020204" pitchFamily="34" charset="0"/>
              </a:rPr>
              <a:t>Registration Form</a:t>
            </a:r>
          </a:p>
        </p:txBody>
      </p:sp>
      <p:sp>
        <p:nvSpPr>
          <p:cNvPr id="4" name="Rectangle 3"/>
          <p:cNvSpPr/>
          <p:nvPr/>
        </p:nvSpPr>
        <p:spPr>
          <a:xfrm>
            <a:off x="479081" y="1437176"/>
            <a:ext cx="102808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T Sans" panose="020B0503020203020204" pitchFamily="34" charset="0"/>
                <a:ea typeface="Roboto Slab" pitchFamily="2" charset="0"/>
                <a:cs typeface="Times New Roman" pitchFamily="18" charset="0"/>
              </a:rPr>
              <a:t>By entering The</a:t>
            </a:r>
            <a:r>
              <a:rPr lang="en-GB" sz="1200" dirty="0">
                <a:latin typeface="PT Sans" panose="020B0503020203020204" pitchFamily="34" charset="0"/>
                <a:ea typeface="Roboto Slab" pitchFamily="2" charset="0"/>
                <a:cs typeface="Times New Roman" pitchFamily="18" charset="0"/>
              </a:rPr>
              <a:t> CPR Cup </a:t>
            </a:r>
            <a:r>
              <a: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T Sans" panose="020B0503020203020204" pitchFamily="34" charset="0"/>
                <a:ea typeface="Roboto Slab" pitchFamily="2" charset="0"/>
                <a:cs typeface="Times New Roman" pitchFamily="18" charset="0"/>
              </a:rPr>
              <a:t>all players agree to abide by the Terms &amp; Conditions for the event.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srgbClr val="FF0000"/>
              </a:solidFill>
              <a:latin typeface="Roboto Slab" pitchFamily="2" charset="0"/>
              <a:ea typeface="Roboto Slab" pitchFamily="2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DB5F14"/>
                </a:solidFill>
                <a:latin typeface="PT Sans" panose="020B0503020203020204" pitchFamily="34" charset="0"/>
                <a:ea typeface="Roboto Slab" pitchFamily="2" charset="0"/>
                <a:cs typeface="Times New Roman" pitchFamily="18" charset="0"/>
              </a:rPr>
              <a:t>Company Name:				Company Instagram Handle: 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DB5F14"/>
              </a:solidFill>
              <a:effectLst/>
              <a:latin typeface="PT Sans" panose="020B0503020203020204" pitchFamily="34" charset="0"/>
              <a:ea typeface="Roboto Slab" pitchFamily="2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182637"/>
              </p:ext>
            </p:extLst>
          </p:nvPr>
        </p:nvGraphicFramePr>
        <p:xfrm>
          <a:off x="525986" y="2068628"/>
          <a:ext cx="11140027" cy="3868190"/>
        </p:xfrm>
        <a:graphic>
          <a:graphicData uri="http://schemas.openxmlformats.org/drawingml/2006/table">
            <a:tbl>
              <a:tblPr/>
              <a:tblGrid>
                <a:gridCol w="1946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0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67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latin typeface="PT Sans" panose="020B0503020203020204" pitchFamily="34" charset="0"/>
                          <a:ea typeface="Calibri"/>
                          <a:cs typeface="Calibri" panose="020F0502020204030204" pitchFamily="34" charset="0"/>
                        </a:rPr>
                        <a:t>Player Name</a:t>
                      </a:r>
                    </a:p>
                  </a:txBody>
                  <a:tcPr marL="46449" marR="46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latin typeface="PT Sans" panose="020B0503020203020204" pitchFamily="34" charset="0"/>
                          <a:ea typeface="Calibri"/>
                          <a:cs typeface="Calibri" panose="020F0502020204030204" pitchFamily="34" charset="0"/>
                        </a:rPr>
                        <a:t>Mobile Number</a:t>
                      </a:r>
                    </a:p>
                  </a:txBody>
                  <a:tcPr marL="46449" marR="46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latin typeface="PT Sans" panose="020B0503020203020204" pitchFamily="34" charset="0"/>
                          <a:ea typeface="Calibri"/>
                          <a:cs typeface="Calibri" panose="020F0502020204030204" pitchFamily="34" charset="0"/>
                        </a:rPr>
                        <a:t>Email Address and Instagram Handle</a:t>
                      </a:r>
                    </a:p>
                  </a:txBody>
                  <a:tcPr marL="46449" marR="46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latin typeface="PT Sans" panose="020B0503020203020204" pitchFamily="34" charset="0"/>
                          <a:ea typeface="Calibri"/>
                          <a:cs typeface="Calibri" panose="020F0502020204030204" pitchFamily="34" charset="0"/>
                        </a:rPr>
                        <a:t>Signature</a:t>
                      </a:r>
                    </a:p>
                  </a:txBody>
                  <a:tcPr marL="46449" marR="46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latin typeface="PT Sans" panose="020B0503020203020204" pitchFamily="34" charset="0"/>
                          <a:ea typeface="Calibri"/>
                          <a:cs typeface="Calibri" panose="020F0502020204030204" pitchFamily="34" charset="0"/>
                        </a:rPr>
                        <a:t>Dietary requirements</a:t>
                      </a:r>
                    </a:p>
                  </a:txBody>
                  <a:tcPr marL="46449" marR="46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Team captain:</a:t>
                      </a:r>
                      <a:endParaRPr lang="en-GB" sz="700" b="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Email: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PT Sans" panose="020B0503020203020204" pitchFamily="34" charset="0"/>
                          <a:ea typeface="Calibri"/>
                          <a:cs typeface="Times New Roman"/>
                        </a:rPr>
                        <a:t>Instagram:</a:t>
                      </a: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latin typeface="PT Sans" panose="020B0503020203020204" pitchFamily="34" charset="0"/>
                        <a:ea typeface="Calibri"/>
                        <a:cs typeface="Times New Roman"/>
                      </a:endParaRPr>
                    </a:p>
                  </a:txBody>
                  <a:tcPr marL="46449" marR="46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75375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3152" y="6107281"/>
            <a:ext cx="11185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T Sans" panose="020B0503020203020204" pitchFamily="34" charset="0"/>
                <a:ea typeface="Roboto Slab" pitchFamily="2" charset="0"/>
                <a:cs typeface="Times New Roman" pitchFamily="18" charset="0"/>
              </a:rPr>
              <a:t>All players must be registered with the appropriate team.  All team lines must be completed in full and sent back before you are allowed to compete. No professional or semi-professional players are permitted to participate in this event, if any players are found to have broken this ruling the team will be disqualified from the tournament.</a:t>
            </a:r>
            <a:endParaRPr kumimoji="0" lang="en-GB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T Sans" panose="020B0503020203020204" pitchFamily="34" charset="0"/>
              <a:ea typeface="Roboto Slab" pitchFamily="2" charset="0"/>
              <a:cs typeface="Arial" pitchFamily="34" charset="0"/>
            </a:endParaRPr>
          </a:p>
        </p:txBody>
      </p:sp>
      <p:pic>
        <p:nvPicPr>
          <p:cNvPr id="9" name="Picture 8" descr="C:\Users\rachael.mcconnell\AppData\Local\Microsoft\Windows\Temporary Internet Files\Content.Word\PLF_Powerleague_Contained_Crest_1+BlackStrapline_RGB_NoLuco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83240" y="286817"/>
            <a:ext cx="1029679" cy="12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44424B-6976-42D1-A76B-9B59F2A0E0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0" b="19048"/>
          <a:stretch>
            <a:fillRect/>
          </a:stretch>
        </p:blipFill>
        <p:spPr>
          <a:xfrm>
            <a:off x="8967473" y="389564"/>
            <a:ext cx="1715767" cy="1023797"/>
          </a:xfrm>
          <a:prstGeom prst="rect">
            <a:avLst/>
          </a:prstGeom>
        </p:spPr>
      </p:pic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87AD619C-15B3-150F-CD5A-2F7E254348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050" y="242917"/>
            <a:ext cx="909238" cy="1023796"/>
          </a:xfrm>
          <a:prstGeom prst="rect">
            <a:avLst/>
          </a:prstGeom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469E8CFB-4DD8-2FCF-94EC-F4101E3205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876" y="202867"/>
            <a:ext cx="1150366" cy="11503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2198CC-E38A-53E0-7C7F-1C7CD26D3C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4994" y="399326"/>
            <a:ext cx="1691640" cy="406451"/>
          </a:xfrm>
          <a:prstGeom prst="rect">
            <a:avLst/>
          </a:prstGeom>
        </p:spPr>
      </p:pic>
      <p:pic>
        <p:nvPicPr>
          <p:cNvPr id="17" name="Picture 16" descr="A logo with a person in a hat&#10;&#10;Description automatically generated">
            <a:extLst>
              <a:ext uri="{FF2B5EF4-FFF2-40B4-BE49-F238E27FC236}">
                <a16:creationId xmlns:a16="http://schemas.microsoft.com/office/drawing/2014/main" id="{10394344-21AF-5F65-7491-716B9694E26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994" y="901463"/>
            <a:ext cx="1691640" cy="45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7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A58DCEFFD6BA4FA3F1A33E6346DA37" ma:contentTypeVersion="8" ma:contentTypeDescription="Create a new document." ma:contentTypeScope="" ma:versionID="ed2efa42813398a7de2fed1af2886b5f">
  <xsd:schema xmlns:xsd="http://www.w3.org/2001/XMLSchema" xmlns:xs="http://www.w3.org/2001/XMLSchema" xmlns:p="http://schemas.microsoft.com/office/2006/metadata/properties" xmlns:ns2="8904dd02-7b7b-4745-8c58-6979111fe6a2" xmlns:ns3="74ba5665-d5ff-4760-81ef-7e840e4d9652" targetNamespace="http://schemas.microsoft.com/office/2006/metadata/properties" ma:root="true" ma:fieldsID="295d9efddca1ddc84cae16f13c713d1d" ns2:_="" ns3:_="">
    <xsd:import namespace="8904dd02-7b7b-4745-8c58-6979111fe6a2"/>
    <xsd:import namespace="74ba5665-d5ff-4760-81ef-7e840e4d96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04dd02-7b7b-4745-8c58-6979111fe6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ba5665-d5ff-4760-81ef-7e840e4d9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B9CCCD-7058-4EDB-BCDB-ED34F3A890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662803-0007-4CE7-8D82-7E46535B179C}">
  <ds:schemaRefs>
    <ds:schemaRef ds:uri="http://schemas.microsoft.com/office/2006/documentManagement/types"/>
    <ds:schemaRef ds:uri="http://schemas.openxmlformats.org/package/2006/metadata/core-properties"/>
    <ds:schemaRef ds:uri="8904dd02-7b7b-4745-8c58-6979111fe6a2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74ba5665-d5ff-4760-81ef-7e840e4d965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F9A9884-60C1-4D73-82C9-40569B9ED8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04dd02-7b7b-4745-8c58-6979111fe6a2"/>
    <ds:schemaRef ds:uri="74ba5665-d5ff-4760-81ef-7e840e4d96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139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PT Sans</vt:lpstr>
      <vt:lpstr>Roboto Slab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Kirsty Emmerson</dc:creator>
  <cp:lastModifiedBy>Gemma Harris</cp:lastModifiedBy>
  <cp:revision>29</cp:revision>
  <dcterms:created xsi:type="dcterms:W3CDTF">2017-11-06T16:57:12Z</dcterms:created>
  <dcterms:modified xsi:type="dcterms:W3CDTF">2026-02-18T12:39:22Z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0x01010001A58DCEFFD6BA4FA3F1A33E6346DA37</vt:lpwstr>
  </property>
  <property fmtid="{D5CDD505-2E9C-101B-9397-08002B2CF9AE}" pid="3" name="AuthorIds_UIVersion_512">
    <vt:lpwstr>11</vt:lpwstr>
  </property>
</Properties>
</file>