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67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9345" y="2254036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9345" y="490775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774FA48-D811-4728-A7DB-5B2ACF15E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02959" y="553008"/>
            <a:ext cx="2786082" cy="143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5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20C7AB1-948E-48D8-B3DC-7E5A052AE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02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1000B6B-830F-4632-B146-4BD5732DB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23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141" y="44454"/>
            <a:ext cx="10515600" cy="652792"/>
          </a:xfrm>
        </p:spPr>
        <p:txBody>
          <a:bodyPr/>
          <a:lstStyle>
            <a:lvl1pPr>
              <a:defRPr b="1" i="0"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1141" y="781828"/>
            <a:ext cx="11516444" cy="5153145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667029F-3774-40E6-BA75-A974FF501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516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6B8F260-A843-4197-BD89-2D4CC3F33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495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141" y="110647"/>
            <a:ext cx="10515600" cy="583781"/>
          </a:xfrm>
        </p:spPr>
        <p:txBody>
          <a:bodyPr/>
          <a:lstStyle>
            <a:lvl1pPr>
              <a:defRPr b="1" i="0"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1" y="899693"/>
            <a:ext cx="5181600" cy="5174988"/>
          </a:xfr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199" y="905144"/>
            <a:ext cx="5181600" cy="51749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7E71AB47-7A74-4245-A52C-C8B9194FD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10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73854BF-5EA5-4997-B495-CF4688A7E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600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141" y="76143"/>
            <a:ext cx="10515600" cy="596720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609A37C-6B7E-44A7-B56B-03C9C87DA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93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7F13B2D-3EB6-4FC1-B8C9-DFF67A853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146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3980389-CA54-4248-8BA5-0F6A6AB0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88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70E8E6C1-025B-4BF3-BB26-D058402A4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847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EACF3-1F29-4480-97B2-27B617B4F488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56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603225"/>
            <a:ext cx="9144000" cy="1658057"/>
          </a:xfrm>
        </p:spPr>
        <p:txBody>
          <a:bodyPr>
            <a:normAutofit/>
          </a:bodyPr>
          <a:lstStyle/>
          <a:p>
            <a:r>
              <a:rPr lang="pt-BR" b="1" dirty="0">
                <a:latin typeface="+mn-lt"/>
              </a:rPr>
              <a:t>Sistemas DSA Etanol</a:t>
            </a:r>
            <a:br>
              <a:rPr lang="pt-BR" b="1" dirty="0">
                <a:latin typeface="+mn-lt"/>
              </a:rPr>
            </a:br>
            <a:r>
              <a:rPr lang="pt-BR" b="1" dirty="0">
                <a:latin typeface="+mn-lt"/>
              </a:rPr>
              <a:t>Modelo de Negócio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FB3E4B-0F43-4E66-A002-73A2360C4296}"/>
              </a:ext>
            </a:extLst>
          </p:cNvPr>
          <p:cNvSpPr txBox="1"/>
          <p:nvPr/>
        </p:nvSpPr>
        <p:spPr>
          <a:xfrm>
            <a:off x="3459637" y="4911365"/>
            <a:ext cx="479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Maio 2025</a:t>
            </a:r>
          </a:p>
        </p:txBody>
      </p:sp>
    </p:spTree>
    <p:extLst>
      <p:ext uri="{BB962C8B-B14F-4D97-AF65-F5344CB8AC3E}">
        <p14:creationId xmlns:p14="http://schemas.microsoft.com/office/powerpoint/2010/main" val="360803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72B83-1B13-BFBB-AA11-5877D68F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Os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DSA Etanol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9AC289-1002-E6CA-5F97-0315F4E18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42" y="772950"/>
            <a:ext cx="11669123" cy="5153145"/>
          </a:xfrm>
        </p:spPr>
        <p:txBody>
          <a:bodyPr/>
          <a:lstStyle/>
          <a:p>
            <a:r>
              <a:rPr lang="pt-BR" dirty="0"/>
              <a:t>Permitem que motores originalmente Diesel operem 100% a Etanol hidratado</a:t>
            </a:r>
          </a:p>
          <a:p>
            <a:r>
              <a:rPr lang="pt-BR" dirty="0"/>
              <a:t>Sem qualquer modificação permanente ao motor</a:t>
            </a:r>
          </a:p>
          <a:p>
            <a:r>
              <a:rPr lang="pt-BR" dirty="0"/>
              <a:t>Totalmente reversíveis</a:t>
            </a:r>
          </a:p>
          <a:p>
            <a:r>
              <a:rPr lang="pt-BR" dirty="0"/>
              <a:t>Tecnologia única e exclusiva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07C6CE-DFC4-184F-FFA3-BE87EFDC8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20790" r="20190" b="2549"/>
          <a:stretch/>
        </p:blipFill>
        <p:spPr>
          <a:xfrm>
            <a:off x="9808854" y="1347341"/>
            <a:ext cx="1738311" cy="2313391"/>
          </a:xfrm>
          <a:prstGeom prst="rect">
            <a:avLst/>
          </a:prstGeom>
        </p:spPr>
      </p:pic>
      <p:pic>
        <p:nvPicPr>
          <p:cNvPr id="5" name="Imagem 4" descr="Imagem em preto e branco&#10;&#10;Descrição gerada automaticamente">
            <a:extLst>
              <a:ext uri="{FF2B5EF4-FFF2-40B4-BE49-F238E27FC236}">
                <a16:creationId xmlns:a16="http://schemas.microsoft.com/office/drawing/2014/main" id="{ABB077A7-E49E-5D83-BF1F-6864ADC76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5098" y="4046442"/>
            <a:ext cx="2570755" cy="2136731"/>
          </a:xfrm>
          <a:prstGeom prst="rect">
            <a:avLst/>
          </a:prstGeom>
        </p:spPr>
      </p:pic>
      <p:pic>
        <p:nvPicPr>
          <p:cNvPr id="6" name="Imagem 5" descr="Foto em preto e branco de reflexo de pessoa em frente a espelho&#10;&#10;Descrição gerada automaticamente com confiança média">
            <a:extLst>
              <a:ext uri="{FF2B5EF4-FFF2-40B4-BE49-F238E27FC236}">
                <a16:creationId xmlns:a16="http://schemas.microsoft.com/office/drawing/2014/main" id="{E8C69B90-A6ED-A54C-F630-58EE76BEC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742" r="15309" b="1"/>
          <a:stretch/>
        </p:blipFill>
        <p:spPr>
          <a:xfrm>
            <a:off x="7395098" y="1987206"/>
            <a:ext cx="2204588" cy="2059236"/>
          </a:xfrm>
          <a:prstGeom prst="rect">
            <a:avLst/>
          </a:prstGeom>
        </p:spPr>
      </p:pic>
      <p:pic>
        <p:nvPicPr>
          <p:cNvPr id="8" name="Sistema DSA Vista 3_4 2 720p">
            <a:hlinkClick r:id="" action="ppaction://media"/>
            <a:extLst>
              <a:ext uri="{FF2B5EF4-FFF2-40B4-BE49-F238E27FC236}">
                <a16:creationId xmlns:a16="http://schemas.microsoft.com/office/drawing/2014/main" id="{199520BE-1A1F-A08C-BEFD-BD025FC93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635" y="2830775"/>
            <a:ext cx="6644363" cy="37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3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6BFA86-ED4E-D3A6-648F-CAF66B73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de negócios: Locação/Serviço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AAB05E-C370-4729-06A2-CD74A90F1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41" y="781828"/>
            <a:ext cx="11516444" cy="5672238"/>
          </a:xfrm>
        </p:spPr>
        <p:txBody>
          <a:bodyPr>
            <a:normAutofit lnSpcReduction="10000"/>
          </a:bodyPr>
          <a:lstStyle/>
          <a:p>
            <a:r>
              <a:rPr lang="pt-BR" sz="3200" dirty="0"/>
              <a:t>Não há venda de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DSA</a:t>
            </a:r>
          </a:p>
          <a:p>
            <a:r>
              <a:rPr lang="pt-BR" sz="3200" dirty="0"/>
              <a:t>Cada modelo de Veículo/motor poderá demandar P&amp;D&amp;E específico</a:t>
            </a:r>
          </a:p>
          <a:p>
            <a:r>
              <a:rPr lang="pt-BR" sz="3200" dirty="0"/>
              <a:t>Para Sistemas DSA desenvolvidos: </a:t>
            </a:r>
          </a:p>
          <a:p>
            <a:pPr lvl="1"/>
            <a:r>
              <a:rPr lang="pt-BR" sz="2800" dirty="0"/>
              <a:t>Contratos por lotes de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DSA</a:t>
            </a:r>
            <a:r>
              <a:rPr lang="pt-BR" sz="2800" dirty="0"/>
              <a:t>/Veículos</a:t>
            </a:r>
          </a:p>
          <a:p>
            <a:r>
              <a:rPr lang="pt-BR" sz="3200" dirty="0"/>
              <a:t>Peças de reposição/Upgrades e Otimizações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INCLUÍDOS</a:t>
            </a:r>
            <a:r>
              <a:rPr lang="pt-BR" sz="3200" dirty="0"/>
              <a:t> por toda a duração do contrato</a:t>
            </a:r>
          </a:p>
          <a:p>
            <a:endParaRPr lang="pt-BR" sz="3200" dirty="0"/>
          </a:p>
          <a:p>
            <a:r>
              <a:rPr lang="pt-BR" sz="3200" dirty="0"/>
              <a:t>Exemplo indicativo: Motor Cummins ISF 3.8l</a:t>
            </a:r>
          </a:p>
          <a:p>
            <a:pPr lvl="1"/>
            <a:r>
              <a:rPr lang="pt-BR" sz="2800" dirty="0"/>
              <a:t>Valor indicativo de locação:</a:t>
            </a:r>
          </a:p>
          <a:p>
            <a:pPr lvl="2"/>
            <a:r>
              <a:rPr lang="pt-BR" sz="2400" dirty="0"/>
              <a:t>Da ordem de </a:t>
            </a:r>
            <a:r>
              <a:rPr lang="pt-BR" sz="2400" b="1" dirty="0"/>
              <a:t>R$ 8.000,00/mês </a:t>
            </a:r>
            <a:r>
              <a:rPr lang="pt-BR" sz="2400" dirty="0"/>
              <a:t>para lotes a partir de 30 unidades</a:t>
            </a:r>
          </a:p>
          <a:p>
            <a:pPr lvl="2"/>
            <a:r>
              <a:rPr lang="pt-BR" sz="2400" dirty="0"/>
              <a:t>Valores podem cair com combinações de volume e duração de contrato</a:t>
            </a:r>
          </a:p>
        </p:txBody>
      </p:sp>
    </p:spTree>
    <p:extLst>
      <p:ext uri="{BB962C8B-B14F-4D97-AF65-F5344CB8AC3E}">
        <p14:creationId xmlns:p14="http://schemas.microsoft.com/office/powerpoint/2010/main" val="169786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639454" y="2376782"/>
            <a:ext cx="8229600" cy="1757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Todas as informações contidas neste documento são confidenciais e fornecidas a título informativo e preliminar. Este documento deve ser tratado como propriedade intelectual DSA e coberto por confidencialidade. A DSA se reserva o direito de efetuar alterações sem prévio aviso, por motivos técnicos, comerciais ou outros. Produtos, conceitos</a:t>
            </a:r>
            <a:r>
              <a:rPr kumimoji="0" lang="pt-BR" sz="1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 e dados apresentados podem ser objeto de uma ou mais patentes.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Proibida a reprodução total ou parcial assim como a utilização de dados e/ou informações contidas neste documento sem prévio consentimento por escrito da DSA . Copyright DSA MMXXV.</a:t>
            </a:r>
          </a:p>
        </p:txBody>
      </p:sp>
    </p:spTree>
    <p:extLst>
      <p:ext uri="{BB962C8B-B14F-4D97-AF65-F5344CB8AC3E}">
        <p14:creationId xmlns:p14="http://schemas.microsoft.com/office/powerpoint/2010/main" val="23706534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5185</TotalTime>
  <Words>226</Words>
  <Application>Microsoft Office PowerPoint</Application>
  <PresentationFormat>Widescreen</PresentationFormat>
  <Paragraphs>19</Paragraphs>
  <Slides>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</vt:i4>
      </vt:variant>
    </vt:vector>
  </HeadingPairs>
  <TitlesOfParts>
    <vt:vector size="9" baseType="lpstr">
      <vt:lpstr>Arial</vt:lpstr>
      <vt:lpstr>Calibri</vt:lpstr>
      <vt:lpstr>Courier New</vt:lpstr>
      <vt:lpstr>Wingdings</vt:lpstr>
      <vt:lpstr>Tema do Office</vt:lpstr>
      <vt:lpstr>Sistemas DSA Etanol Modelo de Negócio </vt:lpstr>
      <vt:lpstr>Os Sistemas DSA Etanol</vt:lpstr>
      <vt:lpstr>Modelo de negócios: Locação/Serviço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Daniel Sofer</dc:creator>
  <cp:lastModifiedBy>Daniel Sofer</cp:lastModifiedBy>
  <cp:revision>49</cp:revision>
  <dcterms:created xsi:type="dcterms:W3CDTF">2017-08-23T07:53:25Z</dcterms:created>
  <dcterms:modified xsi:type="dcterms:W3CDTF">2025-05-13T16:37:20Z</dcterms:modified>
</cp:coreProperties>
</file>