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9" r:id="rId3"/>
    <p:sldId id="262" r:id="rId4"/>
    <p:sldId id="260" r:id="rId5"/>
    <p:sldId id="261" r:id="rId6"/>
    <p:sldId id="264" r:id="rId7"/>
    <p:sldId id="263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3C285-A6BD-937B-C530-AA6E81BAFC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6A0A38-C98C-BC05-F0A3-2DB2C8450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68B99-11E7-795C-D37D-CE05D5F64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10197-4CBB-BC08-3227-3869E9C0C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9E64D-BC0F-234F-0317-3A3D2E822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17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84BD4-2A84-70EC-1694-BAC2BD878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19C8EB-D9E5-CC41-4A9D-68C84821F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AC257-89A3-F253-D324-ACE8F3E05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916CC-5D6D-7E8B-E953-AEC3FE89E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8D9B7-B769-55DA-2307-4149CAEE6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9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A1E226-FE7B-4646-66FA-BD5E6CC05D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4F050C-1D7E-87D7-E712-91314A4E6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F6340-C2CC-8C54-A965-8E05E94F9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3F89F-500A-E5AD-D9AA-4E5A9EB2D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845FB-698A-3DC0-DA36-06D2CE231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24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AE054-C68A-586E-484F-3EF0BA66C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34F88-85E2-BFE2-D600-098C0AA72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AAFA5-A123-C22B-7DB0-A256F78C4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122B0-0250-BF14-0227-12806B333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80EDD-7066-C649-6C4F-3431CC4DB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90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DBDFC-1E89-9016-5EEB-A43A71CCB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05857-458F-D3D3-0D92-F4A190890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4E36A-0494-F1FC-AC27-05DE89EED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3C762-16CD-4DEF-E7A2-49D772C82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68CB7-A196-8950-842D-D7A0BBBCB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043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F8603-6291-703A-C5A5-6311C0756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CAEB-6769-6F57-27E3-8F8870C4CF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3806DF-EEDA-D70A-094D-30419A8966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75C5E8-3653-63FC-E066-B92B2D332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36457F-EC42-41B2-ECC2-787A6A7FF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89AAB-EE39-F3AC-847F-478718C3F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5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3818F-7488-B1B1-EB6B-D572DCB29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99E88F-5BA3-DE34-0E59-1A7617583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E76707-24CF-FF01-6762-1CB01C3E2E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2F9779-3FC4-09FD-5BA5-BEDC17AE32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4A8840-0AEA-134A-FA22-E924D474D7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6B28F8-936D-E00D-A3F8-655F6AF2C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5E2854-ACDA-D52A-E929-96189324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1C2F07-AD96-F4B9-F7C1-1D3377B44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928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7B515-8D60-DBD7-46E9-80074BB2C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B02C1D-7047-4184-F91E-FDA21F5D4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9AEEB7-2E86-5290-34DD-B83C126D0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0FB6AD-FB91-1AA3-2F84-E5BFA6664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2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D94DE4-07E8-D794-EE4F-49783340A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E67CDD-5C77-01D5-73D9-D63113D88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B40567-7739-F093-9892-BA9F12CA4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23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66754-8CCF-C84A-F544-D425067F0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36374-1C0E-A194-2DDC-6EA9B94D9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A4731F-82B7-A712-E135-21C07380F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C4E942-57E0-F1C0-1FF4-4683CD8DF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E2D7F7-77ED-160F-6AD6-E388D6F81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C2B9D7-26B4-2D17-7C62-60B96423C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32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8AE30-6485-9F15-8A32-B7582E2F8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730B7B-83DB-40C1-C16C-09EB1D036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99E691-85AC-A269-5CD9-1ED74E25E4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0D1B0B-4A1F-5894-38E7-678E2C2D9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69C0E-EB2B-D12A-9D16-DF024137E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00BEBC-885A-4FCC-7093-409A02794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20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013978-17C7-3122-79B2-F888A69DB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D0663A-14EE-17C9-11BE-9EA0D7FC94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CF436-ED70-A260-5AD5-EF77B86E8D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C7EBF8-802D-4350-8D12-6BAA7B28F58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44E1-C44A-F115-E0D9-A9B9E86284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D18AF1-73D8-EB05-7A6C-3FF65D1D6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49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8896D-986C-DD63-CDD2-F4746CB7B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74D72-F601-753A-49C6-B4A6DD271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The Liturgical Year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B1CDA-3800-C11D-2AD6-CA20166AE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904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How did you do?  Are you a millionaire	?</a:t>
            </a:r>
          </a:p>
          <a:p>
            <a:pPr marL="0" indent="0">
              <a:buNone/>
            </a:pPr>
            <a:r>
              <a:rPr lang="en-US" sz="4000" dirty="0"/>
              <a:t>In the next few minutes, I would like to familiarize you with the handout on your table.</a:t>
            </a:r>
          </a:p>
          <a:p>
            <a:pPr marL="0" indent="0">
              <a:buNone/>
            </a:pPr>
            <a:r>
              <a:rPr lang="en-US" sz="4000" dirty="0"/>
              <a:t>I hope this will help you see the big picture of how the Liturgical Year can help you keep Christ as your (one and only) King.</a:t>
            </a:r>
          </a:p>
        </p:txBody>
      </p:sp>
    </p:spTree>
    <p:extLst>
      <p:ext uri="{BB962C8B-B14F-4D97-AF65-F5344CB8AC3E}">
        <p14:creationId xmlns:p14="http://schemas.microsoft.com/office/powerpoint/2010/main" val="417690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D6959-0F09-2088-7BF6-A3417D6FB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story">
            <a:extLst>
              <a:ext uri="{FF2B5EF4-FFF2-40B4-BE49-F238E27FC236}">
                <a16:creationId xmlns:a16="http://schemas.microsoft.com/office/drawing/2014/main" id="{97A5047B-463E-5234-56AA-46278F64B3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5F51632-ECD6-A423-1DC9-EA88588E0388}"/>
              </a:ext>
            </a:extLst>
          </p:cNvPr>
          <p:cNvSpPr txBox="1"/>
          <p:nvPr/>
        </p:nvSpPr>
        <p:spPr>
          <a:xfrm>
            <a:off x="1658470" y="3691889"/>
            <a:ext cx="8942855" cy="29089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90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0398E-2402-330D-FC0E-97FDDA26B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story">
            <a:extLst>
              <a:ext uri="{FF2B5EF4-FFF2-40B4-BE49-F238E27FC236}">
                <a16:creationId xmlns:a16="http://schemas.microsoft.com/office/drawing/2014/main" id="{5D353436-F30B-7ADB-E553-4D39AA4A83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3" name="Arrow: Right 2">
            <a:extLst>
              <a:ext uri="{FF2B5EF4-FFF2-40B4-BE49-F238E27FC236}">
                <a16:creationId xmlns:a16="http://schemas.microsoft.com/office/drawing/2014/main" id="{DB1328B0-2365-23B4-B08A-559296778B02}"/>
              </a:ext>
            </a:extLst>
          </p:cNvPr>
          <p:cNvSpPr/>
          <p:nvPr/>
        </p:nvSpPr>
        <p:spPr>
          <a:xfrm rot="1117543">
            <a:off x="1281199" y="1362539"/>
            <a:ext cx="463776" cy="28537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A77649E8-E4D0-D443-F953-6082B7F85735}"/>
              </a:ext>
            </a:extLst>
          </p:cNvPr>
          <p:cNvSpPr/>
          <p:nvPr/>
        </p:nvSpPr>
        <p:spPr>
          <a:xfrm rot="1117543">
            <a:off x="1281199" y="3495589"/>
            <a:ext cx="463776" cy="28537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53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F1796-EA9B-1706-0EF3-84794DD19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1EBD1-4542-D7BA-4DD4-5E8A3DEF1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Christ the 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BE757-7AC3-FD9C-BFF9-ADCDD1D1E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If Christ is truly the King of our Life, then the rhythm of the liturgical year and the rosary should be the heartbeat of our daily life.  </a:t>
            </a:r>
          </a:p>
          <a:p>
            <a:r>
              <a:rPr lang="en-US" sz="4000" dirty="0"/>
              <a:t>We welcome the calendar &amp; repetition.  </a:t>
            </a:r>
            <a:r>
              <a:rPr lang="en-US" sz="4000"/>
              <a:t>It helps us </a:t>
            </a:r>
            <a:r>
              <a:rPr lang="en-US" sz="4000" dirty="0"/>
              <a:t>focus on the different aspects of Jesus’ life which will help us transform our lives and become closer to God.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71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story">
            <a:extLst>
              <a:ext uri="{FF2B5EF4-FFF2-40B4-BE49-F238E27FC236}">
                <a16:creationId xmlns:a16="http://schemas.microsoft.com/office/drawing/2014/main" id="{7A53B062-0F22-3F34-0A9A-D50AD14FE2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63D2FD-EFBF-A64F-B908-1C439B3B5000}"/>
              </a:ext>
            </a:extLst>
          </p:cNvPr>
          <p:cNvSpPr txBox="1"/>
          <p:nvPr/>
        </p:nvSpPr>
        <p:spPr>
          <a:xfrm>
            <a:off x="3750160" y="148590"/>
            <a:ext cx="4570880" cy="113728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0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CDAFE-1EFD-CC28-C971-CF532877F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story">
            <a:extLst>
              <a:ext uri="{FF2B5EF4-FFF2-40B4-BE49-F238E27FC236}">
                <a16:creationId xmlns:a16="http://schemas.microsoft.com/office/drawing/2014/main" id="{BBD74CE2-C393-1F37-798D-E1FC7F77B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798B319-03B1-EE21-21E7-74D8D76B736D}"/>
              </a:ext>
            </a:extLst>
          </p:cNvPr>
          <p:cNvSpPr txBox="1"/>
          <p:nvPr/>
        </p:nvSpPr>
        <p:spPr>
          <a:xfrm>
            <a:off x="1807060" y="1268730"/>
            <a:ext cx="1439060" cy="53149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12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1F054-4BD3-BBE3-1805-8FDDBF505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story">
            <a:extLst>
              <a:ext uri="{FF2B5EF4-FFF2-40B4-BE49-F238E27FC236}">
                <a16:creationId xmlns:a16="http://schemas.microsoft.com/office/drawing/2014/main" id="{4932219B-A02C-C63C-22F8-475566D38C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63C81B6-70CF-C730-2510-C9FB57A1FD78}"/>
              </a:ext>
            </a:extLst>
          </p:cNvPr>
          <p:cNvSpPr txBox="1"/>
          <p:nvPr/>
        </p:nvSpPr>
        <p:spPr>
          <a:xfrm>
            <a:off x="3521560" y="1268730"/>
            <a:ext cx="4936640" cy="53149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84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F23A8-AE1B-25C0-D847-41F58F872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story">
            <a:extLst>
              <a:ext uri="{FF2B5EF4-FFF2-40B4-BE49-F238E27FC236}">
                <a16:creationId xmlns:a16="http://schemas.microsoft.com/office/drawing/2014/main" id="{B48A4F3A-5819-89A5-2E71-7DAD8FA695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F1168CD-C88A-ECA7-AED5-9E424FA63490}"/>
              </a:ext>
            </a:extLst>
          </p:cNvPr>
          <p:cNvSpPr txBox="1"/>
          <p:nvPr/>
        </p:nvSpPr>
        <p:spPr>
          <a:xfrm>
            <a:off x="8847940" y="1268730"/>
            <a:ext cx="1507640" cy="53149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540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090B84-775F-6B52-8785-0500B2BCA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story">
            <a:extLst>
              <a:ext uri="{FF2B5EF4-FFF2-40B4-BE49-F238E27FC236}">
                <a16:creationId xmlns:a16="http://schemas.microsoft.com/office/drawing/2014/main" id="{00257BEE-8E38-C8A5-B25C-4F4D9F2D6B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C43DA1F-8645-C4B7-942A-A39FE97D2B8A}"/>
              </a:ext>
            </a:extLst>
          </p:cNvPr>
          <p:cNvSpPr txBox="1"/>
          <p:nvPr/>
        </p:nvSpPr>
        <p:spPr>
          <a:xfrm>
            <a:off x="3750160" y="148590"/>
            <a:ext cx="4570880" cy="113728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0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E47EC-5906-E812-AF27-A3F8CF1BC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story">
            <a:extLst>
              <a:ext uri="{FF2B5EF4-FFF2-40B4-BE49-F238E27FC236}">
                <a16:creationId xmlns:a16="http://schemas.microsoft.com/office/drawing/2014/main" id="{2A56F7AE-353A-8717-DF30-42132C769A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F0E526B-9C99-D4C8-624C-7391D2316038}"/>
              </a:ext>
            </a:extLst>
          </p:cNvPr>
          <p:cNvSpPr txBox="1"/>
          <p:nvPr/>
        </p:nvSpPr>
        <p:spPr>
          <a:xfrm>
            <a:off x="3190090" y="1466850"/>
            <a:ext cx="362735" cy="51930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1A84CEEF-07B7-DAF9-6879-540987543FFF}"/>
              </a:ext>
            </a:extLst>
          </p:cNvPr>
          <p:cNvSpPr/>
          <p:nvPr/>
        </p:nvSpPr>
        <p:spPr>
          <a:xfrm rot="1117543">
            <a:off x="2576601" y="748661"/>
            <a:ext cx="463776" cy="28537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038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8FEC3-4FC4-6EC6-9415-A3C6C110D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story">
            <a:extLst>
              <a:ext uri="{FF2B5EF4-FFF2-40B4-BE49-F238E27FC236}">
                <a16:creationId xmlns:a16="http://schemas.microsoft.com/office/drawing/2014/main" id="{63ED619B-9BC2-1C5D-F3E5-6C3593ADC5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3609CF9-C106-6B1B-7E1D-0692B49E0F70}"/>
              </a:ext>
            </a:extLst>
          </p:cNvPr>
          <p:cNvSpPr txBox="1"/>
          <p:nvPr/>
        </p:nvSpPr>
        <p:spPr>
          <a:xfrm>
            <a:off x="8466940" y="1466850"/>
            <a:ext cx="430773" cy="51930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DBC87CD8-1E0A-BEC1-B1DD-ACBE8D9383C5}"/>
              </a:ext>
            </a:extLst>
          </p:cNvPr>
          <p:cNvSpPr/>
          <p:nvPr/>
        </p:nvSpPr>
        <p:spPr>
          <a:xfrm rot="8304213">
            <a:off x="8924442" y="660651"/>
            <a:ext cx="463776" cy="28537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68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D46BB-DE6C-F201-90D1-EDF9C57ED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story">
            <a:extLst>
              <a:ext uri="{FF2B5EF4-FFF2-40B4-BE49-F238E27FC236}">
                <a16:creationId xmlns:a16="http://schemas.microsoft.com/office/drawing/2014/main" id="{B810221E-BB92-9C57-4D3F-A2468D0DA9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CD15033-056F-ADF6-FFA4-FD8936C7B4D7}"/>
              </a:ext>
            </a:extLst>
          </p:cNvPr>
          <p:cNvSpPr txBox="1"/>
          <p:nvPr/>
        </p:nvSpPr>
        <p:spPr>
          <a:xfrm>
            <a:off x="1658469" y="1501140"/>
            <a:ext cx="8942855" cy="21945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56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126</Words>
  <Application>Microsoft Office PowerPoint</Application>
  <PresentationFormat>Widescreen</PresentationFormat>
  <Paragraphs>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The Liturgical Year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Christ the King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 Raffaelle</dc:creator>
  <cp:lastModifiedBy>Tim Raffaelle</cp:lastModifiedBy>
  <cp:revision>15</cp:revision>
  <dcterms:created xsi:type="dcterms:W3CDTF">2025-10-31T19:10:38Z</dcterms:created>
  <dcterms:modified xsi:type="dcterms:W3CDTF">2025-11-03T18:41:58Z</dcterms:modified>
</cp:coreProperties>
</file>