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8" r:id="rId3"/>
    <p:sldId id="275" r:id="rId4"/>
    <p:sldId id="272" r:id="rId5"/>
    <p:sldId id="273" r:id="rId6"/>
    <p:sldId id="27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3C285-A6BD-937B-C530-AA6E81BAFC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6A0A38-C98C-BC05-F0A3-2DB2C8450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168B99-11E7-795C-D37D-CE05D5F64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EBF8-802D-4350-8D12-6BAA7B28F586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10197-4CBB-BC08-3227-3869E9C0C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9E64D-BC0F-234F-0317-3A3D2E822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174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4000"/>
    </mc:Choice>
    <mc:Fallback>
      <p:transition advClick="0" advTm="4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84BD4-2A84-70EC-1694-BAC2BD878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19C8EB-D9E5-CC41-4A9D-68C84821F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AC257-89A3-F253-D324-ACE8F3E05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EBF8-802D-4350-8D12-6BAA7B28F586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916CC-5D6D-7E8B-E953-AEC3FE89E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8D9B7-B769-55DA-2307-4149CAEE6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492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4000"/>
    </mc:Choice>
    <mc:Fallback>
      <p:transition advClick="0" advTm="4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A1E226-FE7B-4646-66FA-BD5E6CC05D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4F050C-1D7E-87D7-E712-91314A4E67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F6340-C2CC-8C54-A965-8E05E94F9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EBF8-802D-4350-8D12-6BAA7B28F586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63F89F-500A-E5AD-D9AA-4E5A9EB2D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845FB-698A-3DC0-DA36-06D2CE231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24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4000"/>
    </mc:Choice>
    <mc:Fallback>
      <p:transition advClick="0" advTm="4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AE054-C68A-586E-484F-3EF0BA66C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34F88-85E2-BFE2-D600-098C0AA72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4AAFA5-A123-C22B-7DB0-A256F78C4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EBF8-802D-4350-8D12-6BAA7B28F586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122B0-0250-BF14-0227-12806B333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680EDD-7066-C649-6C4F-3431CC4DB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90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4000"/>
    </mc:Choice>
    <mc:Fallback>
      <p:transition advClick="0" advTm="4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DBDFC-1E89-9016-5EEB-A43A71CCB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D05857-458F-D3D3-0D92-F4A190890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4E36A-0494-F1FC-AC27-05DE89EED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EBF8-802D-4350-8D12-6BAA7B28F586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3C762-16CD-4DEF-E7A2-49D772C82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68CB7-A196-8950-842D-D7A0BBBCB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043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4000"/>
    </mc:Choice>
    <mc:Fallback>
      <p:transition advClick="0" advTm="4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F8603-6291-703A-C5A5-6311C0756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ACAEB-6769-6F57-27E3-8F8870C4CF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3806DF-EEDA-D70A-094D-30419A8966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75C5E8-3653-63FC-E066-B92B2D332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EBF8-802D-4350-8D12-6BAA7B28F586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36457F-EC42-41B2-ECC2-787A6A7FF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189AAB-EE39-F3AC-847F-478718C3F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54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4000"/>
    </mc:Choice>
    <mc:Fallback>
      <p:transition advClick="0" advTm="4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3818F-7488-B1B1-EB6B-D572DCB29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99E88F-5BA3-DE34-0E59-1A7617583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E76707-24CF-FF01-6762-1CB01C3E2E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2F9779-3FC4-09FD-5BA5-BEDC17AE32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4A8840-0AEA-134A-FA22-E924D474D7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6B28F8-936D-E00D-A3F8-655F6AF2C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EBF8-802D-4350-8D12-6BAA7B28F586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5E2854-ACDA-D52A-E929-96189324C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1C2F07-AD96-F4B9-F7C1-1D3377B44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928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4000"/>
    </mc:Choice>
    <mc:Fallback>
      <p:transition advClick="0" advTm="4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7B515-8D60-DBD7-46E9-80074BB2C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B02C1D-7047-4184-F91E-FDA21F5D4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EBF8-802D-4350-8D12-6BAA7B28F586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9AEEB7-2E86-5290-34DD-B83C126D0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0FB6AD-FB91-1AA3-2F84-E5BFA6664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23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4000"/>
    </mc:Choice>
    <mc:Fallback>
      <p:transition advClick="0" advTm="4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D94DE4-07E8-D794-EE4F-49783340A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EBF8-802D-4350-8D12-6BAA7B28F586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E67CDD-5C77-01D5-73D9-D63113D88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B40567-7739-F093-9892-BA9F12CA4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23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4000"/>
    </mc:Choice>
    <mc:Fallback>
      <p:transition advClick="0" advTm="4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66754-8CCF-C84A-F544-D425067F0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36374-1C0E-A194-2DDC-6EA9B94D9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A4731F-82B7-A712-E135-21C07380F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C4E942-57E0-F1C0-1FF4-4683CD8DF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EBF8-802D-4350-8D12-6BAA7B28F586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E2D7F7-77ED-160F-6AD6-E388D6F81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C2B9D7-26B4-2D17-7C62-60B96423C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329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4000"/>
    </mc:Choice>
    <mc:Fallback>
      <p:transition advClick="0" advTm="4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8AE30-6485-9F15-8A32-B7582E2F8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730B7B-83DB-40C1-C16C-09EB1D036D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99E691-85AC-A269-5CD9-1ED74E25E4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0D1B0B-4A1F-5894-38E7-678E2C2D9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7EBF8-802D-4350-8D12-6BAA7B28F586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69C0E-EB2B-D12A-9D16-DF024137E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00BEBC-885A-4FCC-7093-409A02794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20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4000"/>
    </mc:Choice>
    <mc:Fallback>
      <p:transition advClick="0" advTm="4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013978-17C7-3122-79B2-F888A69DB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D0663A-14EE-17C9-11BE-9EA0D7FC94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CF436-ED70-A260-5AD5-EF77B86E8D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C7EBF8-802D-4350-8D12-6BAA7B28F586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44E1-C44A-F115-E0D9-A9B9E86284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D18AF1-73D8-EB05-7A6C-3FF65D1D6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3B46C2-0EDE-4DB1-BDF0-4BEAB434A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491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p14:dur="0" advClick="0" advTm="4000"/>
    </mc:Choice>
    <mc:Fallback>
      <p:transition advClick="0" advTm="4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95792A-1D73-49AA-AD3C-601F6869B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85F6C-94A0-1D86-52DB-4C1378396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8227"/>
          </a:xfrm>
        </p:spPr>
        <p:txBody>
          <a:bodyPr>
            <a:normAutofit/>
          </a:bodyPr>
          <a:lstStyle/>
          <a:p>
            <a:pPr algn="ctr"/>
            <a:r>
              <a:rPr lang="en-US" sz="6000" dirty="0"/>
              <a:t>WELCOME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6178A-2F5A-D359-5D51-6EF011236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5377"/>
            <a:ext cx="10515600" cy="4311586"/>
          </a:xfrm>
        </p:spPr>
        <p:txBody>
          <a:bodyPr/>
          <a:lstStyle/>
          <a:p>
            <a:r>
              <a:rPr lang="en-US" sz="4000" dirty="0"/>
              <a:t>Select a cookie &amp; a beverage.</a:t>
            </a:r>
          </a:p>
          <a:p>
            <a:r>
              <a:rPr lang="en-US" sz="4000" dirty="0"/>
              <a:t>Choose a table.</a:t>
            </a:r>
          </a:p>
          <a:p>
            <a:r>
              <a:rPr lang="en-US" sz="4000" dirty="0"/>
              <a:t>Introduce yourself to those at your table.</a:t>
            </a:r>
          </a:p>
        </p:txBody>
      </p:sp>
    </p:spTree>
    <p:extLst>
      <p:ext uri="{BB962C8B-B14F-4D97-AF65-F5344CB8AC3E}">
        <p14:creationId xmlns:p14="http://schemas.microsoft.com/office/powerpoint/2010/main" val="1786402134"/>
      </p:ext>
    </p:extLst>
  </p:cSld>
  <p:clrMapOvr>
    <a:masterClrMapping/>
  </p:clrMapOvr>
  <p:transition spd="med"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55E87-B200-3CB2-CD02-551B88010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Welcome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A679D-2643-A02D-B91E-85369347B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Thank you all for coming to our intergenerational event – where all ages can learn together about our faith – and have some fun and delicious cookies at the same time.</a:t>
            </a:r>
          </a:p>
        </p:txBody>
      </p:sp>
    </p:spTree>
    <p:extLst>
      <p:ext uri="{BB962C8B-B14F-4D97-AF65-F5344CB8AC3E}">
        <p14:creationId xmlns:p14="http://schemas.microsoft.com/office/powerpoint/2010/main" val="4072172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10000"/>
    </mc:Choice>
    <mc:Fallback>
      <p:transition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5441E-07F1-C660-1B96-0CDE003E33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C9A58-F41C-CFAC-2E3A-49E1C2DF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Welcome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6A8F1-97C4-1B03-00D8-3B2CDBF8A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Before we begin, we want to express our thanks to:</a:t>
            </a:r>
          </a:p>
          <a:p>
            <a:pPr lvl="1"/>
            <a:r>
              <a:rPr lang="en-US" sz="3600" dirty="0"/>
              <a:t>the </a:t>
            </a:r>
            <a:r>
              <a:rPr lang="en-US" sz="3600" dirty="0">
                <a:solidFill>
                  <a:srgbClr val="FF0000"/>
                </a:solidFill>
              </a:rPr>
              <a:t>SERVICE</a:t>
            </a:r>
            <a:r>
              <a:rPr lang="en-US" sz="3600" dirty="0"/>
              <a:t> team – lead by Ingrid Moussalli – for baking the delicious cookies.</a:t>
            </a:r>
          </a:p>
          <a:p>
            <a:pPr lvl="1"/>
            <a:r>
              <a:rPr lang="en-US" sz="3600" dirty="0"/>
              <a:t>and to the </a:t>
            </a:r>
            <a:r>
              <a:rPr lang="en-US" sz="3600" dirty="0">
                <a:solidFill>
                  <a:srgbClr val="FF0000"/>
                </a:solidFill>
              </a:rPr>
              <a:t>HOSPITALITY</a:t>
            </a:r>
            <a:r>
              <a:rPr lang="en-US" sz="3600" dirty="0"/>
              <a:t> team – lead by Bernadette Ayres – for serving said cookies and beverages.</a:t>
            </a:r>
          </a:p>
        </p:txBody>
      </p:sp>
    </p:spTree>
    <p:extLst>
      <p:ext uri="{BB962C8B-B14F-4D97-AF65-F5344CB8AC3E}">
        <p14:creationId xmlns:p14="http://schemas.microsoft.com/office/powerpoint/2010/main" val="1059672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5000"/>
    </mc:Choice>
    <mc:Fallback>
      <p:transition advClick="0" advTm="1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489C0C-E045-5C72-F07B-9C8401B27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62AF9-9333-6737-2A72-9217DECBA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Welcome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A541B-DCF7-738D-CF7F-B947388F1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dirty="0"/>
              <a:t>This event is part of the Parents and Families at the Center of Faith Formation project.</a:t>
            </a:r>
          </a:p>
          <a:p>
            <a:r>
              <a:rPr lang="en-US" sz="4000" dirty="0"/>
              <a:t>Our goal is to create a program at St. Cecilia to support parents, children and young people and to engage the whole family in faith formation.</a:t>
            </a:r>
          </a:p>
          <a:p>
            <a:r>
              <a:rPr lang="en-US" sz="4000" dirty="0"/>
              <a:t>Our team has been working for 1 year on this project and we are excited to bring family faith formation to St. Cecilia.</a:t>
            </a:r>
          </a:p>
        </p:txBody>
      </p:sp>
    </p:spTree>
    <p:extLst>
      <p:ext uri="{BB962C8B-B14F-4D97-AF65-F5344CB8AC3E}">
        <p14:creationId xmlns:p14="http://schemas.microsoft.com/office/powerpoint/2010/main" val="2129392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15000"/>
    </mc:Choice>
    <mc:Fallback>
      <p:transition advClick="0" advTm="1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7CEEF4-04A7-F115-358E-C92F30D2E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5D0DC-AFAB-A610-BA79-E3AD2FABC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Welcome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1F24C-F523-D640-8E83-9E6280B88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/>
              <a:t>Our team members are:  Paula Raffaelle, Lauren English, Katie Horvath, Alicia Kallal, Ann Raithel, Jaycie Rodgers &amp; Lindsey Skenderi.</a:t>
            </a:r>
          </a:p>
          <a:p>
            <a:r>
              <a:rPr lang="en-US" sz="4000" dirty="0"/>
              <a:t>At the end of this event, we will ask you to complete a brief survey.  If you have other comments, you are welcome to direct them to a team member.</a:t>
            </a:r>
          </a:p>
        </p:txBody>
      </p:sp>
    </p:spTree>
    <p:extLst>
      <p:ext uri="{BB962C8B-B14F-4D97-AF65-F5344CB8AC3E}">
        <p14:creationId xmlns:p14="http://schemas.microsoft.com/office/powerpoint/2010/main" val="1034766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15000"/>
    </mc:Choice>
    <mc:Fallback>
      <p:transition advClick="0" advTm="1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E0DB7-04A5-FCA1-EF2F-3D7EF7135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614EF-BF65-1CED-822D-70240449A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Welcome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5B494-AAD8-5EB5-48FD-E605CB5B13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We will begin shortly.</a:t>
            </a:r>
          </a:p>
        </p:txBody>
      </p:sp>
    </p:spTree>
    <p:extLst>
      <p:ext uri="{BB962C8B-B14F-4D97-AF65-F5344CB8AC3E}">
        <p14:creationId xmlns:p14="http://schemas.microsoft.com/office/powerpoint/2010/main" val="479004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5000"/>
    </mc:Choice>
    <mc:Fallback>
      <p:transition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238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WELCOME</vt:lpstr>
      <vt:lpstr>Welcome</vt:lpstr>
      <vt:lpstr>Welcome</vt:lpstr>
      <vt:lpstr>Welcome</vt:lpstr>
      <vt:lpstr>Welcome</vt:lpstr>
      <vt:lpstr>Welcome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Tim Raffaelle</dc:creator>
  <cp:lastModifiedBy>Tim Raffaelle</cp:lastModifiedBy>
  <cp:revision>18</cp:revision>
  <dcterms:created xsi:type="dcterms:W3CDTF">2025-10-31T19:10:38Z</dcterms:created>
  <dcterms:modified xsi:type="dcterms:W3CDTF">2025-11-01T20:36:19Z</dcterms:modified>
</cp:coreProperties>
</file>