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bookmarkIdSeed="2">
  <p:sldMasterIdLst>
    <p:sldMasterId id="2147483648" r:id="rId1"/>
  </p:sldMasterIdLst>
  <p:notesMasterIdLst>
    <p:notesMasterId r:id="rId16"/>
  </p:notesMasterIdLst>
  <p:handoutMasterIdLst>
    <p:handoutMasterId r:id="rId17"/>
  </p:handoutMasterIdLst>
  <p:sldIdLst>
    <p:sldId id="687" r:id="rId2"/>
    <p:sldId id="680" r:id="rId3"/>
    <p:sldId id="686" r:id="rId4"/>
    <p:sldId id="637" r:id="rId5"/>
    <p:sldId id="685" r:id="rId6"/>
    <p:sldId id="675" r:id="rId7"/>
    <p:sldId id="676" r:id="rId8"/>
    <p:sldId id="647" r:id="rId9"/>
    <p:sldId id="660" r:id="rId10"/>
    <p:sldId id="674" r:id="rId11"/>
    <p:sldId id="655" r:id="rId12"/>
    <p:sldId id="681" r:id="rId13"/>
    <p:sldId id="679" r:id="rId14"/>
    <p:sldId id="652" r:id="rId15"/>
  </p:sldIdLst>
  <p:sldSz cx="9906000" cy="6858000" type="A4"/>
  <p:notesSz cx="6797675" cy="9928225"/>
  <p:defaultTextStyle>
    <a:defPPr>
      <a:defRPr lang="de-DE"/>
    </a:defPPr>
    <a:lvl1pPr marL="0" algn="l" defTabSz="957882" rtl="0" eaLnBrk="1" latinLnBrk="0" hangingPunct="1">
      <a:defRPr sz="1848" kern="1200">
        <a:solidFill>
          <a:schemeClr val="tx1"/>
        </a:solidFill>
        <a:latin typeface="+mn-lt"/>
        <a:ea typeface="+mn-ea"/>
        <a:cs typeface="+mn-cs"/>
      </a:defRPr>
    </a:lvl1pPr>
    <a:lvl2pPr marL="478941" algn="l" defTabSz="957882" rtl="0" eaLnBrk="1" latinLnBrk="0" hangingPunct="1">
      <a:defRPr sz="1848" kern="1200">
        <a:solidFill>
          <a:schemeClr val="tx1"/>
        </a:solidFill>
        <a:latin typeface="+mn-lt"/>
        <a:ea typeface="+mn-ea"/>
        <a:cs typeface="+mn-cs"/>
      </a:defRPr>
    </a:lvl2pPr>
    <a:lvl3pPr marL="957882" algn="l" defTabSz="957882" rtl="0" eaLnBrk="1" latinLnBrk="0" hangingPunct="1">
      <a:defRPr sz="1848" kern="1200">
        <a:solidFill>
          <a:schemeClr val="tx1"/>
        </a:solidFill>
        <a:latin typeface="+mn-lt"/>
        <a:ea typeface="+mn-ea"/>
        <a:cs typeface="+mn-cs"/>
      </a:defRPr>
    </a:lvl3pPr>
    <a:lvl4pPr marL="1436823" algn="l" defTabSz="957882" rtl="0" eaLnBrk="1" latinLnBrk="0" hangingPunct="1">
      <a:defRPr sz="1848" kern="1200">
        <a:solidFill>
          <a:schemeClr val="tx1"/>
        </a:solidFill>
        <a:latin typeface="+mn-lt"/>
        <a:ea typeface="+mn-ea"/>
        <a:cs typeface="+mn-cs"/>
      </a:defRPr>
    </a:lvl4pPr>
    <a:lvl5pPr marL="1915764" algn="l" defTabSz="957882" rtl="0" eaLnBrk="1" latinLnBrk="0" hangingPunct="1">
      <a:defRPr sz="1848" kern="1200">
        <a:solidFill>
          <a:schemeClr val="tx1"/>
        </a:solidFill>
        <a:latin typeface="+mn-lt"/>
        <a:ea typeface="+mn-ea"/>
        <a:cs typeface="+mn-cs"/>
      </a:defRPr>
    </a:lvl5pPr>
    <a:lvl6pPr marL="2394704" algn="l" defTabSz="957882" rtl="0" eaLnBrk="1" latinLnBrk="0" hangingPunct="1">
      <a:defRPr sz="1848" kern="1200">
        <a:solidFill>
          <a:schemeClr val="tx1"/>
        </a:solidFill>
        <a:latin typeface="+mn-lt"/>
        <a:ea typeface="+mn-ea"/>
        <a:cs typeface="+mn-cs"/>
      </a:defRPr>
    </a:lvl6pPr>
    <a:lvl7pPr marL="2873644" algn="l" defTabSz="957882" rtl="0" eaLnBrk="1" latinLnBrk="0" hangingPunct="1">
      <a:defRPr sz="1848" kern="1200">
        <a:solidFill>
          <a:schemeClr val="tx1"/>
        </a:solidFill>
        <a:latin typeface="+mn-lt"/>
        <a:ea typeface="+mn-ea"/>
        <a:cs typeface="+mn-cs"/>
      </a:defRPr>
    </a:lvl7pPr>
    <a:lvl8pPr marL="3352585" algn="l" defTabSz="957882" rtl="0" eaLnBrk="1" latinLnBrk="0" hangingPunct="1">
      <a:defRPr sz="1848" kern="1200">
        <a:solidFill>
          <a:schemeClr val="tx1"/>
        </a:solidFill>
        <a:latin typeface="+mn-lt"/>
        <a:ea typeface="+mn-ea"/>
        <a:cs typeface="+mn-cs"/>
      </a:defRPr>
    </a:lvl8pPr>
    <a:lvl9pPr marL="3831526" algn="l" defTabSz="957882" rtl="0" eaLnBrk="1" latinLnBrk="0" hangingPunct="1">
      <a:defRPr sz="1848" kern="1200">
        <a:solidFill>
          <a:schemeClr val="tx1"/>
        </a:solidFill>
        <a:latin typeface="+mn-lt"/>
        <a:ea typeface="+mn-ea"/>
        <a:cs typeface="+mn-cs"/>
      </a:defRPr>
    </a:lvl9pPr>
  </p:defaultTextStyle>
  <p:extLst>
    <p:ext uri="{521415D9-36F7-43E2-AB2F-B90AF26B5E84}">
      <p14:sectionLst xmlns:p14="http://schemas.microsoft.com/office/powerpoint/2010/main">
        <p14:section name="FARBEN, HILFSLINIEN" id="{6C762340-5534-4E13-A076-F28BD7A70417}">
          <p14:sldIdLst>
            <p14:sldId id="687"/>
            <p14:sldId id="680"/>
            <p14:sldId id="686"/>
            <p14:sldId id="637"/>
            <p14:sldId id="685"/>
            <p14:sldId id="675"/>
            <p14:sldId id="676"/>
            <p14:sldId id="647"/>
            <p14:sldId id="660"/>
            <p14:sldId id="674"/>
            <p14:sldId id="655"/>
            <p14:sldId id="681"/>
            <p14:sldId id="679"/>
          </p14:sldIdLst>
        </p14:section>
        <p14:section name="PRÄSENTATION" id="{2549DF8F-DA23-4501-B053-C3BA7C9AF057}">
          <p14:sldIdLst>
            <p14:sldId id="65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0AD47"/>
    <a:srgbClr val="339933"/>
    <a:srgbClr val="3AA65B"/>
    <a:srgbClr val="008000"/>
    <a:srgbClr val="00B050"/>
    <a:srgbClr val="F98A04"/>
    <a:srgbClr val="9933FF"/>
    <a:srgbClr val="E133A7"/>
    <a:srgbClr val="F7DF3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291" autoAdjust="0"/>
  </p:normalViewPr>
  <p:slideViewPr>
    <p:cSldViewPr snapToGrid="0" snapToObjects="1" showGuides="1">
      <p:cViewPr varScale="1">
        <p:scale>
          <a:sx n="106" d="100"/>
          <a:sy n="106" d="100"/>
        </p:scale>
        <p:origin x="756" y="96"/>
      </p:cViewPr>
      <p:guideLst/>
    </p:cSldViewPr>
  </p:slideViewPr>
  <p:outlineViewPr>
    <p:cViewPr>
      <p:scale>
        <a:sx n="33" d="100"/>
        <a:sy n="33" d="100"/>
      </p:scale>
      <p:origin x="0" y="-15900"/>
    </p:cViewPr>
  </p:outlineViewPr>
  <p:notesTextViewPr>
    <p:cViewPr>
      <p:scale>
        <a:sx n="400" d="100"/>
        <a:sy n="400" d="100"/>
      </p:scale>
      <p:origin x="0" y="0"/>
    </p:cViewPr>
  </p:notesTextViewPr>
  <p:sorterViewPr>
    <p:cViewPr>
      <p:scale>
        <a:sx n="140" d="100"/>
        <a:sy n="140" d="100"/>
      </p:scale>
      <p:origin x="0" y="0"/>
    </p:cViewPr>
  </p:sorterViewPr>
  <p:notesViewPr>
    <p:cSldViewPr snapToGrid="0" snapToObjects="1" showGuides="1">
      <p:cViewPr varScale="1">
        <p:scale>
          <a:sx n="72" d="100"/>
          <a:sy n="72" d="100"/>
        </p:scale>
        <p:origin x="2442" y="84"/>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4"/>
            <a:ext cx="2945659" cy="496412"/>
          </a:xfrm>
          <a:prstGeom prst="rect">
            <a:avLst/>
          </a:prstGeom>
        </p:spPr>
        <p:txBody>
          <a:bodyPr vert="horz" lIns="95559" tIns="47780" rIns="95559" bIns="47780" rtlCol="0"/>
          <a:lstStyle>
            <a:lvl1pPr algn="l">
              <a:defRPr sz="1300"/>
            </a:lvl1pPr>
          </a:lstStyle>
          <a:p>
            <a:endParaRPr lang="en-US" dirty="0"/>
          </a:p>
        </p:txBody>
      </p:sp>
      <p:sp>
        <p:nvSpPr>
          <p:cNvPr id="3" name="Datumsplatzhalter 2"/>
          <p:cNvSpPr>
            <a:spLocks noGrp="1"/>
          </p:cNvSpPr>
          <p:nvPr>
            <p:ph type="dt" sz="quarter" idx="1"/>
          </p:nvPr>
        </p:nvSpPr>
        <p:spPr>
          <a:xfrm>
            <a:off x="3850446" y="4"/>
            <a:ext cx="2945659" cy="496412"/>
          </a:xfrm>
          <a:prstGeom prst="rect">
            <a:avLst/>
          </a:prstGeom>
        </p:spPr>
        <p:txBody>
          <a:bodyPr vert="horz" lIns="95559" tIns="47780" rIns="95559" bIns="47780" rtlCol="0"/>
          <a:lstStyle>
            <a:lvl1pPr algn="r">
              <a:defRPr sz="1300"/>
            </a:lvl1pPr>
          </a:lstStyle>
          <a:p>
            <a:fld id="{4739600B-F21E-494E-AAAB-BCE2A0D3AC28}" type="datetimeFigureOut">
              <a:rPr lang="en-US" smtClean="0"/>
              <a:pPr/>
              <a:t>9/26/2025</a:t>
            </a:fld>
            <a:endParaRPr lang="en-US" dirty="0"/>
          </a:p>
        </p:txBody>
      </p:sp>
      <p:sp>
        <p:nvSpPr>
          <p:cNvPr id="4" name="Fußzeilenplatzhalter 3"/>
          <p:cNvSpPr>
            <a:spLocks noGrp="1"/>
          </p:cNvSpPr>
          <p:nvPr>
            <p:ph type="ftr" sz="quarter" idx="2"/>
          </p:nvPr>
        </p:nvSpPr>
        <p:spPr>
          <a:xfrm>
            <a:off x="3" y="9430096"/>
            <a:ext cx="2945659" cy="496412"/>
          </a:xfrm>
          <a:prstGeom prst="rect">
            <a:avLst/>
          </a:prstGeom>
        </p:spPr>
        <p:txBody>
          <a:bodyPr vert="horz" lIns="95559" tIns="47780" rIns="95559" bIns="47780" rtlCol="0" anchor="b"/>
          <a:lstStyle>
            <a:lvl1pPr algn="l">
              <a:defRPr sz="1300"/>
            </a:lvl1pPr>
          </a:lstStyle>
          <a:p>
            <a:endParaRPr lang="en-US" dirty="0"/>
          </a:p>
        </p:txBody>
      </p:sp>
      <p:sp>
        <p:nvSpPr>
          <p:cNvPr id="5" name="Foliennummernplatzhalter 4"/>
          <p:cNvSpPr>
            <a:spLocks noGrp="1"/>
          </p:cNvSpPr>
          <p:nvPr>
            <p:ph type="sldNum" sz="quarter" idx="3"/>
          </p:nvPr>
        </p:nvSpPr>
        <p:spPr>
          <a:xfrm>
            <a:off x="3850446" y="9430096"/>
            <a:ext cx="2945659" cy="496412"/>
          </a:xfrm>
          <a:prstGeom prst="rect">
            <a:avLst/>
          </a:prstGeom>
        </p:spPr>
        <p:txBody>
          <a:bodyPr vert="horz" lIns="95559" tIns="47780" rIns="95559" bIns="47780" rtlCol="0" anchor="b"/>
          <a:lstStyle>
            <a:lvl1pPr algn="r">
              <a:defRPr sz="1300"/>
            </a:lvl1pPr>
          </a:lstStyle>
          <a:p>
            <a:fld id="{1A543F2A-BA63-426C-B656-82A392951615}" type="slidenum">
              <a:rPr lang="en-US" smtClean="0"/>
              <a:pPr/>
              <a:t>‹Nr.›</a:t>
            </a:fld>
            <a:endParaRPr lang="en-US" dirty="0"/>
          </a:p>
        </p:txBody>
      </p:sp>
    </p:spTree>
    <p:extLst>
      <p:ext uri="{BB962C8B-B14F-4D97-AF65-F5344CB8AC3E}">
        <p14:creationId xmlns:p14="http://schemas.microsoft.com/office/powerpoint/2010/main" val="1327531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4"/>
            <a:ext cx="2945659" cy="496412"/>
          </a:xfrm>
          <a:prstGeom prst="rect">
            <a:avLst/>
          </a:prstGeom>
        </p:spPr>
        <p:txBody>
          <a:bodyPr vert="horz" lIns="95559" tIns="47780" rIns="95559" bIns="47780" rtlCol="0"/>
          <a:lstStyle>
            <a:lvl1pPr algn="l">
              <a:defRPr sz="1300"/>
            </a:lvl1pPr>
          </a:lstStyle>
          <a:p>
            <a:endParaRPr lang="en-US" dirty="0"/>
          </a:p>
        </p:txBody>
      </p:sp>
      <p:sp>
        <p:nvSpPr>
          <p:cNvPr id="3" name="Datumsplatzhalter 2"/>
          <p:cNvSpPr>
            <a:spLocks noGrp="1"/>
          </p:cNvSpPr>
          <p:nvPr>
            <p:ph type="dt" idx="1"/>
          </p:nvPr>
        </p:nvSpPr>
        <p:spPr>
          <a:xfrm>
            <a:off x="3850446" y="4"/>
            <a:ext cx="2945659" cy="496412"/>
          </a:xfrm>
          <a:prstGeom prst="rect">
            <a:avLst/>
          </a:prstGeom>
        </p:spPr>
        <p:txBody>
          <a:bodyPr vert="horz" lIns="95559" tIns="47780" rIns="95559" bIns="47780" rtlCol="0"/>
          <a:lstStyle>
            <a:lvl1pPr algn="r">
              <a:defRPr sz="1300"/>
            </a:lvl1pPr>
          </a:lstStyle>
          <a:p>
            <a:fld id="{62B198B8-96F2-46BD-B7AE-12CBE140BC71}" type="datetimeFigureOut">
              <a:rPr lang="en-US" smtClean="0"/>
              <a:pPr/>
              <a:t>9/26/2025</a:t>
            </a:fld>
            <a:endParaRPr lang="en-US" dirty="0"/>
          </a:p>
        </p:txBody>
      </p:sp>
      <p:sp>
        <p:nvSpPr>
          <p:cNvPr id="4" name="Folienbildplatzhalter 3"/>
          <p:cNvSpPr>
            <a:spLocks noGrp="1" noRot="1" noChangeAspect="1"/>
          </p:cNvSpPr>
          <p:nvPr>
            <p:ph type="sldImg" idx="2"/>
          </p:nvPr>
        </p:nvSpPr>
        <p:spPr>
          <a:xfrm>
            <a:off x="712788" y="746125"/>
            <a:ext cx="5372100" cy="3721100"/>
          </a:xfrm>
          <a:prstGeom prst="rect">
            <a:avLst/>
          </a:prstGeom>
          <a:noFill/>
          <a:ln w="12700">
            <a:solidFill>
              <a:prstClr val="black"/>
            </a:solidFill>
          </a:ln>
        </p:spPr>
        <p:txBody>
          <a:bodyPr vert="horz" lIns="95559" tIns="47780" rIns="95559" bIns="47780" rtlCol="0" anchor="ctr"/>
          <a:lstStyle/>
          <a:p>
            <a:endParaRPr lang="en-US" dirty="0"/>
          </a:p>
        </p:txBody>
      </p:sp>
      <p:sp>
        <p:nvSpPr>
          <p:cNvPr id="5" name="Notizenplatzhalter 4"/>
          <p:cNvSpPr>
            <a:spLocks noGrp="1"/>
          </p:cNvSpPr>
          <p:nvPr>
            <p:ph type="body" sz="quarter" idx="3"/>
          </p:nvPr>
        </p:nvSpPr>
        <p:spPr>
          <a:xfrm>
            <a:off x="679768" y="4715908"/>
            <a:ext cx="5438140" cy="4467701"/>
          </a:xfrm>
          <a:prstGeom prst="rect">
            <a:avLst/>
          </a:prstGeom>
        </p:spPr>
        <p:txBody>
          <a:bodyPr vert="horz" lIns="95559" tIns="47780" rIns="95559" bIns="4778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3" y="9430096"/>
            <a:ext cx="2945659" cy="496412"/>
          </a:xfrm>
          <a:prstGeom prst="rect">
            <a:avLst/>
          </a:prstGeom>
        </p:spPr>
        <p:txBody>
          <a:bodyPr vert="horz" lIns="95559" tIns="47780" rIns="95559" bIns="47780" rtlCol="0" anchor="b"/>
          <a:lstStyle>
            <a:lvl1pPr algn="l">
              <a:defRPr sz="1300"/>
            </a:lvl1pPr>
          </a:lstStyle>
          <a:p>
            <a:endParaRPr lang="en-US" dirty="0"/>
          </a:p>
        </p:txBody>
      </p:sp>
      <p:sp>
        <p:nvSpPr>
          <p:cNvPr id="7" name="Foliennummernplatzhalter 6"/>
          <p:cNvSpPr>
            <a:spLocks noGrp="1"/>
          </p:cNvSpPr>
          <p:nvPr>
            <p:ph type="sldNum" sz="quarter" idx="5"/>
          </p:nvPr>
        </p:nvSpPr>
        <p:spPr>
          <a:xfrm>
            <a:off x="3850446" y="9430096"/>
            <a:ext cx="2945659" cy="496412"/>
          </a:xfrm>
          <a:prstGeom prst="rect">
            <a:avLst/>
          </a:prstGeom>
        </p:spPr>
        <p:txBody>
          <a:bodyPr vert="horz" lIns="95559" tIns="47780" rIns="95559" bIns="47780" rtlCol="0" anchor="b"/>
          <a:lstStyle>
            <a:lvl1pPr algn="r">
              <a:defRPr sz="1300"/>
            </a:lvl1pPr>
          </a:lstStyle>
          <a:p>
            <a:fld id="{3E67D392-0D37-4DAB-B36C-37C95627E040}" type="slidenum">
              <a:rPr lang="en-US" smtClean="0"/>
              <a:pPr/>
              <a:t>‹Nr.›</a:t>
            </a:fld>
            <a:endParaRPr lang="en-US" dirty="0"/>
          </a:p>
        </p:txBody>
      </p:sp>
    </p:spTree>
    <p:extLst>
      <p:ext uri="{BB962C8B-B14F-4D97-AF65-F5344CB8AC3E}">
        <p14:creationId xmlns:p14="http://schemas.microsoft.com/office/powerpoint/2010/main" val="1354219907"/>
      </p:ext>
    </p:extLst>
  </p:cSld>
  <p:clrMap bg1="lt1" tx1="dk1" bg2="lt2" tx2="dk2" accent1="accent1" accent2="accent2" accent3="accent3" accent4="accent4" accent5="accent5" accent6="accent6" hlink="hlink" folHlink="folHlink"/>
  <p:notesStyle>
    <a:lvl1pPr marL="0" algn="l" defTabSz="804672" rtl="0" eaLnBrk="1" latinLnBrk="0" hangingPunct="1">
      <a:defRPr sz="1056" kern="1200">
        <a:solidFill>
          <a:schemeClr val="tx1"/>
        </a:solidFill>
        <a:latin typeface="+mn-lt"/>
        <a:ea typeface="+mn-ea"/>
        <a:cs typeface="+mn-cs"/>
      </a:defRPr>
    </a:lvl1pPr>
    <a:lvl2pPr marL="402336" algn="l" defTabSz="804672" rtl="0" eaLnBrk="1" latinLnBrk="0" hangingPunct="1">
      <a:defRPr sz="1056" kern="1200">
        <a:solidFill>
          <a:schemeClr val="tx1"/>
        </a:solidFill>
        <a:latin typeface="+mn-lt"/>
        <a:ea typeface="+mn-ea"/>
        <a:cs typeface="+mn-cs"/>
      </a:defRPr>
    </a:lvl2pPr>
    <a:lvl3pPr marL="804672" algn="l" defTabSz="804672" rtl="0" eaLnBrk="1" latinLnBrk="0" hangingPunct="1">
      <a:defRPr sz="1056" kern="1200">
        <a:solidFill>
          <a:schemeClr val="tx1"/>
        </a:solidFill>
        <a:latin typeface="+mn-lt"/>
        <a:ea typeface="+mn-ea"/>
        <a:cs typeface="+mn-cs"/>
      </a:defRPr>
    </a:lvl3pPr>
    <a:lvl4pPr marL="1207008" algn="l" defTabSz="804672" rtl="0" eaLnBrk="1" latinLnBrk="0" hangingPunct="1">
      <a:defRPr sz="1056" kern="1200">
        <a:solidFill>
          <a:schemeClr val="tx1"/>
        </a:solidFill>
        <a:latin typeface="+mn-lt"/>
        <a:ea typeface="+mn-ea"/>
        <a:cs typeface="+mn-cs"/>
      </a:defRPr>
    </a:lvl4pPr>
    <a:lvl5pPr marL="1609344" algn="l" defTabSz="804672" rtl="0" eaLnBrk="1" latinLnBrk="0" hangingPunct="1">
      <a:defRPr sz="1056" kern="1200">
        <a:solidFill>
          <a:schemeClr val="tx1"/>
        </a:solidFill>
        <a:latin typeface="+mn-lt"/>
        <a:ea typeface="+mn-ea"/>
        <a:cs typeface="+mn-cs"/>
      </a:defRPr>
    </a:lvl5pPr>
    <a:lvl6pPr marL="2011680" algn="l" defTabSz="804672" rtl="0" eaLnBrk="1" latinLnBrk="0" hangingPunct="1">
      <a:defRPr sz="1056" kern="1200">
        <a:solidFill>
          <a:schemeClr val="tx1"/>
        </a:solidFill>
        <a:latin typeface="+mn-lt"/>
        <a:ea typeface="+mn-ea"/>
        <a:cs typeface="+mn-cs"/>
      </a:defRPr>
    </a:lvl6pPr>
    <a:lvl7pPr marL="2414016" algn="l" defTabSz="804672" rtl="0" eaLnBrk="1" latinLnBrk="0" hangingPunct="1">
      <a:defRPr sz="1056" kern="1200">
        <a:solidFill>
          <a:schemeClr val="tx1"/>
        </a:solidFill>
        <a:latin typeface="+mn-lt"/>
        <a:ea typeface="+mn-ea"/>
        <a:cs typeface="+mn-cs"/>
      </a:defRPr>
    </a:lvl7pPr>
    <a:lvl8pPr marL="2816352" algn="l" defTabSz="804672" rtl="0" eaLnBrk="1" latinLnBrk="0" hangingPunct="1">
      <a:defRPr sz="1056" kern="1200">
        <a:solidFill>
          <a:schemeClr val="tx1"/>
        </a:solidFill>
        <a:latin typeface="+mn-lt"/>
        <a:ea typeface="+mn-ea"/>
        <a:cs typeface="+mn-cs"/>
      </a:defRPr>
    </a:lvl8pPr>
    <a:lvl9pPr marL="3218688" algn="l" defTabSz="804672" rtl="0" eaLnBrk="1" latinLnBrk="0" hangingPunct="1">
      <a:defRPr sz="105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81B696-7D4E-4068-A427-4295D27E13C5}"/>
              </a:ext>
            </a:extLst>
          </p:cNvPr>
          <p:cNvSpPr>
            <a:spLocks noGrp="1"/>
          </p:cNvSpPr>
          <p:nvPr>
            <p:ph type="title"/>
          </p:nvPr>
        </p:nvSpPr>
        <p:spPr>
          <a:xfrm>
            <a:off x="1647346" y="198192"/>
            <a:ext cx="6537010" cy="592730"/>
          </a:xfrm>
        </p:spPr>
        <p:txBody>
          <a:bodyPr/>
          <a:lstStyle/>
          <a:p>
            <a:r>
              <a:rPr lang="de-DE" dirty="0"/>
              <a:t>Mastertitelformat bearbeiten</a:t>
            </a:r>
          </a:p>
        </p:txBody>
      </p:sp>
      <p:sp>
        <p:nvSpPr>
          <p:cNvPr id="3" name="Fußzeilenplatzhalter 2">
            <a:extLst>
              <a:ext uri="{FF2B5EF4-FFF2-40B4-BE49-F238E27FC236}">
                <a16:creationId xmlns:a16="http://schemas.microsoft.com/office/drawing/2014/main" id="{0EEC055E-F863-4C48-A74A-93BEAB28B4B5}"/>
              </a:ext>
            </a:extLst>
          </p:cNvPr>
          <p:cNvSpPr>
            <a:spLocks noGrp="1"/>
          </p:cNvSpPr>
          <p:nvPr>
            <p:ph type="ftr" sz="quarter" idx="10"/>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r>
              <a:rPr lang="de-DE" dirty="0"/>
              <a:t>Pilotprojekt Georgenstraße „Grüner-Gehweg“</a:t>
            </a:r>
          </a:p>
        </p:txBody>
      </p:sp>
      <p:sp>
        <p:nvSpPr>
          <p:cNvPr id="7" name="Inhaltsplatzhalter 6">
            <a:extLst>
              <a:ext uri="{FF2B5EF4-FFF2-40B4-BE49-F238E27FC236}">
                <a16:creationId xmlns:a16="http://schemas.microsoft.com/office/drawing/2014/main" id="{C4CAC8D2-64F9-4313-9CCA-3D141CBCCB5E}"/>
              </a:ext>
            </a:extLst>
          </p:cNvPr>
          <p:cNvSpPr>
            <a:spLocks noGrp="1"/>
          </p:cNvSpPr>
          <p:nvPr>
            <p:ph sz="quarter" idx="13"/>
          </p:nvPr>
        </p:nvSpPr>
        <p:spPr>
          <a:xfrm>
            <a:off x="1647345" y="1394135"/>
            <a:ext cx="6536489" cy="4786792"/>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Foliennummernplatzhalter 21">
            <a:extLst>
              <a:ext uri="{FF2B5EF4-FFF2-40B4-BE49-F238E27FC236}">
                <a16:creationId xmlns:a16="http://schemas.microsoft.com/office/drawing/2014/main" id="{F55003C1-4DED-44C0-B744-BFEB033234CC}"/>
              </a:ext>
            </a:extLst>
          </p:cNvPr>
          <p:cNvSpPr>
            <a:spLocks noGrp="1"/>
          </p:cNvSpPr>
          <p:nvPr>
            <p:ph type="sldNum" sz="quarter" idx="4"/>
          </p:nvPr>
        </p:nvSpPr>
        <p:spPr>
          <a:xfrm>
            <a:off x="-11851" y="6429587"/>
            <a:ext cx="1114569" cy="428413"/>
          </a:xfrm>
          <a:prstGeom prst="rect">
            <a:avLst/>
          </a:prstGeom>
        </p:spPr>
        <p:txBody>
          <a:bodyPr vert="horz" lIns="91440" tIns="45720" rIns="91440" bIns="45720" rtlCol="0" anchor="ctr"/>
          <a:lstStyle>
            <a:lvl1pPr algn="ctr">
              <a:defRPr sz="73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1B54527F-DAF5-4B33-B254-56E93304373C}" type="slidenum">
              <a:rPr lang="de-DE" smtClean="0"/>
              <a:pPr/>
              <a:t>‹Nr.›</a:t>
            </a:fld>
            <a:endParaRPr lang="de-DE" dirty="0"/>
          </a:p>
        </p:txBody>
      </p:sp>
    </p:spTree>
    <p:extLst>
      <p:ext uri="{BB962C8B-B14F-4D97-AF65-F5344CB8AC3E}">
        <p14:creationId xmlns:p14="http://schemas.microsoft.com/office/powerpoint/2010/main" val="87439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Bilder oben + 3 Textbox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71B4E-EB61-4216-98C4-3F39C0FF92AD}"/>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E84B277-B94D-4F3E-88F1-DF7C6AC697AF}"/>
              </a:ext>
            </a:extLst>
          </p:cNvPr>
          <p:cNvSpPr>
            <a:spLocks noGrp="1"/>
          </p:cNvSpPr>
          <p:nvPr>
            <p:ph type="dt" sz="half" idx="10"/>
          </p:nvPr>
        </p:nvSpPr>
        <p:spPr>
          <a:xfrm>
            <a:off x="8824794" y="6445269"/>
            <a:ext cx="572782" cy="244927"/>
          </a:xfrm>
          <a:prstGeom prst="rect">
            <a:avLst/>
          </a:prstGeom>
        </p:spPr>
        <p:txBody>
          <a:bodyPr/>
          <a:lstStyle/>
          <a:p>
            <a:pPr algn="r"/>
            <a:endParaRPr lang="en-US" dirty="0"/>
          </a:p>
        </p:txBody>
      </p:sp>
      <p:sp>
        <p:nvSpPr>
          <p:cNvPr id="4" name="Fußzeilenplatzhalter 3">
            <a:extLst>
              <a:ext uri="{FF2B5EF4-FFF2-40B4-BE49-F238E27FC236}">
                <a16:creationId xmlns:a16="http://schemas.microsoft.com/office/drawing/2014/main" id="{CD4C398C-5399-4523-8136-33C63B69170D}"/>
              </a:ext>
            </a:extLst>
          </p:cNvPr>
          <p:cNvSpPr>
            <a:spLocks noGrp="1"/>
          </p:cNvSpPr>
          <p:nvPr>
            <p:ph type="ftr" sz="quarter" idx="11"/>
          </p:nvPr>
        </p:nvSpPr>
        <p:spPr>
          <a:xfrm>
            <a:off x="1473501" y="6445269"/>
            <a:ext cx="4698058" cy="231886"/>
          </a:xfrm>
          <a:prstGeom prst="rect">
            <a:avLst/>
          </a:prstGeom>
        </p:spPr>
        <p:txBody>
          <a:bodyPr/>
          <a:lstStyle/>
          <a:p>
            <a:r>
              <a:rPr lang="de-DE"/>
              <a:t>Dodo Haering Golf 2021</a:t>
            </a:r>
            <a:endParaRPr lang="de-DE" dirty="0"/>
          </a:p>
        </p:txBody>
      </p:sp>
      <p:sp>
        <p:nvSpPr>
          <p:cNvPr id="5" name="Foliennummernplatzhalter 4">
            <a:extLst>
              <a:ext uri="{FF2B5EF4-FFF2-40B4-BE49-F238E27FC236}">
                <a16:creationId xmlns:a16="http://schemas.microsoft.com/office/drawing/2014/main" id="{A29CF89D-D864-4D02-B2DB-4F9BE6E2A51A}"/>
              </a:ext>
            </a:extLst>
          </p:cNvPr>
          <p:cNvSpPr>
            <a:spLocks noGrp="1"/>
          </p:cNvSpPr>
          <p:nvPr>
            <p:ph type="sldNum" sz="quarter" idx="12"/>
          </p:nvPr>
        </p:nvSpPr>
        <p:spPr>
          <a:xfrm>
            <a:off x="0" y="6019388"/>
            <a:ext cx="658924" cy="809812"/>
          </a:xfrm>
          <a:prstGeom prst="rect">
            <a:avLst/>
          </a:prstGeom>
        </p:spPr>
        <p:txBody>
          <a:bodyPr/>
          <a:lstStyle/>
          <a:p>
            <a:fld id="{8F00E580-B150-4599-ADF8-45B0AEF1A9DF}" type="slidenum">
              <a:rPr lang="de-DE" smtClean="0"/>
              <a:pPr/>
              <a:t>‹Nr.›</a:t>
            </a:fld>
            <a:endParaRPr lang="de-DE" dirty="0"/>
          </a:p>
        </p:txBody>
      </p:sp>
      <p:sp>
        <p:nvSpPr>
          <p:cNvPr id="6" name="Picture 1">
            <a:extLst>
              <a:ext uri="{FF2B5EF4-FFF2-40B4-BE49-F238E27FC236}">
                <a16:creationId xmlns:a16="http://schemas.microsoft.com/office/drawing/2014/main" id="{17488223-E0F9-41F6-9792-B1990B6FF349}"/>
              </a:ext>
            </a:extLst>
          </p:cNvPr>
          <p:cNvSpPr>
            <a:spLocks noGrp="1"/>
          </p:cNvSpPr>
          <p:nvPr>
            <p:ph type="pic" sz="quarter" idx="15"/>
          </p:nvPr>
        </p:nvSpPr>
        <p:spPr bwMode="gray">
          <a:xfrm>
            <a:off x="768847" y="1233203"/>
            <a:ext cx="2677521" cy="1929153"/>
          </a:xfrm>
          <a:solidFill>
            <a:schemeClr val="accent4">
              <a:lumMod val="20000"/>
              <a:lumOff val="80000"/>
            </a:schemeClr>
          </a:solidFill>
        </p:spPr>
        <p:txBody>
          <a:bodyPr lIns="144000" tIns="144000" rIns="144000" bIns="144000"/>
          <a:lstStyle>
            <a:lvl1pPr marL="0" indent="0">
              <a:buNone/>
              <a:defRPr/>
            </a:lvl1pPr>
          </a:lstStyle>
          <a:p>
            <a:endParaRPr lang="en-US" dirty="0"/>
          </a:p>
        </p:txBody>
      </p:sp>
      <p:sp>
        <p:nvSpPr>
          <p:cNvPr id="7" name="Content 1">
            <a:extLst>
              <a:ext uri="{FF2B5EF4-FFF2-40B4-BE49-F238E27FC236}">
                <a16:creationId xmlns:a16="http://schemas.microsoft.com/office/drawing/2014/main" id="{5BF4CEC5-C1BD-4CFD-A4BF-C1F943DAB891}"/>
              </a:ext>
            </a:extLst>
          </p:cNvPr>
          <p:cNvSpPr>
            <a:spLocks noGrp="1"/>
          </p:cNvSpPr>
          <p:nvPr>
            <p:ph sz="half" idx="1"/>
          </p:nvPr>
        </p:nvSpPr>
        <p:spPr>
          <a:xfrm>
            <a:off x="768847" y="3444664"/>
            <a:ext cx="2677521" cy="2719758"/>
          </a:xfrm>
        </p:spPr>
        <p:txBody>
          <a:bodyPr/>
          <a:lstStyle>
            <a:lvl1pPr marL="143191" indent="0">
              <a:defRPr sz="1300"/>
            </a:lvl1pPr>
            <a:lvl2pPr marL="143191" indent="0">
              <a:defRPr sz="1300"/>
            </a:lvl2pPr>
            <a:lvl3pPr marL="143191" indent="0">
              <a:defRPr sz="1138"/>
            </a:lvl3pPr>
            <a:lvl4pPr marL="143191" indent="0">
              <a:defRPr sz="975"/>
            </a:lvl4pPr>
            <a:lvl5pPr marL="143191" indent="0">
              <a:defRPr sz="975"/>
            </a:lvl5pPr>
            <a:lvl6pPr>
              <a:defRPr sz="1463"/>
            </a:lvl6pPr>
            <a:lvl7pPr>
              <a:defRPr sz="1463"/>
            </a:lvl7pPr>
            <a:lvl8pPr>
              <a:defRPr sz="1463"/>
            </a:lvl8pPr>
            <a:lvl9pPr>
              <a:defRPr sz="1463"/>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8" name="Picture 2">
            <a:extLst>
              <a:ext uri="{FF2B5EF4-FFF2-40B4-BE49-F238E27FC236}">
                <a16:creationId xmlns:a16="http://schemas.microsoft.com/office/drawing/2014/main" id="{6F7D063B-CB05-4C7A-BB62-8077612754C8}"/>
              </a:ext>
            </a:extLst>
          </p:cNvPr>
          <p:cNvSpPr>
            <a:spLocks noGrp="1"/>
          </p:cNvSpPr>
          <p:nvPr>
            <p:ph type="pic" sz="quarter" idx="16"/>
          </p:nvPr>
        </p:nvSpPr>
        <p:spPr bwMode="gray">
          <a:xfrm>
            <a:off x="3745820" y="1233203"/>
            <a:ext cx="2677521" cy="1929153"/>
          </a:xfrm>
          <a:solidFill>
            <a:schemeClr val="accent4">
              <a:lumMod val="20000"/>
              <a:lumOff val="80000"/>
            </a:schemeClr>
          </a:solidFill>
        </p:spPr>
        <p:txBody>
          <a:bodyPr lIns="144000" tIns="144000" rIns="144000" bIns="144000"/>
          <a:lstStyle>
            <a:lvl1pPr marL="0" indent="0">
              <a:buNone/>
              <a:defRPr/>
            </a:lvl1pPr>
          </a:lstStyle>
          <a:p>
            <a:endParaRPr lang="en-US" dirty="0"/>
          </a:p>
        </p:txBody>
      </p:sp>
      <p:sp>
        <p:nvSpPr>
          <p:cNvPr id="9" name="Picture 3">
            <a:extLst>
              <a:ext uri="{FF2B5EF4-FFF2-40B4-BE49-F238E27FC236}">
                <a16:creationId xmlns:a16="http://schemas.microsoft.com/office/drawing/2014/main" id="{9855C195-1D85-462D-8C5B-B368F9A9E531}"/>
              </a:ext>
            </a:extLst>
          </p:cNvPr>
          <p:cNvSpPr>
            <a:spLocks noGrp="1"/>
          </p:cNvSpPr>
          <p:nvPr>
            <p:ph type="pic" sz="quarter" idx="17"/>
          </p:nvPr>
        </p:nvSpPr>
        <p:spPr bwMode="gray">
          <a:xfrm>
            <a:off x="6722794" y="1233203"/>
            <a:ext cx="2677521" cy="1929153"/>
          </a:xfrm>
          <a:solidFill>
            <a:schemeClr val="accent4">
              <a:lumMod val="20000"/>
              <a:lumOff val="80000"/>
            </a:schemeClr>
          </a:solidFill>
        </p:spPr>
        <p:txBody>
          <a:bodyPr lIns="144000" tIns="144000" rIns="144000" bIns="144000"/>
          <a:lstStyle>
            <a:lvl1pPr marL="0" indent="0">
              <a:buNone/>
              <a:defRPr/>
            </a:lvl1pPr>
          </a:lstStyle>
          <a:p>
            <a:endParaRPr lang="en-US" dirty="0"/>
          </a:p>
        </p:txBody>
      </p:sp>
      <p:sp>
        <p:nvSpPr>
          <p:cNvPr id="10" name="Content 1">
            <a:extLst>
              <a:ext uri="{FF2B5EF4-FFF2-40B4-BE49-F238E27FC236}">
                <a16:creationId xmlns:a16="http://schemas.microsoft.com/office/drawing/2014/main" id="{B667E8E6-F9D9-47CF-B455-4512539704F8}"/>
              </a:ext>
            </a:extLst>
          </p:cNvPr>
          <p:cNvSpPr>
            <a:spLocks noGrp="1"/>
          </p:cNvSpPr>
          <p:nvPr>
            <p:ph sz="half" idx="18"/>
          </p:nvPr>
        </p:nvSpPr>
        <p:spPr>
          <a:xfrm>
            <a:off x="3745820" y="3444664"/>
            <a:ext cx="2677521" cy="2719758"/>
          </a:xfrm>
        </p:spPr>
        <p:txBody>
          <a:bodyPr/>
          <a:lstStyle>
            <a:lvl1pPr marL="143191" indent="0">
              <a:defRPr sz="1300"/>
            </a:lvl1pPr>
            <a:lvl2pPr marL="143191" indent="0">
              <a:defRPr sz="1300"/>
            </a:lvl2pPr>
            <a:lvl3pPr marL="143191" indent="0">
              <a:defRPr sz="1138"/>
            </a:lvl3pPr>
            <a:lvl4pPr marL="143191" indent="0">
              <a:defRPr sz="975"/>
            </a:lvl4pPr>
            <a:lvl5pPr marL="143191" indent="0">
              <a:defRPr sz="975"/>
            </a:lvl5pPr>
            <a:lvl6pPr>
              <a:defRPr sz="1463"/>
            </a:lvl6pPr>
            <a:lvl7pPr>
              <a:defRPr sz="1463"/>
            </a:lvl7pPr>
            <a:lvl8pPr>
              <a:defRPr sz="1463"/>
            </a:lvl8pPr>
            <a:lvl9pPr>
              <a:defRPr sz="1463"/>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Content 1">
            <a:extLst>
              <a:ext uri="{FF2B5EF4-FFF2-40B4-BE49-F238E27FC236}">
                <a16:creationId xmlns:a16="http://schemas.microsoft.com/office/drawing/2014/main" id="{90BA6347-38A4-42F6-91E0-6A102ECB7E2B}"/>
              </a:ext>
            </a:extLst>
          </p:cNvPr>
          <p:cNvSpPr>
            <a:spLocks noGrp="1"/>
          </p:cNvSpPr>
          <p:nvPr>
            <p:ph sz="half" idx="19"/>
          </p:nvPr>
        </p:nvSpPr>
        <p:spPr>
          <a:xfrm>
            <a:off x="6722794" y="3457659"/>
            <a:ext cx="2677521" cy="2719758"/>
          </a:xfrm>
        </p:spPr>
        <p:txBody>
          <a:bodyPr/>
          <a:lstStyle>
            <a:lvl1pPr marL="143191" indent="0">
              <a:defRPr sz="1300"/>
            </a:lvl1pPr>
            <a:lvl2pPr marL="143191" indent="0">
              <a:defRPr sz="1300"/>
            </a:lvl2pPr>
            <a:lvl3pPr marL="143191" indent="0">
              <a:defRPr sz="1138"/>
            </a:lvl3pPr>
            <a:lvl4pPr marL="143191" indent="0">
              <a:defRPr sz="975"/>
            </a:lvl4pPr>
            <a:lvl5pPr marL="143191" indent="0">
              <a:defRPr sz="975"/>
            </a:lvl5pPr>
            <a:lvl6pPr>
              <a:defRPr sz="1463"/>
            </a:lvl6pPr>
            <a:lvl7pPr>
              <a:defRPr sz="1463"/>
            </a:lvl7pPr>
            <a:lvl8pPr>
              <a:defRPr sz="1463"/>
            </a:lvl8pPr>
            <a:lvl9pPr>
              <a:defRPr sz="1463"/>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27744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Runde Bilder + Textbox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5638EE-B597-4CD1-B4EF-0C1DC138B3D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FC01BE95-242F-4C8F-A6B9-075515EC17F9}"/>
              </a:ext>
            </a:extLst>
          </p:cNvPr>
          <p:cNvSpPr>
            <a:spLocks noGrp="1"/>
          </p:cNvSpPr>
          <p:nvPr>
            <p:ph type="dt" sz="half" idx="10"/>
          </p:nvPr>
        </p:nvSpPr>
        <p:spPr>
          <a:xfrm>
            <a:off x="8824794" y="6445269"/>
            <a:ext cx="572782" cy="244927"/>
          </a:xfrm>
          <a:prstGeom prst="rect">
            <a:avLst/>
          </a:prstGeom>
        </p:spPr>
        <p:txBody>
          <a:bodyPr/>
          <a:lstStyle/>
          <a:p>
            <a:pPr algn="r"/>
            <a:endParaRPr lang="en-US" dirty="0"/>
          </a:p>
        </p:txBody>
      </p:sp>
      <p:sp>
        <p:nvSpPr>
          <p:cNvPr id="4" name="Fußzeilenplatzhalter 3">
            <a:extLst>
              <a:ext uri="{FF2B5EF4-FFF2-40B4-BE49-F238E27FC236}">
                <a16:creationId xmlns:a16="http://schemas.microsoft.com/office/drawing/2014/main" id="{D32DFE6E-B484-4E98-B7D0-1B747B513950}"/>
              </a:ext>
            </a:extLst>
          </p:cNvPr>
          <p:cNvSpPr>
            <a:spLocks noGrp="1"/>
          </p:cNvSpPr>
          <p:nvPr>
            <p:ph type="ftr" sz="quarter" idx="11"/>
          </p:nvPr>
        </p:nvSpPr>
        <p:spPr>
          <a:xfrm>
            <a:off x="1473501" y="6445269"/>
            <a:ext cx="4698058" cy="231886"/>
          </a:xfrm>
          <a:prstGeom prst="rect">
            <a:avLst/>
          </a:prstGeom>
        </p:spPr>
        <p:txBody>
          <a:bodyPr/>
          <a:lstStyle/>
          <a:p>
            <a:r>
              <a:rPr lang="de-DE"/>
              <a:t>Dodo Haering Golf 2021</a:t>
            </a:r>
            <a:endParaRPr lang="de-DE" dirty="0"/>
          </a:p>
        </p:txBody>
      </p:sp>
      <p:sp>
        <p:nvSpPr>
          <p:cNvPr id="5" name="Foliennummernplatzhalter 4">
            <a:extLst>
              <a:ext uri="{FF2B5EF4-FFF2-40B4-BE49-F238E27FC236}">
                <a16:creationId xmlns:a16="http://schemas.microsoft.com/office/drawing/2014/main" id="{E06BED61-1B7E-4FF5-9359-0EC584BFDD32}"/>
              </a:ext>
            </a:extLst>
          </p:cNvPr>
          <p:cNvSpPr>
            <a:spLocks noGrp="1"/>
          </p:cNvSpPr>
          <p:nvPr>
            <p:ph type="sldNum" sz="quarter" idx="12"/>
          </p:nvPr>
        </p:nvSpPr>
        <p:spPr>
          <a:xfrm>
            <a:off x="0" y="6019388"/>
            <a:ext cx="658924" cy="809812"/>
          </a:xfrm>
          <a:prstGeom prst="rect">
            <a:avLst/>
          </a:prstGeom>
        </p:spPr>
        <p:txBody>
          <a:bodyPr/>
          <a:lstStyle/>
          <a:p>
            <a:fld id="{8F00E580-B150-4599-ADF8-45B0AEF1A9DF}" type="slidenum">
              <a:rPr lang="de-DE" smtClean="0"/>
              <a:pPr/>
              <a:t>‹Nr.›</a:t>
            </a:fld>
            <a:endParaRPr lang="de-DE" dirty="0"/>
          </a:p>
        </p:txBody>
      </p:sp>
      <p:sp>
        <p:nvSpPr>
          <p:cNvPr id="7" name="Content 1">
            <a:extLst>
              <a:ext uri="{FF2B5EF4-FFF2-40B4-BE49-F238E27FC236}">
                <a16:creationId xmlns:a16="http://schemas.microsoft.com/office/drawing/2014/main" id="{0FFBCB66-C156-47BA-9FB1-F7D8C55DE8BB}"/>
              </a:ext>
            </a:extLst>
          </p:cNvPr>
          <p:cNvSpPr>
            <a:spLocks noGrp="1"/>
          </p:cNvSpPr>
          <p:nvPr>
            <p:ph sz="half" idx="19"/>
          </p:nvPr>
        </p:nvSpPr>
        <p:spPr>
          <a:xfrm>
            <a:off x="783341" y="4644102"/>
            <a:ext cx="2486574" cy="1520319"/>
          </a:xfrm>
        </p:spPr>
        <p:txBody>
          <a:bodyPr/>
          <a:lstStyle>
            <a:lvl1pPr marL="0" indent="0" algn="ctr">
              <a:buNone/>
              <a:defRPr sz="1300">
                <a:latin typeface="Calibri" panose="020F0502020204030204" pitchFamily="34" charset="0"/>
                <a:cs typeface="Calibri" panose="020F0502020204030204" pitchFamily="34" charset="0"/>
              </a:defRPr>
            </a:lvl1pPr>
            <a:lvl2pPr>
              <a:defRPr sz="1625"/>
            </a:lvl2pPr>
            <a:lvl3pPr>
              <a:defRPr sz="1463"/>
            </a:lvl3pPr>
            <a:lvl4pPr>
              <a:defRPr sz="1300"/>
            </a:lvl4pPr>
            <a:lvl5pPr>
              <a:defRPr sz="1300"/>
            </a:lvl5pPr>
            <a:lvl6pPr>
              <a:defRPr sz="1463"/>
            </a:lvl6pPr>
            <a:lvl7pPr>
              <a:defRPr sz="1463"/>
            </a:lvl7pPr>
            <a:lvl8pPr>
              <a:defRPr sz="1463"/>
            </a:lvl8pPr>
            <a:lvl9pPr>
              <a:defRPr sz="1463"/>
            </a:lvl9pPr>
          </a:lstStyle>
          <a:p>
            <a:pPr lvl="0"/>
            <a:r>
              <a:rPr lang="de-DE" noProof="0" dirty="0"/>
              <a:t>Textmasterformat bearbeiten</a:t>
            </a:r>
          </a:p>
        </p:txBody>
      </p:sp>
      <p:sp>
        <p:nvSpPr>
          <p:cNvPr id="9" name="Picture 3">
            <a:extLst>
              <a:ext uri="{FF2B5EF4-FFF2-40B4-BE49-F238E27FC236}">
                <a16:creationId xmlns:a16="http://schemas.microsoft.com/office/drawing/2014/main" id="{E6C3076C-9A86-4B20-8879-670340A98F59}"/>
              </a:ext>
            </a:extLst>
          </p:cNvPr>
          <p:cNvSpPr>
            <a:spLocks noGrp="1"/>
          </p:cNvSpPr>
          <p:nvPr>
            <p:ph type="pic" sz="quarter" idx="27"/>
          </p:nvPr>
        </p:nvSpPr>
        <p:spPr bwMode="gray">
          <a:xfrm>
            <a:off x="6913742" y="1606858"/>
            <a:ext cx="2160000" cy="2160000"/>
          </a:xfrm>
          <a:prstGeom prst="ellipse">
            <a:avLst/>
          </a:prstGeom>
          <a:solidFill>
            <a:schemeClr val="accent5">
              <a:lumMod val="20000"/>
              <a:lumOff val="80000"/>
            </a:schemeClr>
          </a:solidFill>
        </p:spPr>
        <p:txBody>
          <a:bodyPr anchor="ctr"/>
          <a:lstStyle>
            <a:lvl1pPr marL="0" indent="0" algn="ctr">
              <a:buNone/>
              <a:defRPr/>
            </a:lvl1pPr>
          </a:lstStyle>
          <a:p>
            <a:endParaRPr lang="en-US" dirty="0"/>
          </a:p>
        </p:txBody>
      </p:sp>
      <p:sp>
        <p:nvSpPr>
          <p:cNvPr id="10" name="Content 1">
            <a:extLst>
              <a:ext uri="{FF2B5EF4-FFF2-40B4-BE49-F238E27FC236}">
                <a16:creationId xmlns:a16="http://schemas.microsoft.com/office/drawing/2014/main" id="{F8C4F0F5-42A8-4898-8DE0-6288A8000B80}"/>
              </a:ext>
            </a:extLst>
          </p:cNvPr>
          <p:cNvSpPr>
            <a:spLocks noGrp="1"/>
          </p:cNvSpPr>
          <p:nvPr>
            <p:ph sz="half" idx="28"/>
          </p:nvPr>
        </p:nvSpPr>
        <p:spPr>
          <a:xfrm>
            <a:off x="3806322" y="4644103"/>
            <a:ext cx="2486574" cy="1520319"/>
          </a:xfrm>
        </p:spPr>
        <p:txBody>
          <a:bodyPr/>
          <a:lstStyle>
            <a:lvl1pPr marL="0" indent="0" algn="ctr">
              <a:buNone/>
              <a:defRPr sz="1300">
                <a:latin typeface="Calibri" panose="020F0502020204030204" pitchFamily="34" charset="0"/>
                <a:cs typeface="Calibri" panose="020F0502020204030204" pitchFamily="34" charset="0"/>
              </a:defRPr>
            </a:lvl1pPr>
            <a:lvl2pPr>
              <a:defRPr sz="1625"/>
            </a:lvl2pPr>
            <a:lvl3pPr>
              <a:defRPr sz="1463"/>
            </a:lvl3pPr>
            <a:lvl4pPr>
              <a:defRPr sz="1300"/>
            </a:lvl4pPr>
            <a:lvl5pPr>
              <a:defRPr sz="1300"/>
            </a:lvl5pPr>
            <a:lvl6pPr>
              <a:defRPr sz="1463"/>
            </a:lvl6pPr>
            <a:lvl7pPr>
              <a:defRPr sz="1463"/>
            </a:lvl7pPr>
            <a:lvl8pPr>
              <a:defRPr sz="1463"/>
            </a:lvl8pPr>
            <a:lvl9pPr>
              <a:defRPr sz="1463"/>
            </a:lvl9pPr>
          </a:lstStyle>
          <a:p>
            <a:pPr lvl="0"/>
            <a:r>
              <a:rPr lang="de-DE" noProof="0" dirty="0"/>
              <a:t>Textmasterformat bearbeiten</a:t>
            </a:r>
          </a:p>
        </p:txBody>
      </p:sp>
      <p:sp>
        <p:nvSpPr>
          <p:cNvPr id="11" name="Content 1">
            <a:extLst>
              <a:ext uri="{FF2B5EF4-FFF2-40B4-BE49-F238E27FC236}">
                <a16:creationId xmlns:a16="http://schemas.microsoft.com/office/drawing/2014/main" id="{EB961DC3-A07F-4299-822D-DFB072795866}"/>
              </a:ext>
            </a:extLst>
          </p:cNvPr>
          <p:cNvSpPr>
            <a:spLocks noGrp="1"/>
          </p:cNvSpPr>
          <p:nvPr>
            <p:ph sz="half" idx="29"/>
          </p:nvPr>
        </p:nvSpPr>
        <p:spPr>
          <a:xfrm>
            <a:off x="6913742" y="4644103"/>
            <a:ext cx="2486574" cy="1520319"/>
          </a:xfrm>
        </p:spPr>
        <p:txBody>
          <a:bodyPr/>
          <a:lstStyle>
            <a:lvl1pPr marL="0" indent="0" algn="ctr">
              <a:buNone/>
              <a:defRPr sz="1300">
                <a:latin typeface="Calibri" panose="020F0502020204030204" pitchFamily="34" charset="0"/>
                <a:cs typeface="Calibri" panose="020F0502020204030204" pitchFamily="34" charset="0"/>
              </a:defRPr>
            </a:lvl1pPr>
            <a:lvl2pPr>
              <a:defRPr sz="1625"/>
            </a:lvl2pPr>
            <a:lvl3pPr>
              <a:defRPr sz="1463"/>
            </a:lvl3pPr>
            <a:lvl4pPr>
              <a:defRPr sz="1300"/>
            </a:lvl4pPr>
            <a:lvl5pPr>
              <a:defRPr sz="1300"/>
            </a:lvl5pPr>
            <a:lvl6pPr>
              <a:defRPr sz="1463"/>
            </a:lvl6pPr>
            <a:lvl7pPr>
              <a:defRPr sz="1463"/>
            </a:lvl7pPr>
            <a:lvl8pPr>
              <a:defRPr sz="1463"/>
            </a:lvl8pPr>
            <a:lvl9pPr>
              <a:defRPr sz="1463"/>
            </a:lvl9pPr>
          </a:lstStyle>
          <a:p>
            <a:pPr lvl="0"/>
            <a:r>
              <a:rPr lang="de-DE" noProof="0" dirty="0"/>
              <a:t>Textmasterformat bearbeiten</a:t>
            </a:r>
          </a:p>
        </p:txBody>
      </p:sp>
      <p:sp>
        <p:nvSpPr>
          <p:cNvPr id="12" name="Picture 3">
            <a:extLst>
              <a:ext uri="{FF2B5EF4-FFF2-40B4-BE49-F238E27FC236}">
                <a16:creationId xmlns:a16="http://schemas.microsoft.com/office/drawing/2014/main" id="{3B2C8903-9C0A-4D23-B952-28AEF939E47E}"/>
              </a:ext>
            </a:extLst>
          </p:cNvPr>
          <p:cNvSpPr>
            <a:spLocks noGrp="1"/>
          </p:cNvSpPr>
          <p:nvPr>
            <p:ph type="pic" sz="quarter" idx="30"/>
          </p:nvPr>
        </p:nvSpPr>
        <p:spPr bwMode="gray">
          <a:xfrm>
            <a:off x="3969609" y="1759258"/>
            <a:ext cx="2160000" cy="2160000"/>
          </a:xfrm>
          <a:prstGeom prst="ellipse">
            <a:avLst/>
          </a:prstGeom>
          <a:solidFill>
            <a:schemeClr val="accent5">
              <a:lumMod val="20000"/>
              <a:lumOff val="80000"/>
            </a:schemeClr>
          </a:solidFill>
        </p:spPr>
        <p:txBody>
          <a:bodyPr anchor="ctr"/>
          <a:lstStyle>
            <a:lvl1pPr marL="0" indent="0" algn="ctr">
              <a:buNone/>
              <a:defRPr/>
            </a:lvl1pPr>
          </a:lstStyle>
          <a:p>
            <a:endParaRPr lang="en-US" dirty="0"/>
          </a:p>
        </p:txBody>
      </p:sp>
      <p:sp>
        <p:nvSpPr>
          <p:cNvPr id="13" name="Picture 3">
            <a:extLst>
              <a:ext uri="{FF2B5EF4-FFF2-40B4-BE49-F238E27FC236}">
                <a16:creationId xmlns:a16="http://schemas.microsoft.com/office/drawing/2014/main" id="{BFD0B933-897B-4437-B90F-81EF0006035B}"/>
              </a:ext>
            </a:extLst>
          </p:cNvPr>
          <p:cNvSpPr>
            <a:spLocks noGrp="1"/>
          </p:cNvSpPr>
          <p:nvPr>
            <p:ph type="pic" sz="quarter" idx="31"/>
          </p:nvPr>
        </p:nvSpPr>
        <p:spPr bwMode="gray">
          <a:xfrm>
            <a:off x="1277901" y="1759258"/>
            <a:ext cx="2160000" cy="2160000"/>
          </a:xfrm>
          <a:prstGeom prst="ellipse">
            <a:avLst/>
          </a:prstGeom>
          <a:solidFill>
            <a:schemeClr val="accent5">
              <a:lumMod val="20000"/>
              <a:lumOff val="80000"/>
            </a:schemeClr>
          </a:solid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06505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ßfolie">
    <p:spTree>
      <p:nvGrpSpPr>
        <p:cNvPr id="1" name=""/>
        <p:cNvGrpSpPr/>
        <p:nvPr/>
      </p:nvGrpSpPr>
      <p:grpSpPr>
        <a:xfrm>
          <a:off x="0" y="0"/>
          <a:ext cx="0" cy="0"/>
          <a:chOff x="0" y="0"/>
          <a:chExt cx="0" cy="0"/>
        </a:xfrm>
      </p:grpSpPr>
      <p:sp>
        <p:nvSpPr>
          <p:cNvPr id="8" name="Picture"/>
          <p:cNvSpPr>
            <a:spLocks noGrp="1"/>
          </p:cNvSpPr>
          <p:nvPr>
            <p:ph type="pic" sz="quarter" idx="14"/>
          </p:nvPr>
        </p:nvSpPr>
        <p:spPr bwMode="gray">
          <a:xfrm>
            <a:off x="0" y="0"/>
            <a:ext cx="9906000" cy="5039070"/>
          </a:xfrm>
          <a:solidFill>
            <a:schemeClr val="bg1">
              <a:lumMod val="85000"/>
            </a:schemeClr>
          </a:solidFill>
        </p:spPr>
        <p:txBody>
          <a:bodyPr lIns="144000" tIns="144000" rIns="144000" bIns="144000"/>
          <a:lstStyle>
            <a:lvl1pPr marL="0" indent="0">
              <a:buNone/>
              <a:defRPr/>
            </a:lvl1pPr>
          </a:lstStyle>
          <a:p>
            <a:endParaRPr lang="en-US" dirty="0"/>
          </a:p>
        </p:txBody>
      </p:sp>
      <p:sp>
        <p:nvSpPr>
          <p:cNvPr id="7" name="Textplatzhalter 6">
            <a:extLst>
              <a:ext uri="{FF2B5EF4-FFF2-40B4-BE49-F238E27FC236}">
                <a16:creationId xmlns:a16="http://schemas.microsoft.com/office/drawing/2014/main" id="{544F479D-FCE5-43D2-96C0-FCD7E584C1A2}"/>
              </a:ext>
            </a:extLst>
          </p:cNvPr>
          <p:cNvSpPr>
            <a:spLocks noGrp="1"/>
          </p:cNvSpPr>
          <p:nvPr>
            <p:ph type="body" sz="quarter" idx="18" hasCustomPrompt="1"/>
          </p:nvPr>
        </p:nvSpPr>
        <p:spPr>
          <a:xfrm>
            <a:off x="768848" y="5367985"/>
            <a:ext cx="8631468" cy="795789"/>
          </a:xfrm>
        </p:spPr>
        <p:txBody>
          <a:bodyPr anchor="t"/>
          <a:lstStyle>
            <a:lvl1pPr marL="0" indent="0">
              <a:lnSpc>
                <a:spcPts val="2275"/>
              </a:lnSpc>
              <a:buNone/>
              <a:defRPr lang="de-DE" sz="2275" b="0" kern="1200" dirty="0">
                <a:solidFill>
                  <a:srgbClr val="212B6C"/>
                </a:solidFill>
                <a:latin typeface="Calibri" panose="020F0502020204030204" pitchFamily="34" charset="0"/>
                <a:ea typeface="+mn-ea"/>
                <a:cs typeface="Calibri" panose="020F0502020204030204" pitchFamily="34" charset="0"/>
              </a:defRPr>
            </a:lvl1pPr>
            <a:lvl2pPr marL="365670" indent="0">
              <a:buNone/>
              <a:defRPr/>
            </a:lvl2pPr>
            <a:lvl3pPr marL="658206" indent="0">
              <a:buNone/>
              <a:defRPr/>
            </a:lvl3pPr>
            <a:lvl4pPr marL="950742" indent="0">
              <a:buNone/>
              <a:defRPr/>
            </a:lvl4pPr>
            <a:lvl5pPr marL="1243278" indent="0">
              <a:buNone/>
              <a:defRPr/>
            </a:lvl5pPr>
          </a:lstStyle>
          <a:p>
            <a:pPr lvl="0"/>
            <a:r>
              <a:rPr lang="de-DE" dirty="0"/>
              <a:t>Hier steht der Präsentationstitel</a:t>
            </a:r>
          </a:p>
        </p:txBody>
      </p:sp>
      <p:sp>
        <p:nvSpPr>
          <p:cNvPr id="19" name="Rechteck 18">
            <a:extLst>
              <a:ext uri="{FF2B5EF4-FFF2-40B4-BE49-F238E27FC236}">
                <a16:creationId xmlns:a16="http://schemas.microsoft.com/office/drawing/2014/main" id="{2A9D24B6-71D1-41B8-9DF5-FCDA2590A15A}"/>
              </a:ext>
            </a:extLst>
          </p:cNvPr>
          <p:cNvSpPr/>
          <p:nvPr userDrawn="1"/>
        </p:nvSpPr>
        <p:spPr>
          <a:xfrm>
            <a:off x="-1" y="6164424"/>
            <a:ext cx="9906001" cy="693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305" tIns="37152" rIns="74305" bIns="37152" numCol="1" spcCol="0" rtlCol="0" fromWordArt="0" anchor="ctr" anchorCtr="0" forceAA="0" compatLnSpc="1">
            <a:prstTxWarp prst="textNoShape">
              <a:avLst/>
            </a:prstTxWarp>
            <a:noAutofit/>
          </a:bodyPr>
          <a:lstStyle/>
          <a:p>
            <a:pPr algn="ctr"/>
            <a:endParaRPr lang="de-DE" sz="1502"/>
          </a:p>
        </p:txBody>
      </p:sp>
      <p:cxnSp>
        <p:nvCxnSpPr>
          <p:cNvPr id="22" name="Gerader Verbinder 21">
            <a:extLst>
              <a:ext uri="{FF2B5EF4-FFF2-40B4-BE49-F238E27FC236}">
                <a16:creationId xmlns:a16="http://schemas.microsoft.com/office/drawing/2014/main" id="{9BE7BF75-AFFB-40A0-815C-46891F7CFBDD}"/>
              </a:ext>
            </a:extLst>
          </p:cNvPr>
          <p:cNvCxnSpPr>
            <a:cxnSpLocks/>
          </p:cNvCxnSpPr>
          <p:nvPr userDrawn="1"/>
        </p:nvCxnSpPr>
        <p:spPr>
          <a:xfrm>
            <a:off x="-1" y="5039714"/>
            <a:ext cx="9906001" cy="0"/>
          </a:xfrm>
          <a:prstGeom prst="line">
            <a:avLst/>
          </a:prstGeom>
          <a:ln w="44450">
            <a:solidFill>
              <a:srgbClr val="F98A04"/>
            </a:solidFill>
          </a:ln>
        </p:spPr>
        <p:style>
          <a:lnRef idx="1">
            <a:schemeClr val="accent1"/>
          </a:lnRef>
          <a:fillRef idx="0">
            <a:schemeClr val="accent1"/>
          </a:fillRef>
          <a:effectRef idx="0">
            <a:schemeClr val="accent1"/>
          </a:effectRef>
          <a:fontRef idx="minor">
            <a:schemeClr val="tx1"/>
          </a:fontRef>
        </p:style>
      </p:cxnSp>
      <p:pic>
        <p:nvPicPr>
          <p:cNvPr id="9" name="Picture 35" descr="Logo_Hermitage_RGB_Grau">
            <a:extLst>
              <a:ext uri="{FF2B5EF4-FFF2-40B4-BE49-F238E27FC236}">
                <a16:creationId xmlns:a16="http://schemas.microsoft.com/office/drawing/2014/main" id="{16EBC050-FA90-421D-B819-85516A91FC08}"/>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111745" y="5789742"/>
            <a:ext cx="1288570" cy="74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4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86E8C3E-6C48-4201-B8AD-E9CDC6E945FA}"/>
              </a:ext>
            </a:extLst>
          </p:cNvPr>
          <p:cNvSpPr/>
          <p:nvPr userDrawn="1"/>
        </p:nvSpPr>
        <p:spPr bwMode="ltGray">
          <a:xfrm>
            <a:off x="0" y="1"/>
            <a:ext cx="9906000" cy="685799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305" tIns="37152" rIns="74305" bIns="37152" numCol="1" spcCol="0" rtlCol="0" fromWordArt="0" anchor="ctr" anchorCtr="0" forceAA="0" compatLnSpc="1">
            <a:prstTxWarp prst="textNoShape">
              <a:avLst/>
            </a:prstTxWarp>
            <a:noAutofit/>
          </a:bodyPr>
          <a:lstStyle/>
          <a:p>
            <a:pPr algn="ctr"/>
            <a:endParaRPr lang="de-DE" sz="1502" dirty="0"/>
          </a:p>
        </p:txBody>
      </p:sp>
      <p:sp>
        <p:nvSpPr>
          <p:cNvPr id="10" name="Textplatzhalter 19">
            <a:extLst>
              <a:ext uri="{FF2B5EF4-FFF2-40B4-BE49-F238E27FC236}">
                <a16:creationId xmlns:a16="http://schemas.microsoft.com/office/drawing/2014/main" id="{AE3076F4-4708-4563-AFA8-1C7D79517EB3}"/>
              </a:ext>
            </a:extLst>
          </p:cNvPr>
          <p:cNvSpPr>
            <a:spLocks noGrp="1"/>
          </p:cNvSpPr>
          <p:nvPr>
            <p:ph type="body" sz="quarter" idx="10"/>
          </p:nvPr>
        </p:nvSpPr>
        <p:spPr>
          <a:xfrm>
            <a:off x="1798863" y="1466461"/>
            <a:ext cx="5141987" cy="4383660"/>
          </a:xfrm>
        </p:spPr>
        <p:txBody>
          <a:bodyPr/>
          <a:lstStyle>
            <a:lvl1pPr>
              <a:lnSpc>
                <a:spcPts val="4551"/>
              </a:lnSpc>
              <a:defRPr sz="4388">
                <a:solidFill>
                  <a:schemeClr val="bg1"/>
                </a:solidFill>
              </a:defRPr>
            </a:lvl1pPr>
          </a:lstStyle>
          <a:p>
            <a:pPr lvl="0"/>
            <a:r>
              <a:rPr lang="de-DE" dirty="0"/>
              <a:t>Mastertextformat bearbeiten</a:t>
            </a:r>
          </a:p>
        </p:txBody>
      </p:sp>
    </p:spTree>
    <p:extLst>
      <p:ext uri="{BB962C8B-B14F-4D97-AF65-F5344CB8AC3E}">
        <p14:creationId xmlns:p14="http://schemas.microsoft.com/office/powerpoint/2010/main" val="25439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Textbox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E0F0E5-5FB7-40E7-86C9-AF72BBEEBF9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63669A5-BE87-4DA8-9354-B2FD71F3DF50}"/>
              </a:ext>
            </a:extLst>
          </p:cNvPr>
          <p:cNvSpPr>
            <a:spLocks noGrp="1"/>
          </p:cNvSpPr>
          <p:nvPr>
            <p:ph type="dt" sz="half" idx="10"/>
          </p:nvPr>
        </p:nvSpPr>
        <p:spPr>
          <a:xfrm>
            <a:off x="8824794" y="6445269"/>
            <a:ext cx="572782" cy="244927"/>
          </a:xfrm>
          <a:prstGeom prst="rect">
            <a:avLst/>
          </a:prstGeom>
        </p:spPr>
        <p:txBody>
          <a:bodyPr/>
          <a:lstStyle/>
          <a:p>
            <a:pPr algn="r"/>
            <a:endParaRPr lang="en-US" dirty="0"/>
          </a:p>
        </p:txBody>
      </p:sp>
      <p:sp>
        <p:nvSpPr>
          <p:cNvPr id="4" name="Fußzeilenplatzhalter 3">
            <a:extLst>
              <a:ext uri="{FF2B5EF4-FFF2-40B4-BE49-F238E27FC236}">
                <a16:creationId xmlns:a16="http://schemas.microsoft.com/office/drawing/2014/main" id="{51A9D667-3303-4CF5-8DCF-03FEBE3E8A46}"/>
              </a:ext>
            </a:extLst>
          </p:cNvPr>
          <p:cNvSpPr>
            <a:spLocks noGrp="1"/>
          </p:cNvSpPr>
          <p:nvPr>
            <p:ph type="ftr" sz="quarter" idx="11"/>
          </p:nvPr>
        </p:nvSpPr>
        <p:spPr>
          <a:xfrm>
            <a:off x="1473501" y="6445269"/>
            <a:ext cx="4698058" cy="231886"/>
          </a:xfrm>
          <a:prstGeom prst="rect">
            <a:avLst/>
          </a:prstGeom>
        </p:spPr>
        <p:txBody>
          <a:bodyPr/>
          <a:lstStyle/>
          <a:p>
            <a:r>
              <a:rPr lang="de-DE"/>
              <a:t>Dodo Haering Golf 2021</a:t>
            </a:r>
            <a:endParaRPr lang="de-DE" dirty="0"/>
          </a:p>
        </p:txBody>
      </p:sp>
      <p:sp>
        <p:nvSpPr>
          <p:cNvPr id="5" name="Foliennummernplatzhalter 4">
            <a:extLst>
              <a:ext uri="{FF2B5EF4-FFF2-40B4-BE49-F238E27FC236}">
                <a16:creationId xmlns:a16="http://schemas.microsoft.com/office/drawing/2014/main" id="{7561ABCA-D7FC-4A86-8A58-75144835EBB6}"/>
              </a:ext>
            </a:extLst>
          </p:cNvPr>
          <p:cNvSpPr>
            <a:spLocks noGrp="1"/>
          </p:cNvSpPr>
          <p:nvPr>
            <p:ph type="sldNum" sz="quarter" idx="12"/>
          </p:nvPr>
        </p:nvSpPr>
        <p:spPr>
          <a:xfrm>
            <a:off x="0" y="6019388"/>
            <a:ext cx="658924" cy="809812"/>
          </a:xfrm>
          <a:prstGeom prst="rect">
            <a:avLst/>
          </a:prstGeom>
        </p:spPr>
        <p:txBody>
          <a:bodyPr/>
          <a:lstStyle/>
          <a:p>
            <a:fld id="{8F00E580-B150-4599-ADF8-45B0AEF1A9DF}" type="slidenum">
              <a:rPr lang="de-DE" smtClean="0"/>
              <a:pPr/>
              <a:t>‹Nr.›</a:t>
            </a:fld>
            <a:endParaRPr lang="de-DE" dirty="0"/>
          </a:p>
        </p:txBody>
      </p:sp>
      <p:sp>
        <p:nvSpPr>
          <p:cNvPr id="6" name="Inhaltsplatzhalter 2">
            <a:extLst>
              <a:ext uri="{FF2B5EF4-FFF2-40B4-BE49-F238E27FC236}">
                <a16:creationId xmlns:a16="http://schemas.microsoft.com/office/drawing/2014/main" id="{EE3B2340-BE4F-41F6-85A0-6B5F2A8C3790}"/>
              </a:ext>
            </a:extLst>
          </p:cNvPr>
          <p:cNvSpPr>
            <a:spLocks noGrp="1"/>
          </p:cNvSpPr>
          <p:nvPr>
            <p:ph sz="quarter" idx="14"/>
          </p:nvPr>
        </p:nvSpPr>
        <p:spPr>
          <a:xfrm>
            <a:off x="1473501" y="1233203"/>
            <a:ext cx="3390879" cy="4931220"/>
          </a:xfrm>
        </p:spPr>
        <p:txBody>
          <a:bodyPr/>
          <a:lstStyle>
            <a:lvl1pPr marL="0" indent="0">
              <a:lnSpc>
                <a:spcPts val="1625"/>
              </a:lnSpc>
              <a:spcBef>
                <a:spcPts val="488"/>
              </a:spcBef>
              <a:defRPr sz="1625">
                <a:solidFill>
                  <a:schemeClr val="tx1">
                    <a:lumMod val="65000"/>
                    <a:lumOff val="35000"/>
                  </a:schemeClr>
                </a:solidFill>
              </a:defRPr>
            </a:lvl1pPr>
            <a:lvl2pPr marL="0" indent="0">
              <a:lnSpc>
                <a:spcPts val="1625"/>
              </a:lnSpc>
              <a:spcBef>
                <a:spcPts val="488"/>
              </a:spcBef>
              <a:defRPr sz="1463">
                <a:solidFill>
                  <a:schemeClr val="tx1">
                    <a:lumMod val="65000"/>
                    <a:lumOff val="35000"/>
                  </a:schemeClr>
                </a:solidFill>
              </a:defRPr>
            </a:lvl2pPr>
            <a:lvl3pPr marL="0" indent="0">
              <a:lnSpc>
                <a:spcPts val="1625"/>
              </a:lnSpc>
              <a:spcBef>
                <a:spcPts val="488"/>
              </a:spcBef>
              <a:defRPr sz="1300">
                <a:solidFill>
                  <a:schemeClr val="tx1">
                    <a:lumMod val="65000"/>
                    <a:lumOff val="35000"/>
                  </a:schemeClr>
                </a:solidFill>
              </a:defRPr>
            </a:lvl3pPr>
            <a:lvl4pPr marL="0" indent="0">
              <a:lnSpc>
                <a:spcPts val="1625"/>
              </a:lnSpc>
              <a:spcBef>
                <a:spcPts val="488"/>
              </a:spcBef>
              <a:defRPr sz="1138">
                <a:solidFill>
                  <a:schemeClr val="tx1">
                    <a:lumMod val="65000"/>
                    <a:lumOff val="35000"/>
                  </a:schemeClr>
                </a:solidFill>
              </a:defRPr>
            </a:lvl4pPr>
            <a:lvl5pPr marL="0" indent="0">
              <a:lnSpc>
                <a:spcPts val="1625"/>
              </a:lnSpc>
              <a:spcBef>
                <a:spcPts val="488"/>
              </a:spcBef>
              <a:defRPr sz="975">
                <a:solidFill>
                  <a:schemeClr val="tx1">
                    <a:lumMod val="65000"/>
                    <a:lumOff val="3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Inhaltsplatzhalter 2">
            <a:extLst>
              <a:ext uri="{FF2B5EF4-FFF2-40B4-BE49-F238E27FC236}">
                <a16:creationId xmlns:a16="http://schemas.microsoft.com/office/drawing/2014/main" id="{BF2BBE5B-75FB-4C3B-9F43-45DA28F3F435}"/>
              </a:ext>
            </a:extLst>
          </p:cNvPr>
          <p:cNvSpPr>
            <a:spLocks noGrp="1"/>
          </p:cNvSpPr>
          <p:nvPr>
            <p:ph sz="quarter" idx="15"/>
          </p:nvPr>
        </p:nvSpPr>
        <p:spPr>
          <a:xfrm>
            <a:off x="5304782" y="1233203"/>
            <a:ext cx="4095533" cy="4931220"/>
          </a:xfrm>
        </p:spPr>
        <p:txBody>
          <a:bodyPr/>
          <a:lstStyle>
            <a:lvl1pPr marL="0" indent="0">
              <a:lnSpc>
                <a:spcPts val="1625"/>
              </a:lnSpc>
              <a:spcBef>
                <a:spcPts val="488"/>
              </a:spcBef>
              <a:defRPr sz="1625">
                <a:solidFill>
                  <a:schemeClr val="tx1">
                    <a:lumMod val="65000"/>
                    <a:lumOff val="35000"/>
                  </a:schemeClr>
                </a:solidFill>
              </a:defRPr>
            </a:lvl1pPr>
            <a:lvl2pPr marL="0" indent="0">
              <a:lnSpc>
                <a:spcPts val="1625"/>
              </a:lnSpc>
              <a:spcBef>
                <a:spcPts val="488"/>
              </a:spcBef>
              <a:defRPr sz="1463">
                <a:solidFill>
                  <a:schemeClr val="tx1">
                    <a:lumMod val="65000"/>
                    <a:lumOff val="35000"/>
                  </a:schemeClr>
                </a:solidFill>
              </a:defRPr>
            </a:lvl2pPr>
            <a:lvl3pPr marL="0" indent="0">
              <a:lnSpc>
                <a:spcPts val="1625"/>
              </a:lnSpc>
              <a:spcBef>
                <a:spcPts val="488"/>
              </a:spcBef>
              <a:defRPr sz="1300">
                <a:solidFill>
                  <a:schemeClr val="tx1">
                    <a:lumMod val="65000"/>
                    <a:lumOff val="35000"/>
                  </a:schemeClr>
                </a:solidFill>
              </a:defRPr>
            </a:lvl3pPr>
            <a:lvl4pPr marL="0" indent="0">
              <a:lnSpc>
                <a:spcPts val="1625"/>
              </a:lnSpc>
              <a:spcBef>
                <a:spcPts val="488"/>
              </a:spcBef>
              <a:defRPr sz="1138">
                <a:solidFill>
                  <a:schemeClr val="tx1">
                    <a:lumMod val="65000"/>
                    <a:lumOff val="35000"/>
                  </a:schemeClr>
                </a:solidFill>
              </a:defRPr>
            </a:lvl4pPr>
            <a:lvl5pPr marL="0" indent="0">
              <a:lnSpc>
                <a:spcPts val="1625"/>
              </a:lnSpc>
              <a:spcBef>
                <a:spcPts val="488"/>
              </a:spcBef>
              <a:defRPr sz="975">
                <a:solidFill>
                  <a:schemeClr val="tx1">
                    <a:lumMod val="65000"/>
                    <a:lumOff val="35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46948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boxen grau">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40FA4-DC7F-425F-909E-8F01101F7B2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2B5ED2D1-A755-4CDB-964E-3C7A4282E02D}"/>
              </a:ext>
            </a:extLst>
          </p:cNvPr>
          <p:cNvSpPr>
            <a:spLocks noGrp="1"/>
          </p:cNvSpPr>
          <p:nvPr>
            <p:ph type="dt" sz="half" idx="10"/>
          </p:nvPr>
        </p:nvSpPr>
        <p:spPr>
          <a:xfrm>
            <a:off x="8824794" y="6445269"/>
            <a:ext cx="572782" cy="244927"/>
          </a:xfrm>
          <a:prstGeom prst="rect">
            <a:avLst/>
          </a:prstGeom>
        </p:spPr>
        <p:txBody>
          <a:bodyPr/>
          <a:lstStyle/>
          <a:p>
            <a:pPr algn="r"/>
            <a:endParaRPr lang="en-US" dirty="0"/>
          </a:p>
        </p:txBody>
      </p:sp>
      <p:sp>
        <p:nvSpPr>
          <p:cNvPr id="4" name="Fußzeilenplatzhalter 3">
            <a:extLst>
              <a:ext uri="{FF2B5EF4-FFF2-40B4-BE49-F238E27FC236}">
                <a16:creationId xmlns:a16="http://schemas.microsoft.com/office/drawing/2014/main" id="{2D75EFB3-0953-495C-86CF-AE0E879558C7}"/>
              </a:ext>
            </a:extLst>
          </p:cNvPr>
          <p:cNvSpPr>
            <a:spLocks noGrp="1"/>
          </p:cNvSpPr>
          <p:nvPr>
            <p:ph type="ftr" sz="quarter" idx="11"/>
          </p:nvPr>
        </p:nvSpPr>
        <p:spPr>
          <a:xfrm>
            <a:off x="1473501" y="6445269"/>
            <a:ext cx="4698058" cy="231886"/>
          </a:xfrm>
          <a:prstGeom prst="rect">
            <a:avLst/>
          </a:prstGeom>
        </p:spPr>
        <p:txBody>
          <a:bodyPr/>
          <a:lstStyle/>
          <a:p>
            <a:r>
              <a:rPr lang="de-DE"/>
              <a:t>Dodo Haering Golf 2021</a:t>
            </a:r>
            <a:endParaRPr lang="de-DE" dirty="0"/>
          </a:p>
        </p:txBody>
      </p:sp>
      <p:sp>
        <p:nvSpPr>
          <p:cNvPr id="5" name="Foliennummernplatzhalter 4">
            <a:extLst>
              <a:ext uri="{FF2B5EF4-FFF2-40B4-BE49-F238E27FC236}">
                <a16:creationId xmlns:a16="http://schemas.microsoft.com/office/drawing/2014/main" id="{30E6B12A-C699-4FD0-9D5B-61732B182C69}"/>
              </a:ext>
            </a:extLst>
          </p:cNvPr>
          <p:cNvSpPr>
            <a:spLocks noGrp="1"/>
          </p:cNvSpPr>
          <p:nvPr>
            <p:ph type="sldNum" sz="quarter" idx="12"/>
          </p:nvPr>
        </p:nvSpPr>
        <p:spPr>
          <a:xfrm>
            <a:off x="0" y="6019388"/>
            <a:ext cx="658924" cy="809812"/>
          </a:xfrm>
          <a:prstGeom prst="rect">
            <a:avLst/>
          </a:prstGeom>
        </p:spPr>
        <p:txBody>
          <a:bodyPr/>
          <a:lstStyle/>
          <a:p>
            <a:fld id="{8F00E580-B150-4599-ADF8-45B0AEF1A9DF}" type="slidenum">
              <a:rPr lang="de-DE" smtClean="0"/>
              <a:pPr/>
              <a:t>‹Nr.›</a:t>
            </a:fld>
            <a:endParaRPr lang="de-DE" dirty="0"/>
          </a:p>
        </p:txBody>
      </p:sp>
      <p:sp>
        <p:nvSpPr>
          <p:cNvPr id="6" name="Inhaltsplatzhalter 2">
            <a:extLst>
              <a:ext uri="{FF2B5EF4-FFF2-40B4-BE49-F238E27FC236}">
                <a16:creationId xmlns:a16="http://schemas.microsoft.com/office/drawing/2014/main" id="{6C5AA781-2605-4B54-93C3-7BD5E9B8D509}"/>
              </a:ext>
            </a:extLst>
          </p:cNvPr>
          <p:cNvSpPr>
            <a:spLocks noGrp="1"/>
          </p:cNvSpPr>
          <p:nvPr>
            <p:ph sz="quarter" idx="15" hasCustomPrompt="1"/>
          </p:nvPr>
        </p:nvSpPr>
        <p:spPr>
          <a:xfrm>
            <a:off x="5225797" y="1596798"/>
            <a:ext cx="4174518" cy="4571303"/>
          </a:xfrm>
          <a:solidFill>
            <a:schemeClr val="tx2">
              <a:lumMod val="40000"/>
              <a:lumOff val="60000"/>
            </a:schemeClr>
          </a:solidFill>
        </p:spPr>
        <p:txBody>
          <a:bodyPr lIns="180000" tIns="180000" rIns="180000" bIns="180000"/>
          <a:lstStyle>
            <a:lvl1pPr marL="219300"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defRPr lang="de-DE" sz="1300" kern="1200" dirty="0" smtClean="0">
                <a:solidFill>
                  <a:schemeClr val="tx1"/>
                </a:solidFill>
                <a:latin typeface="Calibri" panose="020F0502020204030204" pitchFamily="34" charset="0"/>
                <a:ea typeface="+mn-ea"/>
                <a:cs typeface="Calibri" panose="020F0502020204030204" pitchFamily="34" charset="0"/>
              </a:defRPr>
            </a:lvl1pPr>
            <a:lvl2pPr marL="219300"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defRPr lang="de-DE" sz="1138" kern="1200" dirty="0" smtClean="0">
                <a:solidFill>
                  <a:schemeClr val="tx1"/>
                </a:solidFill>
                <a:latin typeface="Calibri" panose="020F0502020204030204" pitchFamily="34" charset="0"/>
                <a:ea typeface="+mn-ea"/>
                <a:cs typeface="Calibri" panose="020F0502020204030204" pitchFamily="34" charset="0"/>
              </a:defRPr>
            </a:lvl2pPr>
            <a:lvl3pPr marL="219300"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defRPr lang="de-DE" sz="975" kern="1200" dirty="0" smtClean="0">
                <a:solidFill>
                  <a:schemeClr val="tx1"/>
                </a:solidFill>
                <a:latin typeface="Calibri" panose="020F0502020204030204" pitchFamily="34" charset="0"/>
                <a:ea typeface="+mn-ea"/>
                <a:cs typeface="Calibri" panose="020F0502020204030204" pitchFamily="34" charset="0"/>
              </a:defRPr>
            </a:lvl3pPr>
            <a:lvl4pPr marL="219300"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defRPr lang="de-DE" sz="894" kern="1200" dirty="0" smtClean="0">
                <a:solidFill>
                  <a:schemeClr val="tx1"/>
                </a:solidFill>
                <a:latin typeface="Calibri" panose="020F0502020204030204" pitchFamily="34" charset="0"/>
                <a:ea typeface="+mn-ea"/>
                <a:cs typeface="Calibri" panose="020F0502020204030204" pitchFamily="34" charset="0"/>
              </a:defRPr>
            </a:lvl4pPr>
            <a:lvl5pPr marL="219300"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defRPr lang="de-DE" sz="894"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Textmasterformat bearbeiten</a:t>
            </a:r>
          </a:p>
          <a:p>
            <a:pPr marL="219300" lvl="1"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pPr>
            <a:r>
              <a:rPr lang="de-DE" dirty="0"/>
              <a:t>Zweite Ebene</a:t>
            </a:r>
          </a:p>
          <a:p>
            <a:pPr marL="219300" lvl="2"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pPr>
            <a:r>
              <a:rPr lang="de-DE" dirty="0"/>
              <a:t>Dritte Ebene</a:t>
            </a:r>
          </a:p>
          <a:p>
            <a:pPr marL="219300" lvl="3"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pPr>
            <a:r>
              <a:rPr lang="de-DE" dirty="0"/>
              <a:t>Vierte Ebene</a:t>
            </a:r>
          </a:p>
          <a:p>
            <a:pPr marL="219300" lvl="4"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pPr>
            <a:r>
              <a:rPr lang="de-DE" dirty="0"/>
              <a:t>Fünfte Ebene</a:t>
            </a:r>
          </a:p>
        </p:txBody>
      </p:sp>
      <p:sp>
        <p:nvSpPr>
          <p:cNvPr id="7" name="Text 1">
            <a:extLst>
              <a:ext uri="{FF2B5EF4-FFF2-40B4-BE49-F238E27FC236}">
                <a16:creationId xmlns:a16="http://schemas.microsoft.com/office/drawing/2014/main" id="{42FDE8FD-A008-45EF-9E7A-CB17042D2BB7}"/>
              </a:ext>
            </a:extLst>
          </p:cNvPr>
          <p:cNvSpPr>
            <a:spLocks noGrp="1"/>
          </p:cNvSpPr>
          <p:nvPr>
            <p:ph type="body" idx="1"/>
          </p:nvPr>
        </p:nvSpPr>
        <p:spPr bwMode="gray">
          <a:xfrm>
            <a:off x="778152" y="1236880"/>
            <a:ext cx="4175051" cy="359917"/>
          </a:xfrm>
          <a:solidFill>
            <a:srgbClr val="F98A04"/>
          </a:solidFill>
        </p:spPr>
        <p:txBody>
          <a:bodyPr lIns="252000" rIns="144000" anchor="ctr">
            <a:normAutofit/>
          </a:bodyPr>
          <a:lstStyle>
            <a:lvl1pPr marL="0" indent="0">
              <a:lnSpc>
                <a:spcPct val="100000"/>
              </a:lnSpc>
              <a:spcAft>
                <a:spcPts val="0"/>
              </a:spcAft>
              <a:buNone/>
              <a:defRPr sz="1463" b="0">
                <a:solidFill>
                  <a:schemeClr val="bg1"/>
                </a:solidFill>
                <a:latin typeface="Calibri" panose="020F0502020204030204" pitchFamily="34" charset="0"/>
                <a:cs typeface="Calibri" panose="020F0502020204030204" pitchFamily="34" charset="0"/>
              </a:defRPr>
            </a:lvl1pPr>
            <a:lvl2pPr marL="371521" indent="0">
              <a:buNone/>
              <a:defRPr sz="1625" b="1"/>
            </a:lvl2pPr>
            <a:lvl3pPr marL="743041" indent="0">
              <a:buNone/>
              <a:defRPr sz="1463" b="1"/>
            </a:lvl3pPr>
            <a:lvl4pPr marL="1114562" indent="0">
              <a:buNone/>
              <a:defRPr sz="1300" b="1"/>
            </a:lvl4pPr>
            <a:lvl5pPr marL="1486083" indent="0">
              <a:buNone/>
              <a:defRPr sz="1300" b="1"/>
            </a:lvl5pPr>
            <a:lvl6pPr marL="1857604" indent="0">
              <a:buNone/>
              <a:defRPr sz="1300" b="1"/>
            </a:lvl6pPr>
            <a:lvl7pPr marL="2229124" indent="0">
              <a:buNone/>
              <a:defRPr sz="1300" b="1"/>
            </a:lvl7pPr>
            <a:lvl8pPr marL="2600645" indent="0">
              <a:buNone/>
              <a:defRPr sz="1300" b="1"/>
            </a:lvl8pPr>
            <a:lvl9pPr marL="2972166" indent="0">
              <a:buNone/>
              <a:defRPr sz="1300" b="1"/>
            </a:lvl9pPr>
          </a:lstStyle>
          <a:p>
            <a:pPr lvl="0"/>
            <a:r>
              <a:rPr lang="de-DE" noProof="0" dirty="0"/>
              <a:t>Textmasterformat bearbeiten</a:t>
            </a:r>
          </a:p>
        </p:txBody>
      </p:sp>
      <p:sp>
        <p:nvSpPr>
          <p:cNvPr id="8" name="Inhaltsplatzhalter 2">
            <a:extLst>
              <a:ext uri="{FF2B5EF4-FFF2-40B4-BE49-F238E27FC236}">
                <a16:creationId xmlns:a16="http://schemas.microsoft.com/office/drawing/2014/main" id="{496499D8-B22E-4D3F-B462-F7E0624B6143}"/>
              </a:ext>
            </a:extLst>
          </p:cNvPr>
          <p:cNvSpPr>
            <a:spLocks noGrp="1"/>
          </p:cNvSpPr>
          <p:nvPr>
            <p:ph sz="quarter" idx="16" hasCustomPrompt="1"/>
          </p:nvPr>
        </p:nvSpPr>
        <p:spPr>
          <a:xfrm>
            <a:off x="775399" y="1593119"/>
            <a:ext cx="4174518" cy="4571303"/>
          </a:xfrm>
          <a:solidFill>
            <a:schemeClr val="tx2">
              <a:lumMod val="40000"/>
              <a:lumOff val="60000"/>
            </a:schemeClr>
          </a:solidFill>
        </p:spPr>
        <p:txBody>
          <a:bodyPr lIns="180000" tIns="180000" rIns="180000" bIns="180000"/>
          <a:lstStyle>
            <a:lvl1pPr marL="219300"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defRPr lang="de-DE" sz="1300" kern="1200" dirty="0" smtClean="0">
                <a:solidFill>
                  <a:schemeClr val="tx1"/>
                </a:solidFill>
                <a:latin typeface="Calibri" panose="020F0502020204030204" pitchFamily="34" charset="0"/>
                <a:ea typeface="+mn-ea"/>
                <a:cs typeface="Calibri" panose="020F0502020204030204" pitchFamily="34" charset="0"/>
              </a:defRPr>
            </a:lvl1pPr>
            <a:lvl2pPr marL="219300"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defRPr lang="de-DE" sz="1138" kern="1200" dirty="0" smtClean="0">
                <a:solidFill>
                  <a:schemeClr val="tx1"/>
                </a:solidFill>
                <a:latin typeface="Calibri" panose="020F0502020204030204" pitchFamily="34" charset="0"/>
                <a:ea typeface="+mn-ea"/>
                <a:cs typeface="Calibri" panose="020F0502020204030204" pitchFamily="34" charset="0"/>
              </a:defRPr>
            </a:lvl2pPr>
            <a:lvl3pPr marL="219300"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defRPr lang="de-DE" sz="975" kern="1200" dirty="0" smtClean="0">
                <a:solidFill>
                  <a:schemeClr val="tx1"/>
                </a:solidFill>
                <a:latin typeface="Calibri" panose="020F0502020204030204" pitchFamily="34" charset="0"/>
                <a:ea typeface="+mn-ea"/>
                <a:cs typeface="Calibri" panose="020F0502020204030204" pitchFamily="34" charset="0"/>
              </a:defRPr>
            </a:lvl3pPr>
            <a:lvl4pPr marL="219300"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defRPr lang="de-DE" sz="894" kern="1200" dirty="0" smtClean="0">
                <a:solidFill>
                  <a:schemeClr val="tx1"/>
                </a:solidFill>
                <a:latin typeface="Calibri" panose="020F0502020204030204" pitchFamily="34" charset="0"/>
                <a:ea typeface="+mn-ea"/>
                <a:cs typeface="Calibri" panose="020F0502020204030204" pitchFamily="34" charset="0"/>
              </a:defRPr>
            </a:lvl4pPr>
            <a:lvl5pPr marL="219300"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defRPr lang="de-DE" sz="894"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Textmasterformat bearbeiten</a:t>
            </a:r>
          </a:p>
          <a:p>
            <a:pPr marL="219300" lvl="1"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pPr>
            <a:r>
              <a:rPr lang="de-DE" dirty="0"/>
              <a:t>Zweite Ebene</a:t>
            </a:r>
          </a:p>
          <a:p>
            <a:pPr marL="219300" lvl="2"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pPr>
            <a:r>
              <a:rPr lang="de-DE" dirty="0"/>
              <a:t>Dritte Ebene</a:t>
            </a:r>
          </a:p>
          <a:p>
            <a:pPr marL="219300" lvl="3"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pPr>
            <a:r>
              <a:rPr lang="de-DE" dirty="0"/>
              <a:t>Vierte Ebene</a:t>
            </a:r>
          </a:p>
          <a:p>
            <a:pPr marL="219300" lvl="4" indent="-143191" algn="l" defTabSz="884517" rtl="0" eaLnBrk="1" latinLnBrk="0" hangingPunct="1">
              <a:lnSpc>
                <a:spcPct val="100000"/>
              </a:lnSpc>
              <a:spcBef>
                <a:spcPts val="813"/>
              </a:spcBef>
              <a:spcAft>
                <a:spcPts val="0"/>
              </a:spcAft>
              <a:buClr>
                <a:srgbClr val="212B6C"/>
              </a:buClr>
              <a:buFont typeface="Wingdings" panose="05000000000000000000" pitchFamily="2" charset="2"/>
              <a:buChar char="§"/>
            </a:pPr>
            <a:r>
              <a:rPr lang="de-DE" dirty="0"/>
              <a:t>Fünfte Ebene</a:t>
            </a:r>
          </a:p>
        </p:txBody>
      </p:sp>
      <p:sp>
        <p:nvSpPr>
          <p:cNvPr id="9" name="Text 1">
            <a:extLst>
              <a:ext uri="{FF2B5EF4-FFF2-40B4-BE49-F238E27FC236}">
                <a16:creationId xmlns:a16="http://schemas.microsoft.com/office/drawing/2014/main" id="{FB98C879-4339-414D-9972-6649F5980BFC}"/>
              </a:ext>
            </a:extLst>
          </p:cNvPr>
          <p:cNvSpPr>
            <a:spLocks noGrp="1"/>
          </p:cNvSpPr>
          <p:nvPr>
            <p:ph type="body" idx="17"/>
          </p:nvPr>
        </p:nvSpPr>
        <p:spPr bwMode="gray">
          <a:xfrm>
            <a:off x="5222512" y="1236880"/>
            <a:ext cx="4175051" cy="359917"/>
          </a:xfrm>
          <a:solidFill>
            <a:srgbClr val="F98A04"/>
          </a:solidFill>
          <a:ln>
            <a:solidFill>
              <a:srgbClr val="F98A04"/>
            </a:solidFill>
          </a:ln>
        </p:spPr>
        <p:txBody>
          <a:bodyPr lIns="252000" rIns="144000" anchor="ctr">
            <a:normAutofit/>
          </a:bodyPr>
          <a:lstStyle>
            <a:lvl1pPr marL="0" indent="0">
              <a:lnSpc>
                <a:spcPct val="100000"/>
              </a:lnSpc>
              <a:spcAft>
                <a:spcPts val="0"/>
              </a:spcAft>
              <a:buNone/>
              <a:defRPr sz="1463" b="0">
                <a:solidFill>
                  <a:schemeClr val="bg1"/>
                </a:solidFill>
                <a:latin typeface="Calibri" panose="020F0502020204030204" pitchFamily="34" charset="0"/>
                <a:cs typeface="Calibri" panose="020F0502020204030204" pitchFamily="34" charset="0"/>
              </a:defRPr>
            </a:lvl1pPr>
            <a:lvl2pPr marL="371521" indent="0">
              <a:buNone/>
              <a:defRPr sz="1625" b="1"/>
            </a:lvl2pPr>
            <a:lvl3pPr marL="743041" indent="0">
              <a:buNone/>
              <a:defRPr sz="1463" b="1"/>
            </a:lvl3pPr>
            <a:lvl4pPr marL="1114562" indent="0">
              <a:buNone/>
              <a:defRPr sz="1300" b="1"/>
            </a:lvl4pPr>
            <a:lvl5pPr marL="1486083" indent="0">
              <a:buNone/>
              <a:defRPr sz="1300" b="1"/>
            </a:lvl5pPr>
            <a:lvl6pPr marL="1857604" indent="0">
              <a:buNone/>
              <a:defRPr sz="1300" b="1"/>
            </a:lvl6pPr>
            <a:lvl7pPr marL="2229124" indent="0">
              <a:buNone/>
              <a:defRPr sz="1300" b="1"/>
            </a:lvl7pPr>
            <a:lvl8pPr marL="2600645" indent="0">
              <a:buNone/>
              <a:defRPr sz="1300" b="1"/>
            </a:lvl8pPr>
            <a:lvl9pPr marL="2972166" indent="0">
              <a:buNone/>
              <a:defRPr sz="1300" b="1"/>
            </a:lvl9pPr>
          </a:lstStyle>
          <a:p>
            <a:pPr lvl="0"/>
            <a:r>
              <a:rPr lang="de-DE" noProof="0" dirty="0"/>
              <a:t>Textmasterformat bearbeiten</a:t>
            </a:r>
          </a:p>
        </p:txBody>
      </p:sp>
    </p:spTree>
    <p:extLst>
      <p:ext uri="{BB962C8B-B14F-4D97-AF65-F5344CB8AC3E}">
        <p14:creationId xmlns:p14="http://schemas.microsoft.com/office/powerpoint/2010/main" val="171716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Textboxen grau">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49C41B-8381-4606-B498-8BB8CA4E416E}"/>
              </a:ext>
            </a:extLst>
          </p:cNvPr>
          <p:cNvSpPr>
            <a:spLocks noGrp="1"/>
          </p:cNvSpPr>
          <p:nvPr>
            <p:ph type="title"/>
          </p:nvPr>
        </p:nvSpPr>
        <p:spPr/>
        <p:txBody>
          <a:bodyPr/>
          <a:lstStyle/>
          <a:p>
            <a:r>
              <a:rPr lang="de-DE" dirty="0"/>
              <a:t>Mastertitelformat bearbeiten</a:t>
            </a:r>
          </a:p>
        </p:txBody>
      </p:sp>
      <p:sp>
        <p:nvSpPr>
          <p:cNvPr id="3" name="Datumsplatzhalter 2">
            <a:extLst>
              <a:ext uri="{FF2B5EF4-FFF2-40B4-BE49-F238E27FC236}">
                <a16:creationId xmlns:a16="http://schemas.microsoft.com/office/drawing/2014/main" id="{B795594F-A764-45FC-B79F-B26E7B7D5EE2}"/>
              </a:ext>
            </a:extLst>
          </p:cNvPr>
          <p:cNvSpPr>
            <a:spLocks noGrp="1"/>
          </p:cNvSpPr>
          <p:nvPr>
            <p:ph type="dt" sz="half" idx="10"/>
          </p:nvPr>
        </p:nvSpPr>
        <p:spPr>
          <a:xfrm>
            <a:off x="8824794" y="6445269"/>
            <a:ext cx="572782" cy="244927"/>
          </a:xfrm>
          <a:prstGeom prst="rect">
            <a:avLst/>
          </a:prstGeom>
        </p:spPr>
        <p:txBody>
          <a:bodyPr/>
          <a:lstStyle/>
          <a:p>
            <a:pPr algn="r"/>
            <a:endParaRPr lang="en-US" dirty="0"/>
          </a:p>
        </p:txBody>
      </p:sp>
      <p:sp>
        <p:nvSpPr>
          <p:cNvPr id="4" name="Fußzeilenplatzhalter 3">
            <a:extLst>
              <a:ext uri="{FF2B5EF4-FFF2-40B4-BE49-F238E27FC236}">
                <a16:creationId xmlns:a16="http://schemas.microsoft.com/office/drawing/2014/main" id="{40C02566-1BBD-45AA-8541-9016A3068388}"/>
              </a:ext>
            </a:extLst>
          </p:cNvPr>
          <p:cNvSpPr>
            <a:spLocks noGrp="1"/>
          </p:cNvSpPr>
          <p:nvPr>
            <p:ph type="ftr" sz="quarter" idx="11"/>
          </p:nvPr>
        </p:nvSpPr>
        <p:spPr>
          <a:xfrm>
            <a:off x="1473501" y="6445269"/>
            <a:ext cx="4698058" cy="231886"/>
          </a:xfrm>
          <a:prstGeom prst="rect">
            <a:avLst/>
          </a:prstGeom>
        </p:spPr>
        <p:txBody>
          <a:bodyPr/>
          <a:lstStyle/>
          <a:p>
            <a:r>
              <a:rPr lang="de-DE"/>
              <a:t>Dodo Haering Golf 2021</a:t>
            </a:r>
            <a:endParaRPr lang="de-DE" dirty="0"/>
          </a:p>
        </p:txBody>
      </p:sp>
      <p:sp>
        <p:nvSpPr>
          <p:cNvPr id="5" name="Foliennummernplatzhalter 4">
            <a:extLst>
              <a:ext uri="{FF2B5EF4-FFF2-40B4-BE49-F238E27FC236}">
                <a16:creationId xmlns:a16="http://schemas.microsoft.com/office/drawing/2014/main" id="{07CE8339-C2A0-405A-AED3-FD849493A133}"/>
              </a:ext>
            </a:extLst>
          </p:cNvPr>
          <p:cNvSpPr>
            <a:spLocks noGrp="1"/>
          </p:cNvSpPr>
          <p:nvPr>
            <p:ph type="sldNum" sz="quarter" idx="12"/>
          </p:nvPr>
        </p:nvSpPr>
        <p:spPr>
          <a:xfrm>
            <a:off x="0" y="6019388"/>
            <a:ext cx="658924" cy="809812"/>
          </a:xfrm>
          <a:prstGeom prst="rect">
            <a:avLst/>
          </a:prstGeom>
        </p:spPr>
        <p:txBody>
          <a:bodyPr/>
          <a:lstStyle/>
          <a:p>
            <a:fld id="{8F00E580-B150-4599-ADF8-45B0AEF1A9DF}" type="slidenum">
              <a:rPr lang="de-DE" smtClean="0"/>
              <a:pPr/>
              <a:t>‹Nr.›</a:t>
            </a:fld>
            <a:endParaRPr lang="de-DE" dirty="0"/>
          </a:p>
        </p:txBody>
      </p:sp>
      <p:sp>
        <p:nvSpPr>
          <p:cNvPr id="6" name="Inhaltsplatzhalter 2">
            <a:extLst>
              <a:ext uri="{FF2B5EF4-FFF2-40B4-BE49-F238E27FC236}">
                <a16:creationId xmlns:a16="http://schemas.microsoft.com/office/drawing/2014/main" id="{8BFEBA40-7333-4A9D-9148-33C45DD7EFDE}"/>
              </a:ext>
            </a:extLst>
          </p:cNvPr>
          <p:cNvSpPr>
            <a:spLocks noGrp="1"/>
          </p:cNvSpPr>
          <p:nvPr>
            <p:ph sz="quarter" idx="14"/>
          </p:nvPr>
        </p:nvSpPr>
        <p:spPr>
          <a:xfrm>
            <a:off x="778151" y="1586626"/>
            <a:ext cx="2717749" cy="4571302"/>
          </a:xfrm>
          <a:solidFill>
            <a:srgbClr val="E5E5E5"/>
          </a:solidFill>
        </p:spPr>
        <p:txBody>
          <a:bodyPr lIns="180000" tIns="180000" rIns="180000" bIns="180000"/>
          <a:lstStyle>
            <a:lvl1pPr marL="76111" indent="0">
              <a:defRPr sz="1300"/>
            </a:lvl1pPr>
            <a:lvl2pPr marL="76111" indent="0">
              <a:defRPr sz="1138"/>
            </a:lvl2pPr>
            <a:lvl3pPr marL="76111" indent="0">
              <a:defRPr sz="975"/>
            </a:lvl3pPr>
            <a:lvl4pPr marL="76111" indent="0">
              <a:defRPr sz="894"/>
            </a:lvl4pPr>
            <a:lvl5pPr marL="76111" indent="0">
              <a:defRPr lang="de-DE" sz="894"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 1">
            <a:extLst>
              <a:ext uri="{FF2B5EF4-FFF2-40B4-BE49-F238E27FC236}">
                <a16:creationId xmlns:a16="http://schemas.microsoft.com/office/drawing/2014/main" id="{25A989E9-6FB3-4EFA-960F-682AB606C3B7}"/>
              </a:ext>
            </a:extLst>
          </p:cNvPr>
          <p:cNvSpPr>
            <a:spLocks noGrp="1"/>
          </p:cNvSpPr>
          <p:nvPr>
            <p:ph type="body" idx="1"/>
          </p:nvPr>
        </p:nvSpPr>
        <p:spPr bwMode="gray">
          <a:xfrm>
            <a:off x="778354" y="1226710"/>
            <a:ext cx="2717749" cy="359917"/>
          </a:xfrm>
          <a:solidFill>
            <a:srgbClr val="F98A04"/>
          </a:solidFill>
        </p:spPr>
        <p:txBody>
          <a:bodyPr lIns="252000" rIns="144000" anchor="ctr">
            <a:normAutofit/>
          </a:bodyPr>
          <a:lstStyle>
            <a:lvl1pPr marL="0" indent="0">
              <a:lnSpc>
                <a:spcPct val="100000"/>
              </a:lnSpc>
              <a:spcAft>
                <a:spcPts val="0"/>
              </a:spcAft>
              <a:buNone/>
              <a:defRPr sz="1463" b="0">
                <a:solidFill>
                  <a:schemeClr val="bg1"/>
                </a:solidFill>
                <a:latin typeface="Calibri" panose="020F0502020204030204" pitchFamily="34" charset="0"/>
                <a:cs typeface="Calibri" panose="020F0502020204030204" pitchFamily="34" charset="0"/>
              </a:defRPr>
            </a:lvl1pPr>
            <a:lvl2pPr marL="371521" indent="0">
              <a:buNone/>
              <a:defRPr sz="1625" b="1"/>
            </a:lvl2pPr>
            <a:lvl3pPr marL="743041" indent="0">
              <a:buNone/>
              <a:defRPr sz="1463" b="1"/>
            </a:lvl3pPr>
            <a:lvl4pPr marL="1114562" indent="0">
              <a:buNone/>
              <a:defRPr sz="1300" b="1"/>
            </a:lvl4pPr>
            <a:lvl5pPr marL="1486083" indent="0">
              <a:buNone/>
              <a:defRPr sz="1300" b="1"/>
            </a:lvl5pPr>
            <a:lvl6pPr marL="1857604" indent="0">
              <a:buNone/>
              <a:defRPr sz="1300" b="1"/>
            </a:lvl6pPr>
            <a:lvl7pPr marL="2229124" indent="0">
              <a:buNone/>
              <a:defRPr sz="1300" b="1"/>
            </a:lvl7pPr>
            <a:lvl8pPr marL="2600645" indent="0">
              <a:buNone/>
              <a:defRPr sz="1300" b="1"/>
            </a:lvl8pPr>
            <a:lvl9pPr marL="2972166" indent="0">
              <a:buNone/>
              <a:defRPr sz="1300" b="1"/>
            </a:lvl9pPr>
          </a:lstStyle>
          <a:p>
            <a:pPr lvl="0"/>
            <a:r>
              <a:rPr lang="de-DE" noProof="0" dirty="0"/>
              <a:t>Textmasterformat bearbeiten</a:t>
            </a:r>
          </a:p>
        </p:txBody>
      </p:sp>
      <p:sp>
        <p:nvSpPr>
          <p:cNvPr id="8" name="Inhaltsplatzhalter 2">
            <a:extLst>
              <a:ext uri="{FF2B5EF4-FFF2-40B4-BE49-F238E27FC236}">
                <a16:creationId xmlns:a16="http://schemas.microsoft.com/office/drawing/2014/main" id="{B4F65008-C437-44AD-85A0-260F3F838944}"/>
              </a:ext>
            </a:extLst>
          </p:cNvPr>
          <p:cNvSpPr>
            <a:spLocks noGrp="1"/>
          </p:cNvSpPr>
          <p:nvPr>
            <p:ph sz="quarter" idx="15"/>
          </p:nvPr>
        </p:nvSpPr>
        <p:spPr>
          <a:xfrm>
            <a:off x="3712216" y="1586626"/>
            <a:ext cx="2717749" cy="4571302"/>
          </a:xfrm>
          <a:solidFill>
            <a:srgbClr val="E5E5E5"/>
          </a:solidFill>
        </p:spPr>
        <p:txBody>
          <a:bodyPr lIns="180000" tIns="180000" rIns="180000" bIns="180000"/>
          <a:lstStyle>
            <a:lvl1pPr marL="76111" indent="0">
              <a:defRPr sz="1300"/>
            </a:lvl1pPr>
            <a:lvl2pPr marL="76111" indent="0">
              <a:defRPr sz="1138"/>
            </a:lvl2pPr>
            <a:lvl3pPr marL="76111" indent="0">
              <a:defRPr sz="975"/>
            </a:lvl3pPr>
            <a:lvl4pPr marL="76111" indent="0">
              <a:defRPr sz="894"/>
            </a:lvl4pPr>
            <a:lvl5pPr marL="76111" indent="0">
              <a:defRPr lang="de-DE" sz="894"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 1">
            <a:extLst>
              <a:ext uri="{FF2B5EF4-FFF2-40B4-BE49-F238E27FC236}">
                <a16:creationId xmlns:a16="http://schemas.microsoft.com/office/drawing/2014/main" id="{5EA73C99-5378-4DD6-A537-3DA473B3F410}"/>
              </a:ext>
            </a:extLst>
          </p:cNvPr>
          <p:cNvSpPr>
            <a:spLocks noGrp="1"/>
          </p:cNvSpPr>
          <p:nvPr>
            <p:ph type="body" idx="16"/>
          </p:nvPr>
        </p:nvSpPr>
        <p:spPr bwMode="gray">
          <a:xfrm>
            <a:off x="3712419" y="1226710"/>
            <a:ext cx="2717749" cy="359917"/>
          </a:xfrm>
          <a:solidFill>
            <a:srgbClr val="F98A04"/>
          </a:solidFill>
        </p:spPr>
        <p:txBody>
          <a:bodyPr lIns="252000" rIns="144000" anchor="ctr">
            <a:normAutofit/>
          </a:bodyPr>
          <a:lstStyle>
            <a:lvl1pPr marL="0" indent="0">
              <a:lnSpc>
                <a:spcPct val="100000"/>
              </a:lnSpc>
              <a:spcAft>
                <a:spcPts val="0"/>
              </a:spcAft>
              <a:buNone/>
              <a:defRPr lang="de-DE" sz="1463" b="0" kern="1200" noProof="0" dirty="0">
                <a:solidFill>
                  <a:schemeClr val="bg1"/>
                </a:solidFill>
                <a:latin typeface="Calibri" panose="020F0502020204030204" pitchFamily="34" charset="0"/>
                <a:ea typeface="+mn-ea"/>
                <a:cs typeface="Calibri" panose="020F0502020204030204" pitchFamily="34" charset="0"/>
              </a:defRPr>
            </a:lvl1pPr>
            <a:lvl2pPr marL="371521" indent="0">
              <a:buNone/>
              <a:defRPr sz="1625" b="1"/>
            </a:lvl2pPr>
            <a:lvl3pPr marL="743041" indent="0">
              <a:buNone/>
              <a:defRPr sz="1463" b="1"/>
            </a:lvl3pPr>
            <a:lvl4pPr marL="1114562" indent="0">
              <a:buNone/>
              <a:defRPr sz="1300" b="1"/>
            </a:lvl4pPr>
            <a:lvl5pPr marL="1486083" indent="0">
              <a:buNone/>
              <a:defRPr sz="1300" b="1"/>
            </a:lvl5pPr>
            <a:lvl6pPr marL="1857604" indent="0">
              <a:buNone/>
              <a:defRPr sz="1300" b="1"/>
            </a:lvl6pPr>
            <a:lvl7pPr marL="2229124" indent="0">
              <a:buNone/>
              <a:defRPr sz="1300" b="1"/>
            </a:lvl7pPr>
            <a:lvl8pPr marL="2600645" indent="0">
              <a:buNone/>
              <a:defRPr sz="1300" b="1"/>
            </a:lvl8pPr>
            <a:lvl9pPr marL="2972166" indent="0">
              <a:buNone/>
              <a:defRPr sz="1300" b="1"/>
            </a:lvl9pPr>
          </a:lstStyle>
          <a:p>
            <a:pPr marL="0" lvl="0" indent="0" algn="l" defTabSz="884517" rtl="0" eaLnBrk="1" latinLnBrk="0" hangingPunct="1">
              <a:lnSpc>
                <a:spcPct val="100000"/>
              </a:lnSpc>
              <a:spcBef>
                <a:spcPts val="0"/>
              </a:spcBef>
              <a:spcAft>
                <a:spcPts val="0"/>
              </a:spcAft>
              <a:buClr>
                <a:srgbClr val="212B6C"/>
              </a:buClr>
              <a:buFont typeface="Wingdings" panose="05000000000000000000" pitchFamily="2" charset="2"/>
              <a:buNone/>
            </a:pPr>
            <a:r>
              <a:rPr lang="de-DE" noProof="0" dirty="0"/>
              <a:t>Textmasterformat bearbeiten</a:t>
            </a:r>
          </a:p>
        </p:txBody>
      </p:sp>
      <p:sp>
        <p:nvSpPr>
          <p:cNvPr id="10" name="Inhaltsplatzhalter 2">
            <a:extLst>
              <a:ext uri="{FF2B5EF4-FFF2-40B4-BE49-F238E27FC236}">
                <a16:creationId xmlns:a16="http://schemas.microsoft.com/office/drawing/2014/main" id="{D66C165F-CF15-43D5-90EE-2FF11C3F86E0}"/>
              </a:ext>
            </a:extLst>
          </p:cNvPr>
          <p:cNvSpPr>
            <a:spLocks noGrp="1"/>
          </p:cNvSpPr>
          <p:nvPr>
            <p:ph sz="quarter" idx="17"/>
          </p:nvPr>
        </p:nvSpPr>
        <p:spPr>
          <a:xfrm>
            <a:off x="6682363" y="1586626"/>
            <a:ext cx="2717749" cy="4571302"/>
          </a:xfrm>
          <a:solidFill>
            <a:srgbClr val="E5E5E5"/>
          </a:solidFill>
        </p:spPr>
        <p:txBody>
          <a:bodyPr lIns="180000" tIns="180000" rIns="180000" bIns="180000"/>
          <a:lstStyle>
            <a:lvl1pPr marL="76111" indent="0">
              <a:defRPr sz="1300"/>
            </a:lvl1pPr>
            <a:lvl2pPr marL="76111" indent="0">
              <a:defRPr sz="1138"/>
            </a:lvl2pPr>
            <a:lvl3pPr marL="76111" indent="0">
              <a:defRPr sz="975"/>
            </a:lvl3pPr>
            <a:lvl4pPr marL="76111" indent="0">
              <a:defRPr sz="894"/>
            </a:lvl4pPr>
            <a:lvl5pPr marL="76111" indent="0">
              <a:defRPr lang="de-DE" sz="894" kern="1200" dirty="0">
                <a:solidFill>
                  <a:schemeClr val="tx1"/>
                </a:solidFill>
                <a:latin typeface="Calibri" panose="020F0502020204030204" pitchFamily="34" charset="0"/>
                <a:ea typeface="+mn-ea"/>
                <a:cs typeface="Calibri" panose="020F050202020403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ext 1">
            <a:extLst>
              <a:ext uri="{FF2B5EF4-FFF2-40B4-BE49-F238E27FC236}">
                <a16:creationId xmlns:a16="http://schemas.microsoft.com/office/drawing/2014/main" id="{65C46D1B-01DC-4A19-8FCF-5025EE896176}"/>
              </a:ext>
            </a:extLst>
          </p:cNvPr>
          <p:cNvSpPr>
            <a:spLocks noGrp="1"/>
          </p:cNvSpPr>
          <p:nvPr>
            <p:ph type="body" idx="18"/>
          </p:nvPr>
        </p:nvSpPr>
        <p:spPr bwMode="gray">
          <a:xfrm>
            <a:off x="6682567" y="1226710"/>
            <a:ext cx="2717749" cy="359917"/>
          </a:xfrm>
          <a:solidFill>
            <a:srgbClr val="F98A04"/>
          </a:solidFill>
        </p:spPr>
        <p:txBody>
          <a:bodyPr lIns="252000" rIns="144000" anchor="ctr">
            <a:normAutofit/>
          </a:bodyPr>
          <a:lstStyle>
            <a:lvl1pPr marL="0" indent="0">
              <a:lnSpc>
                <a:spcPct val="100000"/>
              </a:lnSpc>
              <a:spcAft>
                <a:spcPts val="0"/>
              </a:spcAft>
              <a:buNone/>
              <a:defRPr lang="de-DE" sz="1463" b="0" kern="1200" noProof="0" dirty="0">
                <a:solidFill>
                  <a:schemeClr val="bg1"/>
                </a:solidFill>
                <a:latin typeface="Calibri" panose="020F0502020204030204" pitchFamily="34" charset="0"/>
                <a:ea typeface="+mn-ea"/>
                <a:cs typeface="Calibri" panose="020F0502020204030204" pitchFamily="34" charset="0"/>
              </a:defRPr>
            </a:lvl1pPr>
            <a:lvl2pPr marL="371521" indent="0">
              <a:buNone/>
              <a:defRPr sz="1625" b="1"/>
            </a:lvl2pPr>
            <a:lvl3pPr marL="743041" indent="0">
              <a:buNone/>
              <a:defRPr sz="1463" b="1"/>
            </a:lvl3pPr>
            <a:lvl4pPr marL="1114562" indent="0">
              <a:buNone/>
              <a:defRPr sz="1300" b="1"/>
            </a:lvl4pPr>
            <a:lvl5pPr marL="1486083" indent="0">
              <a:buNone/>
              <a:defRPr sz="1300" b="1"/>
            </a:lvl5pPr>
            <a:lvl6pPr marL="1857604" indent="0">
              <a:buNone/>
              <a:defRPr sz="1300" b="1"/>
            </a:lvl6pPr>
            <a:lvl7pPr marL="2229124" indent="0">
              <a:buNone/>
              <a:defRPr sz="1300" b="1"/>
            </a:lvl7pPr>
            <a:lvl8pPr marL="2600645" indent="0">
              <a:buNone/>
              <a:defRPr sz="1300" b="1"/>
            </a:lvl8pPr>
            <a:lvl9pPr marL="2972166" indent="0">
              <a:buNone/>
              <a:defRPr sz="1300" b="1"/>
            </a:lvl9pPr>
          </a:lstStyle>
          <a:p>
            <a:pPr marL="0" lvl="0" indent="0" algn="l" defTabSz="884517" rtl="0" eaLnBrk="1" latinLnBrk="0" hangingPunct="1">
              <a:lnSpc>
                <a:spcPct val="100000"/>
              </a:lnSpc>
              <a:spcBef>
                <a:spcPts val="0"/>
              </a:spcBef>
              <a:spcAft>
                <a:spcPts val="0"/>
              </a:spcAft>
              <a:buClr>
                <a:srgbClr val="212B6C"/>
              </a:buClr>
              <a:buFont typeface="Wingdings" panose="05000000000000000000" pitchFamily="2" charset="2"/>
              <a:buNone/>
            </a:pPr>
            <a:r>
              <a:rPr lang="de-DE" noProof="0" dirty="0"/>
              <a:t>Textmasterformat bearbeiten</a:t>
            </a:r>
          </a:p>
        </p:txBody>
      </p:sp>
    </p:spTree>
    <p:extLst>
      <p:ext uri="{BB962C8B-B14F-4D97-AF65-F5344CB8AC3E}">
        <p14:creationId xmlns:p14="http://schemas.microsoft.com/office/powerpoint/2010/main" val="67550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72F650-496C-4B3C-86A1-AD921541F7B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8DAF96A-3590-446E-868F-3466880A8A8D}"/>
              </a:ext>
            </a:extLst>
          </p:cNvPr>
          <p:cNvSpPr>
            <a:spLocks noGrp="1"/>
          </p:cNvSpPr>
          <p:nvPr>
            <p:ph type="dt" sz="half" idx="10"/>
          </p:nvPr>
        </p:nvSpPr>
        <p:spPr>
          <a:xfrm>
            <a:off x="8824794" y="6445269"/>
            <a:ext cx="572782" cy="244927"/>
          </a:xfrm>
          <a:prstGeom prst="rect">
            <a:avLst/>
          </a:prstGeom>
        </p:spPr>
        <p:txBody>
          <a:bodyPr/>
          <a:lstStyle/>
          <a:p>
            <a:pPr algn="r"/>
            <a:endParaRPr lang="en-US" dirty="0"/>
          </a:p>
        </p:txBody>
      </p:sp>
      <p:sp>
        <p:nvSpPr>
          <p:cNvPr id="4" name="Fußzeilenplatzhalter 3">
            <a:extLst>
              <a:ext uri="{FF2B5EF4-FFF2-40B4-BE49-F238E27FC236}">
                <a16:creationId xmlns:a16="http://schemas.microsoft.com/office/drawing/2014/main" id="{B57150BD-287D-441A-AD30-383B6E8D8808}"/>
              </a:ext>
            </a:extLst>
          </p:cNvPr>
          <p:cNvSpPr>
            <a:spLocks noGrp="1"/>
          </p:cNvSpPr>
          <p:nvPr>
            <p:ph type="ftr" sz="quarter" idx="11"/>
          </p:nvPr>
        </p:nvSpPr>
        <p:spPr>
          <a:xfrm>
            <a:off x="1473501" y="6445269"/>
            <a:ext cx="4698058" cy="231886"/>
          </a:xfrm>
          <a:prstGeom prst="rect">
            <a:avLst/>
          </a:prstGeom>
        </p:spPr>
        <p:txBody>
          <a:bodyPr/>
          <a:lstStyle/>
          <a:p>
            <a:r>
              <a:rPr lang="de-DE"/>
              <a:t>Dodo Haering Golf 2021</a:t>
            </a:r>
            <a:endParaRPr lang="de-DE" dirty="0"/>
          </a:p>
        </p:txBody>
      </p:sp>
      <p:sp>
        <p:nvSpPr>
          <p:cNvPr id="5" name="Foliennummernplatzhalter 4">
            <a:extLst>
              <a:ext uri="{FF2B5EF4-FFF2-40B4-BE49-F238E27FC236}">
                <a16:creationId xmlns:a16="http://schemas.microsoft.com/office/drawing/2014/main" id="{385DD8A1-ACA9-4BA3-B9BF-F70B00DE9B72}"/>
              </a:ext>
            </a:extLst>
          </p:cNvPr>
          <p:cNvSpPr>
            <a:spLocks noGrp="1"/>
          </p:cNvSpPr>
          <p:nvPr>
            <p:ph type="sldNum" sz="quarter" idx="12"/>
          </p:nvPr>
        </p:nvSpPr>
        <p:spPr>
          <a:xfrm>
            <a:off x="0" y="6019388"/>
            <a:ext cx="658924" cy="809812"/>
          </a:xfrm>
          <a:prstGeom prst="rect">
            <a:avLst/>
          </a:prstGeom>
        </p:spPr>
        <p:txBody>
          <a:bodyPr/>
          <a:lstStyle/>
          <a:p>
            <a:fld id="{8F00E580-B150-4599-ADF8-45B0AEF1A9DF}" type="slidenum">
              <a:rPr lang="de-DE" smtClean="0"/>
              <a:pPr/>
              <a:t>‹Nr.›</a:t>
            </a:fld>
            <a:endParaRPr lang="de-DE" dirty="0"/>
          </a:p>
        </p:txBody>
      </p:sp>
      <p:sp>
        <p:nvSpPr>
          <p:cNvPr id="6" name="Inhaltsplatzhalter 2">
            <a:extLst>
              <a:ext uri="{FF2B5EF4-FFF2-40B4-BE49-F238E27FC236}">
                <a16:creationId xmlns:a16="http://schemas.microsoft.com/office/drawing/2014/main" id="{1D14695B-A602-4091-B46E-C14BD9DF4058}"/>
              </a:ext>
            </a:extLst>
          </p:cNvPr>
          <p:cNvSpPr>
            <a:spLocks noGrp="1"/>
          </p:cNvSpPr>
          <p:nvPr>
            <p:ph sz="quarter" idx="14" hasCustomPrompt="1"/>
          </p:nvPr>
        </p:nvSpPr>
        <p:spPr>
          <a:xfrm>
            <a:off x="775507" y="1233203"/>
            <a:ext cx="4191919" cy="4931220"/>
          </a:xfrm>
        </p:spPr>
        <p:txBody>
          <a:bodyPr/>
          <a:lstStyle>
            <a:lvl1pPr marL="0" indent="0" algn="l">
              <a:defRPr/>
            </a:lvl1pPr>
            <a:lvl2pPr marL="219300" indent="-219300">
              <a:defRPr/>
            </a:lvl2pPr>
            <a:lvl3pPr marL="219300" indent="-219300">
              <a:defRPr/>
            </a:lvl3pPr>
            <a:lvl4pPr marL="219300" indent="-219300">
              <a:defRPr/>
            </a:lvl4pPr>
            <a:lvl5pPr marL="219300" indent="-219300">
              <a:defRPr/>
            </a:lvl5pPr>
          </a:lstStyle>
          <a:p>
            <a:pPr lvl="0"/>
            <a:r>
              <a:rPr lang="de-DE" dirty="0"/>
              <a:t>Textmasterformat bearbeiten</a:t>
            </a:r>
          </a:p>
        </p:txBody>
      </p:sp>
      <p:sp>
        <p:nvSpPr>
          <p:cNvPr id="7" name="Picture">
            <a:extLst>
              <a:ext uri="{FF2B5EF4-FFF2-40B4-BE49-F238E27FC236}">
                <a16:creationId xmlns:a16="http://schemas.microsoft.com/office/drawing/2014/main" id="{B6791F88-3DBF-41D6-95F9-EFACCA752A6D}"/>
              </a:ext>
            </a:extLst>
          </p:cNvPr>
          <p:cNvSpPr>
            <a:spLocks noGrp="1"/>
          </p:cNvSpPr>
          <p:nvPr>
            <p:ph type="pic" sz="quarter" idx="15"/>
          </p:nvPr>
        </p:nvSpPr>
        <p:spPr bwMode="gray">
          <a:xfrm>
            <a:off x="5208397" y="1233203"/>
            <a:ext cx="4191919" cy="4931220"/>
          </a:xfrm>
          <a:solidFill>
            <a:schemeClr val="accent5">
              <a:lumMod val="40000"/>
              <a:lumOff val="60000"/>
            </a:schemeClr>
          </a:solidFill>
        </p:spPr>
        <p:txBody>
          <a:bodyPr lIns="144000" tIns="144000" rIns="144000" bIns="144000"/>
          <a:lstStyle>
            <a:lvl1pPr marL="0" indent="0">
              <a:buNone/>
              <a:defRPr/>
            </a:lvl1pPr>
          </a:lstStyle>
          <a:p>
            <a:endParaRPr lang="en-US" dirty="0"/>
          </a:p>
        </p:txBody>
      </p:sp>
    </p:spTree>
    <p:extLst>
      <p:ext uri="{BB962C8B-B14F-4D97-AF65-F5344CB8AC3E}">
        <p14:creationId xmlns:p14="http://schemas.microsoft.com/office/powerpoint/2010/main" val="100947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Bild unten qu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8D7C71-AE1D-42CA-9EF8-F20C9E06AC1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E470627-60D2-44EB-BAE1-8C811D61DB31}"/>
              </a:ext>
            </a:extLst>
          </p:cNvPr>
          <p:cNvSpPr>
            <a:spLocks noGrp="1"/>
          </p:cNvSpPr>
          <p:nvPr>
            <p:ph type="dt" sz="half" idx="10"/>
          </p:nvPr>
        </p:nvSpPr>
        <p:spPr>
          <a:xfrm>
            <a:off x="8824794" y="6445269"/>
            <a:ext cx="572782" cy="244927"/>
          </a:xfrm>
          <a:prstGeom prst="rect">
            <a:avLst/>
          </a:prstGeom>
        </p:spPr>
        <p:txBody>
          <a:bodyPr/>
          <a:lstStyle/>
          <a:p>
            <a:pPr algn="r"/>
            <a:endParaRPr lang="en-US" dirty="0"/>
          </a:p>
        </p:txBody>
      </p:sp>
      <p:sp>
        <p:nvSpPr>
          <p:cNvPr id="4" name="Fußzeilenplatzhalter 3">
            <a:extLst>
              <a:ext uri="{FF2B5EF4-FFF2-40B4-BE49-F238E27FC236}">
                <a16:creationId xmlns:a16="http://schemas.microsoft.com/office/drawing/2014/main" id="{DA1C9814-8B8E-4150-9E65-006548E0588C}"/>
              </a:ext>
            </a:extLst>
          </p:cNvPr>
          <p:cNvSpPr>
            <a:spLocks noGrp="1"/>
          </p:cNvSpPr>
          <p:nvPr>
            <p:ph type="ftr" sz="quarter" idx="11"/>
          </p:nvPr>
        </p:nvSpPr>
        <p:spPr>
          <a:xfrm>
            <a:off x="1473501" y="6445269"/>
            <a:ext cx="4698058" cy="231886"/>
          </a:xfrm>
          <a:prstGeom prst="rect">
            <a:avLst/>
          </a:prstGeom>
        </p:spPr>
        <p:txBody>
          <a:bodyPr/>
          <a:lstStyle/>
          <a:p>
            <a:r>
              <a:rPr lang="de-DE"/>
              <a:t>Dodo Haering Golf 2021</a:t>
            </a:r>
            <a:endParaRPr lang="de-DE" dirty="0"/>
          </a:p>
        </p:txBody>
      </p:sp>
      <p:sp>
        <p:nvSpPr>
          <p:cNvPr id="5" name="Foliennummernplatzhalter 4">
            <a:extLst>
              <a:ext uri="{FF2B5EF4-FFF2-40B4-BE49-F238E27FC236}">
                <a16:creationId xmlns:a16="http://schemas.microsoft.com/office/drawing/2014/main" id="{B28C5122-F07A-45BC-8A9D-7ED2FC46254B}"/>
              </a:ext>
            </a:extLst>
          </p:cNvPr>
          <p:cNvSpPr>
            <a:spLocks noGrp="1"/>
          </p:cNvSpPr>
          <p:nvPr>
            <p:ph type="sldNum" sz="quarter" idx="12"/>
          </p:nvPr>
        </p:nvSpPr>
        <p:spPr>
          <a:xfrm>
            <a:off x="0" y="6019388"/>
            <a:ext cx="658924" cy="809812"/>
          </a:xfrm>
          <a:prstGeom prst="rect">
            <a:avLst/>
          </a:prstGeom>
        </p:spPr>
        <p:txBody>
          <a:bodyPr/>
          <a:lstStyle/>
          <a:p>
            <a:fld id="{8F00E580-B150-4599-ADF8-45B0AEF1A9DF}" type="slidenum">
              <a:rPr lang="de-DE" smtClean="0"/>
              <a:pPr/>
              <a:t>‹Nr.›</a:t>
            </a:fld>
            <a:endParaRPr lang="de-DE" dirty="0"/>
          </a:p>
        </p:txBody>
      </p:sp>
      <p:sp>
        <p:nvSpPr>
          <p:cNvPr id="6" name="Inhaltsplatzhalter 2">
            <a:extLst>
              <a:ext uri="{FF2B5EF4-FFF2-40B4-BE49-F238E27FC236}">
                <a16:creationId xmlns:a16="http://schemas.microsoft.com/office/drawing/2014/main" id="{5AE6DE1F-F211-4F7F-8A76-72F94E69F2BB}"/>
              </a:ext>
            </a:extLst>
          </p:cNvPr>
          <p:cNvSpPr>
            <a:spLocks noGrp="1"/>
          </p:cNvSpPr>
          <p:nvPr>
            <p:ph sz="quarter" idx="15"/>
          </p:nvPr>
        </p:nvSpPr>
        <p:spPr>
          <a:xfrm>
            <a:off x="775508" y="1238519"/>
            <a:ext cx="8624808" cy="4297405"/>
          </a:xfrm>
        </p:spPr>
        <p:txBody>
          <a:bodyPr/>
          <a:lstStyle>
            <a:lvl1pPr marL="0" indent="0">
              <a:defRPr/>
            </a:lvl1pPr>
            <a:lvl2pPr marL="0" indent="0">
              <a:defRPr/>
            </a:lvl2pPr>
            <a:lvl3pPr marL="0" indent="0">
              <a:defRPr/>
            </a:lvl3pPr>
            <a:lvl4pPr marL="0" indent="0">
              <a:defRPr/>
            </a:lvl4pPr>
            <a:lvl5pPr marL="0" inden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Picture">
            <a:extLst>
              <a:ext uri="{FF2B5EF4-FFF2-40B4-BE49-F238E27FC236}">
                <a16:creationId xmlns:a16="http://schemas.microsoft.com/office/drawing/2014/main" id="{EC24B15A-2321-49CB-B5C5-8A1A9E109684}"/>
              </a:ext>
            </a:extLst>
          </p:cNvPr>
          <p:cNvSpPr>
            <a:spLocks noGrp="1"/>
          </p:cNvSpPr>
          <p:nvPr>
            <p:ph type="pic" sz="quarter" idx="14"/>
          </p:nvPr>
        </p:nvSpPr>
        <p:spPr bwMode="gray">
          <a:xfrm>
            <a:off x="775508" y="3637638"/>
            <a:ext cx="8624808" cy="2526785"/>
          </a:xfrm>
          <a:solidFill>
            <a:schemeClr val="accent5">
              <a:lumMod val="20000"/>
              <a:lumOff val="80000"/>
            </a:schemeClr>
          </a:solidFill>
        </p:spPr>
        <p:txBody>
          <a:bodyPr lIns="144000" tIns="144000" rIns="144000" bIns="144000"/>
          <a:lstStyle>
            <a:lvl1pPr marL="0" indent="0">
              <a:buNone/>
              <a:defRPr/>
            </a:lvl1pPr>
          </a:lstStyle>
          <a:p>
            <a:endParaRPr lang="en-US" dirty="0"/>
          </a:p>
        </p:txBody>
      </p:sp>
    </p:spTree>
    <p:extLst>
      <p:ext uri="{BB962C8B-B14F-4D97-AF65-F5344CB8AC3E}">
        <p14:creationId xmlns:p14="http://schemas.microsoft.com/office/powerpoint/2010/main" val="404787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0B62CF-641D-464E-AB3A-75DB2EBBB931}"/>
              </a:ext>
            </a:extLst>
          </p:cNvPr>
          <p:cNvSpPr>
            <a:spLocks noGrp="1"/>
          </p:cNvSpPr>
          <p:nvPr>
            <p:ph type="title"/>
          </p:nvPr>
        </p:nvSpPr>
        <p:spPr>
          <a:xfrm>
            <a:off x="1489444" y="333405"/>
            <a:ext cx="6503330" cy="462455"/>
          </a:xfrm>
        </p:spPr>
        <p:txBody>
          <a:bodyPr/>
          <a:lstStyle/>
          <a:p>
            <a:r>
              <a:rPr lang="de-DE"/>
              <a:t>Mastertitelformat bearbeiten</a:t>
            </a:r>
          </a:p>
        </p:txBody>
      </p:sp>
      <p:sp>
        <p:nvSpPr>
          <p:cNvPr id="3" name="Fußzeilenplatzhalter 2">
            <a:extLst>
              <a:ext uri="{FF2B5EF4-FFF2-40B4-BE49-F238E27FC236}">
                <a16:creationId xmlns:a16="http://schemas.microsoft.com/office/drawing/2014/main" id="{7E6D89D2-1C42-4043-AE49-87759276577E}"/>
              </a:ext>
            </a:extLst>
          </p:cNvPr>
          <p:cNvSpPr>
            <a:spLocks noGrp="1"/>
          </p:cNvSpPr>
          <p:nvPr>
            <p:ph type="ftr" sz="quarter" idx="10"/>
          </p:nvPr>
        </p:nvSpPr>
        <p:spPr>
          <a:xfrm>
            <a:off x="1473501" y="6445269"/>
            <a:ext cx="4698058" cy="231886"/>
          </a:xfrm>
          <a:prstGeom prst="rect">
            <a:avLst/>
          </a:prstGeom>
        </p:spPr>
        <p:txBody>
          <a:bodyPr/>
          <a:lstStyle/>
          <a:p>
            <a:r>
              <a:rPr lang="de-DE"/>
              <a:t>Dodo Haering Golf 2021</a:t>
            </a:r>
            <a:endParaRPr lang="de-DE" dirty="0"/>
          </a:p>
        </p:txBody>
      </p:sp>
      <p:sp>
        <p:nvSpPr>
          <p:cNvPr id="4" name="Foliennummernplatzhalter 3">
            <a:extLst>
              <a:ext uri="{FF2B5EF4-FFF2-40B4-BE49-F238E27FC236}">
                <a16:creationId xmlns:a16="http://schemas.microsoft.com/office/drawing/2014/main" id="{2D20BCA9-F9A1-4097-9194-07CB15CA7522}"/>
              </a:ext>
            </a:extLst>
          </p:cNvPr>
          <p:cNvSpPr>
            <a:spLocks noGrp="1"/>
          </p:cNvSpPr>
          <p:nvPr>
            <p:ph type="sldNum" sz="quarter" idx="11"/>
          </p:nvPr>
        </p:nvSpPr>
        <p:spPr>
          <a:xfrm>
            <a:off x="0" y="6019388"/>
            <a:ext cx="658924" cy="809812"/>
          </a:xfrm>
          <a:prstGeom prst="rect">
            <a:avLst/>
          </a:prstGeom>
        </p:spPr>
        <p:txBody>
          <a:bodyPr/>
          <a:lstStyle/>
          <a:p>
            <a:fld id="{8F00E580-B150-4599-ADF8-45B0AEF1A9DF}" type="slidenum">
              <a:rPr lang="de-DE" smtClean="0"/>
              <a:pPr/>
              <a:t>‹Nr.›</a:t>
            </a:fld>
            <a:endParaRPr lang="de-DE" dirty="0"/>
          </a:p>
        </p:txBody>
      </p:sp>
      <p:sp>
        <p:nvSpPr>
          <p:cNvPr id="6" name="Inhaltsplatzhalter 5">
            <a:extLst>
              <a:ext uri="{FF2B5EF4-FFF2-40B4-BE49-F238E27FC236}">
                <a16:creationId xmlns:a16="http://schemas.microsoft.com/office/drawing/2014/main" id="{DD957ED5-C061-4D94-AB88-28EF58B88C13}"/>
              </a:ext>
            </a:extLst>
          </p:cNvPr>
          <p:cNvSpPr>
            <a:spLocks noGrp="1"/>
          </p:cNvSpPr>
          <p:nvPr>
            <p:ph sz="quarter" idx="12"/>
          </p:nvPr>
        </p:nvSpPr>
        <p:spPr>
          <a:xfrm>
            <a:off x="1473193" y="1233203"/>
            <a:ext cx="7927122" cy="49312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22263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3 Bilder unter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D11A1D-C1B9-4322-9D2C-9C141EE61A6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F16BED1-A470-4DBE-A1FF-B20FBA527C84}"/>
              </a:ext>
            </a:extLst>
          </p:cNvPr>
          <p:cNvSpPr>
            <a:spLocks noGrp="1"/>
          </p:cNvSpPr>
          <p:nvPr>
            <p:ph type="dt" sz="half" idx="10"/>
          </p:nvPr>
        </p:nvSpPr>
        <p:spPr>
          <a:xfrm>
            <a:off x="8824794" y="6445269"/>
            <a:ext cx="572782" cy="244927"/>
          </a:xfrm>
          <a:prstGeom prst="rect">
            <a:avLst/>
          </a:prstGeom>
        </p:spPr>
        <p:txBody>
          <a:bodyPr/>
          <a:lstStyle/>
          <a:p>
            <a:pPr algn="r"/>
            <a:endParaRPr lang="en-US" dirty="0"/>
          </a:p>
        </p:txBody>
      </p:sp>
      <p:sp>
        <p:nvSpPr>
          <p:cNvPr id="4" name="Fußzeilenplatzhalter 3">
            <a:extLst>
              <a:ext uri="{FF2B5EF4-FFF2-40B4-BE49-F238E27FC236}">
                <a16:creationId xmlns:a16="http://schemas.microsoft.com/office/drawing/2014/main" id="{CB5BF914-7939-400A-95E8-6EE19DB45275}"/>
              </a:ext>
            </a:extLst>
          </p:cNvPr>
          <p:cNvSpPr>
            <a:spLocks noGrp="1"/>
          </p:cNvSpPr>
          <p:nvPr>
            <p:ph type="ftr" sz="quarter" idx="11"/>
          </p:nvPr>
        </p:nvSpPr>
        <p:spPr>
          <a:xfrm>
            <a:off x="1473501" y="6445269"/>
            <a:ext cx="4698058" cy="231886"/>
          </a:xfrm>
          <a:prstGeom prst="rect">
            <a:avLst/>
          </a:prstGeom>
        </p:spPr>
        <p:txBody>
          <a:bodyPr/>
          <a:lstStyle/>
          <a:p>
            <a:r>
              <a:rPr lang="de-DE"/>
              <a:t>Dodo Haering Golf 2021</a:t>
            </a:r>
            <a:endParaRPr lang="de-DE" dirty="0"/>
          </a:p>
        </p:txBody>
      </p:sp>
      <p:sp>
        <p:nvSpPr>
          <p:cNvPr id="5" name="Foliennummernplatzhalter 4">
            <a:extLst>
              <a:ext uri="{FF2B5EF4-FFF2-40B4-BE49-F238E27FC236}">
                <a16:creationId xmlns:a16="http://schemas.microsoft.com/office/drawing/2014/main" id="{41421380-E4EC-43CA-ACCC-7C881F4C8B83}"/>
              </a:ext>
            </a:extLst>
          </p:cNvPr>
          <p:cNvSpPr>
            <a:spLocks noGrp="1"/>
          </p:cNvSpPr>
          <p:nvPr>
            <p:ph type="sldNum" sz="quarter" idx="12"/>
          </p:nvPr>
        </p:nvSpPr>
        <p:spPr>
          <a:xfrm>
            <a:off x="0" y="6019388"/>
            <a:ext cx="658924" cy="809812"/>
          </a:xfrm>
          <a:prstGeom prst="rect">
            <a:avLst/>
          </a:prstGeom>
        </p:spPr>
        <p:txBody>
          <a:bodyPr/>
          <a:lstStyle/>
          <a:p>
            <a:fld id="{8F00E580-B150-4599-ADF8-45B0AEF1A9DF}" type="slidenum">
              <a:rPr lang="de-DE" smtClean="0"/>
              <a:pPr/>
              <a:t>‹Nr.›</a:t>
            </a:fld>
            <a:endParaRPr lang="de-DE" dirty="0"/>
          </a:p>
        </p:txBody>
      </p:sp>
      <p:sp>
        <p:nvSpPr>
          <p:cNvPr id="6" name="Inhaltsplatzhalter 2">
            <a:extLst>
              <a:ext uri="{FF2B5EF4-FFF2-40B4-BE49-F238E27FC236}">
                <a16:creationId xmlns:a16="http://schemas.microsoft.com/office/drawing/2014/main" id="{9D861BE1-9446-4FB9-BD33-C701C6705CC3}"/>
              </a:ext>
            </a:extLst>
          </p:cNvPr>
          <p:cNvSpPr>
            <a:spLocks noGrp="1"/>
          </p:cNvSpPr>
          <p:nvPr>
            <p:ph sz="quarter" idx="15"/>
          </p:nvPr>
        </p:nvSpPr>
        <p:spPr>
          <a:xfrm>
            <a:off x="775508" y="1238519"/>
            <a:ext cx="8624808" cy="2379049"/>
          </a:xfrm>
        </p:spPr>
        <p:txBody>
          <a:bodyPr/>
          <a:lstStyle>
            <a:lvl1pPr marL="0" indent="0">
              <a:defRPr/>
            </a:lvl1pPr>
            <a:lvl2pPr marL="0" indent="0">
              <a:defRPr/>
            </a:lvl2pPr>
            <a:lvl3pPr marL="0" indent="0">
              <a:defRPr/>
            </a:lvl3pPr>
            <a:lvl4pPr marL="0" indent="0">
              <a:defRPr/>
            </a:lvl4pPr>
            <a:lvl5pPr marL="0" inden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Picture 1">
            <a:extLst>
              <a:ext uri="{FF2B5EF4-FFF2-40B4-BE49-F238E27FC236}">
                <a16:creationId xmlns:a16="http://schemas.microsoft.com/office/drawing/2014/main" id="{5E94122E-1AA0-461B-B514-584143D28A42}"/>
              </a:ext>
            </a:extLst>
          </p:cNvPr>
          <p:cNvSpPr>
            <a:spLocks noGrp="1"/>
          </p:cNvSpPr>
          <p:nvPr>
            <p:ph type="pic" sz="quarter" idx="16"/>
          </p:nvPr>
        </p:nvSpPr>
        <p:spPr bwMode="gray">
          <a:xfrm>
            <a:off x="768847" y="3785374"/>
            <a:ext cx="2702919" cy="2379049"/>
          </a:xfrm>
          <a:solidFill>
            <a:schemeClr val="accent5">
              <a:lumMod val="20000"/>
              <a:lumOff val="80000"/>
            </a:schemeClr>
          </a:solidFill>
        </p:spPr>
        <p:txBody>
          <a:bodyPr lIns="144000" tIns="144000" rIns="144000" bIns="144000"/>
          <a:lstStyle>
            <a:lvl1pPr marL="0" indent="0">
              <a:buNone/>
              <a:defRPr/>
            </a:lvl1pPr>
          </a:lstStyle>
          <a:p>
            <a:endParaRPr lang="en-US" dirty="0"/>
          </a:p>
        </p:txBody>
      </p:sp>
      <p:sp>
        <p:nvSpPr>
          <p:cNvPr id="8" name="Picture 2">
            <a:extLst>
              <a:ext uri="{FF2B5EF4-FFF2-40B4-BE49-F238E27FC236}">
                <a16:creationId xmlns:a16="http://schemas.microsoft.com/office/drawing/2014/main" id="{02F617A3-1C9C-4D9E-9ED3-40BA76B4F900}"/>
              </a:ext>
            </a:extLst>
          </p:cNvPr>
          <p:cNvSpPr>
            <a:spLocks noGrp="1"/>
          </p:cNvSpPr>
          <p:nvPr>
            <p:ph type="pic" sz="quarter" idx="17"/>
          </p:nvPr>
        </p:nvSpPr>
        <p:spPr bwMode="gray">
          <a:xfrm>
            <a:off x="3736452" y="3785374"/>
            <a:ext cx="2702919" cy="2379049"/>
          </a:xfrm>
          <a:solidFill>
            <a:schemeClr val="accent5">
              <a:lumMod val="20000"/>
              <a:lumOff val="80000"/>
            </a:schemeClr>
          </a:solidFill>
        </p:spPr>
        <p:txBody>
          <a:bodyPr lIns="144000" tIns="144000" rIns="144000" bIns="144000"/>
          <a:lstStyle>
            <a:lvl1pPr marL="0" indent="0">
              <a:buNone/>
              <a:defRPr/>
            </a:lvl1pPr>
          </a:lstStyle>
          <a:p>
            <a:endParaRPr lang="en-US" dirty="0"/>
          </a:p>
        </p:txBody>
      </p:sp>
      <p:sp>
        <p:nvSpPr>
          <p:cNvPr id="9" name="Picture 3">
            <a:extLst>
              <a:ext uri="{FF2B5EF4-FFF2-40B4-BE49-F238E27FC236}">
                <a16:creationId xmlns:a16="http://schemas.microsoft.com/office/drawing/2014/main" id="{96C5AF85-B3BC-4DEE-B501-06361507A694}"/>
              </a:ext>
            </a:extLst>
          </p:cNvPr>
          <p:cNvSpPr>
            <a:spLocks noGrp="1"/>
          </p:cNvSpPr>
          <p:nvPr>
            <p:ph type="pic" sz="quarter" idx="18"/>
          </p:nvPr>
        </p:nvSpPr>
        <p:spPr bwMode="gray">
          <a:xfrm>
            <a:off x="6704058" y="3785374"/>
            <a:ext cx="2702919" cy="2379049"/>
          </a:xfrm>
          <a:solidFill>
            <a:schemeClr val="accent5">
              <a:lumMod val="20000"/>
              <a:lumOff val="80000"/>
            </a:schemeClr>
          </a:solidFill>
        </p:spPr>
        <p:txBody>
          <a:bodyPr lIns="144000" tIns="144000" rIns="144000" bIns="144000"/>
          <a:lstStyle>
            <a:lvl1pPr marL="0" indent="0">
              <a:buNone/>
              <a:defRPr/>
            </a:lvl1pPr>
          </a:lstStyle>
          <a:p>
            <a:endParaRPr lang="en-US" dirty="0"/>
          </a:p>
        </p:txBody>
      </p:sp>
    </p:spTree>
    <p:extLst>
      <p:ext uri="{BB962C8B-B14F-4D97-AF65-F5344CB8AC3E}">
        <p14:creationId xmlns:p14="http://schemas.microsoft.com/office/powerpoint/2010/main" val="385106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654255" y="167043"/>
            <a:ext cx="6375122" cy="592730"/>
          </a:xfrm>
          <a:prstGeom prst="rect">
            <a:avLst/>
          </a:prstGeom>
        </p:spPr>
        <p:txBody>
          <a:bodyPr vert="horz" lIns="0" tIns="0" rIns="0" bIns="0" rtlCol="0" anchor="b" anchorCtr="0">
            <a:normAutofit/>
          </a:bodyPr>
          <a:lstStyle/>
          <a:p>
            <a:r>
              <a:rPr lang="de-DE" dirty="0"/>
              <a:t>Titelmasterformat durch Klicken bearbeiten</a:t>
            </a:r>
            <a:endParaRPr lang="en-US" dirty="0"/>
          </a:p>
        </p:txBody>
      </p:sp>
      <p:sp>
        <p:nvSpPr>
          <p:cNvPr id="3" name="Textplatzhalter 2"/>
          <p:cNvSpPr>
            <a:spLocks noGrp="1"/>
          </p:cNvSpPr>
          <p:nvPr>
            <p:ph type="body" idx="1"/>
          </p:nvPr>
        </p:nvSpPr>
        <p:spPr>
          <a:xfrm>
            <a:off x="1647345" y="1370018"/>
            <a:ext cx="6568739" cy="4775891"/>
          </a:xfrm>
          <a:prstGeom prst="rect">
            <a:avLst/>
          </a:prstGeom>
        </p:spPr>
        <p:txBody>
          <a:bodyPr vert="horz" lIns="0" tIns="0" rIns="0" bIns="0" rtlCol="0">
            <a:noAutofit/>
          </a:bodyPr>
          <a:lstStyle/>
          <a:p>
            <a:pPr lvl="0"/>
            <a:r>
              <a:rPr lang="de-DE" dirty="0"/>
              <a:t>Textmasterformat bearbeiten</a:t>
            </a:r>
          </a:p>
        </p:txBody>
      </p:sp>
      <p:cxnSp>
        <p:nvCxnSpPr>
          <p:cNvPr id="7" name="Gerader Verbinder 6">
            <a:extLst>
              <a:ext uri="{FF2B5EF4-FFF2-40B4-BE49-F238E27FC236}">
                <a16:creationId xmlns:a16="http://schemas.microsoft.com/office/drawing/2014/main" id="{4663FA42-5DE1-496F-9C41-FE9E7ECC7CFC}"/>
              </a:ext>
            </a:extLst>
          </p:cNvPr>
          <p:cNvCxnSpPr>
            <a:cxnSpLocks/>
          </p:cNvCxnSpPr>
          <p:nvPr userDrawn="1"/>
        </p:nvCxnSpPr>
        <p:spPr>
          <a:xfrm>
            <a:off x="1647344" y="6413715"/>
            <a:ext cx="8258656"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Foliennummernplatzhalter 9">
            <a:extLst>
              <a:ext uri="{FF2B5EF4-FFF2-40B4-BE49-F238E27FC236}">
                <a16:creationId xmlns:a16="http://schemas.microsoft.com/office/drawing/2014/main" id="{1031D61F-F6FD-46A8-9ACB-489FA53869C5}"/>
              </a:ext>
            </a:extLst>
          </p:cNvPr>
          <p:cNvSpPr txBox="1">
            <a:spLocks/>
          </p:cNvSpPr>
          <p:nvPr userDrawn="1"/>
        </p:nvSpPr>
        <p:spPr>
          <a:xfrm>
            <a:off x="0" y="-1"/>
            <a:ext cx="658924" cy="795853"/>
          </a:xfrm>
          <a:prstGeom prst="rect">
            <a:avLst/>
          </a:prstGeom>
        </p:spPr>
        <p:txBody>
          <a:bodyPr anchor="ctr"/>
          <a:lstStyle>
            <a:defPPr>
              <a:defRPr lang="de-DE"/>
            </a:defPPr>
            <a:lvl1pPr marL="0" algn="ctr" defTabSz="1088502" rtl="0" eaLnBrk="1" latinLnBrk="0" hangingPunct="1">
              <a:defRPr sz="1400" b="1" kern="1200">
                <a:solidFill>
                  <a:schemeClr val="bg1"/>
                </a:solidFill>
                <a:latin typeface="Calibri" panose="020F0502020204030204" pitchFamily="34" charset="0"/>
                <a:ea typeface="+mn-ea"/>
                <a:cs typeface="Calibri" panose="020F0502020204030204" pitchFamily="34" charset="0"/>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a:lstStyle>
          <a:p>
            <a:fld id="{8F00E580-B150-4599-ADF8-45B0AEF1A9DF}" type="slidenum">
              <a:rPr lang="de-DE" sz="1138" smtClean="0"/>
              <a:pPr/>
              <a:t>‹Nr.›</a:t>
            </a:fld>
            <a:endParaRPr lang="de-DE" sz="1138" dirty="0"/>
          </a:p>
        </p:txBody>
      </p:sp>
      <p:sp>
        <p:nvSpPr>
          <p:cNvPr id="11" name="Rechteck 10">
            <a:extLst>
              <a:ext uri="{FF2B5EF4-FFF2-40B4-BE49-F238E27FC236}">
                <a16:creationId xmlns:a16="http://schemas.microsoft.com/office/drawing/2014/main" id="{2A8D2696-FA59-4CCC-BAF6-86A2ECFBDF57}"/>
              </a:ext>
            </a:extLst>
          </p:cNvPr>
          <p:cNvSpPr/>
          <p:nvPr userDrawn="1"/>
        </p:nvSpPr>
        <p:spPr>
          <a:xfrm>
            <a:off x="0" y="0"/>
            <a:ext cx="1114570" cy="6858000"/>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305" tIns="37152" rIns="74305" bIns="37152" numCol="1" spcCol="0" rtlCol="0" fromWordArt="0" anchor="ctr" anchorCtr="0" forceAA="0" compatLnSpc="1">
            <a:prstTxWarp prst="textNoShape">
              <a:avLst/>
            </a:prstTxWarp>
            <a:noAutofit/>
          </a:bodyPr>
          <a:lstStyle/>
          <a:p>
            <a:pPr algn="ctr"/>
            <a:endParaRPr lang="de-DE" sz="1502"/>
          </a:p>
        </p:txBody>
      </p:sp>
      <p:cxnSp>
        <p:nvCxnSpPr>
          <p:cNvPr id="12" name="Gerader Verbinder 11">
            <a:extLst>
              <a:ext uri="{FF2B5EF4-FFF2-40B4-BE49-F238E27FC236}">
                <a16:creationId xmlns:a16="http://schemas.microsoft.com/office/drawing/2014/main" id="{17C0D27B-1C0B-4106-8BDE-5A3920D2E4AD}"/>
              </a:ext>
            </a:extLst>
          </p:cNvPr>
          <p:cNvCxnSpPr>
            <a:cxnSpLocks/>
          </p:cNvCxnSpPr>
          <p:nvPr userDrawn="1"/>
        </p:nvCxnSpPr>
        <p:spPr>
          <a:xfrm>
            <a:off x="1647345" y="795860"/>
            <a:ext cx="8258655" cy="0"/>
          </a:xfrm>
          <a:prstGeom prst="line">
            <a:avLst/>
          </a:prstGeom>
          <a:ln w="317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0" name="Fußzeilenplatzhalter 19">
            <a:extLst>
              <a:ext uri="{FF2B5EF4-FFF2-40B4-BE49-F238E27FC236}">
                <a16:creationId xmlns:a16="http://schemas.microsoft.com/office/drawing/2014/main" id="{8FFFDC10-4CFA-47DB-8CB3-7F29B1B82B6E}"/>
              </a:ext>
            </a:extLst>
          </p:cNvPr>
          <p:cNvSpPr>
            <a:spLocks noGrp="1"/>
          </p:cNvSpPr>
          <p:nvPr>
            <p:ph type="ftr" sz="quarter" idx="3"/>
          </p:nvPr>
        </p:nvSpPr>
        <p:spPr>
          <a:xfrm>
            <a:off x="1647345" y="6438394"/>
            <a:ext cx="4287252" cy="365040"/>
          </a:xfrm>
          <a:prstGeom prst="rect">
            <a:avLst/>
          </a:prstGeom>
        </p:spPr>
        <p:txBody>
          <a:bodyPr vert="horz" lIns="0" tIns="45720" rIns="91440" bIns="45720" rtlCol="0" anchor="ctr"/>
          <a:lstStyle>
            <a:lvl1pPr algn="l">
              <a:defRPr sz="731">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de-DE" dirty="0"/>
          </a:p>
        </p:txBody>
      </p:sp>
      <p:sp>
        <p:nvSpPr>
          <p:cNvPr id="22" name="Foliennummernplatzhalter 21">
            <a:extLst>
              <a:ext uri="{FF2B5EF4-FFF2-40B4-BE49-F238E27FC236}">
                <a16:creationId xmlns:a16="http://schemas.microsoft.com/office/drawing/2014/main" id="{D10A27AC-4868-4113-9E16-64EDD29DFF9A}"/>
              </a:ext>
            </a:extLst>
          </p:cNvPr>
          <p:cNvSpPr>
            <a:spLocks noGrp="1"/>
          </p:cNvSpPr>
          <p:nvPr>
            <p:ph type="sldNum" sz="quarter" idx="4"/>
          </p:nvPr>
        </p:nvSpPr>
        <p:spPr>
          <a:xfrm>
            <a:off x="-11851" y="6429587"/>
            <a:ext cx="1114569" cy="428413"/>
          </a:xfrm>
          <a:prstGeom prst="rect">
            <a:avLst/>
          </a:prstGeom>
        </p:spPr>
        <p:txBody>
          <a:bodyPr vert="horz" lIns="91440" tIns="45720" rIns="91440" bIns="45720" rtlCol="0" anchor="ctr"/>
          <a:lstStyle>
            <a:lvl1pPr algn="ctr">
              <a:defRPr sz="73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1B54527F-DAF5-4B33-B254-56E93304373C}" type="slidenum">
              <a:rPr lang="de-DE" smtClean="0"/>
              <a:pPr/>
              <a:t>‹Nr.›</a:t>
            </a:fld>
            <a:endParaRPr lang="de-DE" dirty="0"/>
          </a:p>
        </p:txBody>
      </p:sp>
      <p:cxnSp>
        <p:nvCxnSpPr>
          <p:cNvPr id="15" name="Gerader Verbinder 14">
            <a:extLst>
              <a:ext uri="{FF2B5EF4-FFF2-40B4-BE49-F238E27FC236}">
                <a16:creationId xmlns:a16="http://schemas.microsoft.com/office/drawing/2014/main" id="{A0029FF7-0E01-479C-B4ED-58802D945B90}"/>
              </a:ext>
            </a:extLst>
          </p:cNvPr>
          <p:cNvCxnSpPr>
            <a:cxnSpLocks/>
          </p:cNvCxnSpPr>
          <p:nvPr userDrawn="1"/>
        </p:nvCxnSpPr>
        <p:spPr>
          <a:xfrm>
            <a:off x="0" y="795860"/>
            <a:ext cx="111457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8689A48C-0A14-442E-A0DF-FCB6A8BF1E98}"/>
              </a:ext>
            </a:extLst>
          </p:cNvPr>
          <p:cNvCxnSpPr>
            <a:cxnSpLocks/>
          </p:cNvCxnSpPr>
          <p:nvPr userDrawn="1"/>
        </p:nvCxnSpPr>
        <p:spPr>
          <a:xfrm>
            <a:off x="11851" y="6413937"/>
            <a:ext cx="111457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444702"/>
      </p:ext>
    </p:extLst>
  </p:cSld>
  <p:clrMap bg1="lt1" tx1="dk1" bg2="lt2" tx2="dk2" accent1="accent1" accent2="accent2" accent3="accent3" accent4="accent4" accent5="accent5" accent6="accent6" hlink="hlink" folHlink="folHlink"/>
  <p:sldLayoutIdLst>
    <p:sldLayoutId id="2147483720" r:id="rId1"/>
    <p:sldLayoutId id="2147483716" r:id="rId2"/>
    <p:sldLayoutId id="2147483701" r:id="rId3"/>
    <p:sldLayoutId id="2147483702" r:id="rId4"/>
    <p:sldLayoutId id="2147483703" r:id="rId5"/>
    <p:sldLayoutId id="2147483705" r:id="rId6"/>
    <p:sldLayoutId id="2147483707" r:id="rId7"/>
    <p:sldLayoutId id="2147483717" r:id="rId8"/>
    <p:sldLayoutId id="2147483708" r:id="rId9"/>
    <p:sldLayoutId id="2147483709" r:id="rId10"/>
    <p:sldLayoutId id="2147483710" r:id="rId11"/>
    <p:sldLayoutId id="214748371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algn="l" defTabSz="884517" rtl="0" eaLnBrk="1" latinLnBrk="0" hangingPunct="1">
        <a:lnSpc>
          <a:spcPct val="100000"/>
        </a:lnSpc>
        <a:spcBef>
          <a:spcPct val="0"/>
        </a:spcBef>
        <a:buNone/>
        <a:defRPr lang="en-US" sz="2113" b="0" kern="1200" dirty="0">
          <a:solidFill>
            <a:srgbClr val="6F777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884517" rtl="0" eaLnBrk="1" latinLnBrk="0" hangingPunct="1">
        <a:lnSpc>
          <a:spcPts val="1625"/>
        </a:lnSpc>
        <a:spcBef>
          <a:spcPts val="0"/>
        </a:spcBef>
        <a:spcAft>
          <a:spcPts val="488"/>
        </a:spcAft>
        <a:buClr>
          <a:srgbClr val="212B6C"/>
        </a:buClr>
        <a:buFont typeface="Wingdings" panose="05000000000000000000" pitchFamily="2" charset="2"/>
        <a:buNone/>
        <a:defRPr sz="1463" kern="120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defRPr>
      </a:lvl1pPr>
      <a:lvl2pPr marL="0" indent="0" algn="l" defTabSz="884517" rtl="0" eaLnBrk="1" latinLnBrk="0" hangingPunct="1">
        <a:lnSpc>
          <a:spcPct val="100000"/>
        </a:lnSpc>
        <a:spcBef>
          <a:spcPts val="813"/>
        </a:spcBef>
        <a:spcAft>
          <a:spcPts val="0"/>
        </a:spcAft>
        <a:buClr>
          <a:srgbClr val="212B6C"/>
        </a:buClr>
        <a:buFont typeface="Wingdings" panose="05000000000000000000" pitchFamily="2" charset="2"/>
        <a:buNone/>
        <a:defRPr sz="1463"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0" indent="0" algn="l" defTabSz="884517" rtl="0" eaLnBrk="1" latinLnBrk="0" hangingPunct="1">
        <a:lnSpc>
          <a:spcPct val="100000"/>
        </a:lnSpc>
        <a:spcBef>
          <a:spcPts val="813"/>
        </a:spcBef>
        <a:spcAft>
          <a:spcPts val="0"/>
        </a:spcAft>
        <a:buClr>
          <a:srgbClr val="212B6C"/>
        </a:buClr>
        <a:buFont typeface="Wingdings" panose="05000000000000000000" pitchFamily="2" charset="2"/>
        <a:buNone/>
        <a:defRPr sz="13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0" indent="0" algn="l" defTabSz="884517" rtl="0" eaLnBrk="1" latinLnBrk="0" hangingPunct="1">
        <a:lnSpc>
          <a:spcPct val="100000"/>
        </a:lnSpc>
        <a:spcBef>
          <a:spcPts val="813"/>
        </a:spcBef>
        <a:spcAft>
          <a:spcPts val="0"/>
        </a:spcAft>
        <a:buClr>
          <a:srgbClr val="212B6C"/>
        </a:buClr>
        <a:buFont typeface="Wingdings" panose="05000000000000000000" pitchFamily="2" charset="2"/>
        <a:buNone/>
        <a:defRPr sz="1138"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0" indent="0" algn="l" defTabSz="884517" rtl="0" eaLnBrk="1" latinLnBrk="0" hangingPunct="1">
        <a:lnSpc>
          <a:spcPct val="100000"/>
        </a:lnSpc>
        <a:spcBef>
          <a:spcPts val="813"/>
        </a:spcBef>
        <a:spcAft>
          <a:spcPts val="0"/>
        </a:spcAft>
        <a:buClr>
          <a:srgbClr val="212B6C"/>
        </a:buClr>
        <a:buFont typeface="Wingdings" panose="05000000000000000000" pitchFamily="2" charset="2"/>
        <a:buNone/>
        <a:defRPr sz="1138"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432421" indent="-221129" algn="l" defTabSz="884517" rtl="0" eaLnBrk="1" latinLnBrk="0" hangingPunct="1">
        <a:spcBef>
          <a:spcPct val="20000"/>
        </a:spcBef>
        <a:buFont typeface="Arial" panose="020B0604020202020204" pitchFamily="34" charset="0"/>
        <a:buChar char="•"/>
        <a:defRPr sz="1950" kern="1200">
          <a:solidFill>
            <a:schemeClr val="tx1"/>
          </a:solidFill>
          <a:latin typeface="+mn-lt"/>
          <a:ea typeface="+mn-ea"/>
          <a:cs typeface="+mn-cs"/>
        </a:defRPr>
      </a:lvl6pPr>
      <a:lvl7pPr marL="2874679" indent="-221129" algn="l" defTabSz="884517" rtl="0" eaLnBrk="1" latinLnBrk="0" hangingPunct="1">
        <a:spcBef>
          <a:spcPct val="20000"/>
        </a:spcBef>
        <a:buFont typeface="Arial" panose="020B0604020202020204" pitchFamily="34" charset="0"/>
        <a:buChar char="•"/>
        <a:defRPr sz="1950" kern="1200">
          <a:solidFill>
            <a:schemeClr val="tx1"/>
          </a:solidFill>
          <a:latin typeface="+mn-lt"/>
          <a:ea typeface="+mn-ea"/>
          <a:cs typeface="+mn-cs"/>
        </a:defRPr>
      </a:lvl7pPr>
      <a:lvl8pPr marL="3316937" indent="-221129" algn="l" defTabSz="884517" rtl="0" eaLnBrk="1" latinLnBrk="0" hangingPunct="1">
        <a:spcBef>
          <a:spcPct val="20000"/>
        </a:spcBef>
        <a:buFont typeface="Arial" panose="020B0604020202020204" pitchFamily="34" charset="0"/>
        <a:buChar char="•"/>
        <a:defRPr sz="1950" kern="1200">
          <a:solidFill>
            <a:schemeClr val="tx1"/>
          </a:solidFill>
          <a:latin typeface="+mn-lt"/>
          <a:ea typeface="+mn-ea"/>
          <a:cs typeface="+mn-cs"/>
        </a:defRPr>
      </a:lvl8pPr>
      <a:lvl9pPr marL="3759195" indent="-221129" algn="l" defTabSz="884517" rtl="0" eaLnBrk="1" latinLnBrk="0" hangingPunct="1">
        <a:spcBef>
          <a:spcPct val="20000"/>
        </a:spcBef>
        <a:buFont typeface="Arial" panose="020B0604020202020204" pitchFamily="34" charset="0"/>
        <a:buChar char="•"/>
        <a:defRPr sz="1950" kern="1200">
          <a:solidFill>
            <a:schemeClr val="tx1"/>
          </a:solidFill>
          <a:latin typeface="+mn-lt"/>
          <a:ea typeface="+mn-ea"/>
          <a:cs typeface="+mn-cs"/>
        </a:defRPr>
      </a:lvl9pPr>
    </p:bodyStyle>
    <p:otherStyle>
      <a:defPPr>
        <a:defRPr lang="de-DE"/>
      </a:defPPr>
      <a:lvl1pPr marL="0" algn="l" defTabSz="884517" rtl="0" eaLnBrk="1" latinLnBrk="0" hangingPunct="1">
        <a:defRPr sz="1706" kern="1200">
          <a:solidFill>
            <a:schemeClr val="tx1"/>
          </a:solidFill>
          <a:latin typeface="+mn-lt"/>
          <a:ea typeface="+mn-ea"/>
          <a:cs typeface="+mn-cs"/>
        </a:defRPr>
      </a:lvl1pPr>
      <a:lvl2pPr marL="442258" algn="l" defTabSz="884517" rtl="0" eaLnBrk="1" latinLnBrk="0" hangingPunct="1">
        <a:defRPr sz="1706" kern="1200">
          <a:solidFill>
            <a:schemeClr val="tx1"/>
          </a:solidFill>
          <a:latin typeface="+mn-lt"/>
          <a:ea typeface="+mn-ea"/>
          <a:cs typeface="+mn-cs"/>
        </a:defRPr>
      </a:lvl2pPr>
      <a:lvl3pPr marL="884517" algn="l" defTabSz="884517" rtl="0" eaLnBrk="1" latinLnBrk="0" hangingPunct="1">
        <a:defRPr sz="1706" kern="1200">
          <a:solidFill>
            <a:schemeClr val="tx1"/>
          </a:solidFill>
          <a:latin typeface="+mn-lt"/>
          <a:ea typeface="+mn-ea"/>
          <a:cs typeface="+mn-cs"/>
        </a:defRPr>
      </a:lvl3pPr>
      <a:lvl4pPr marL="1326775" algn="l" defTabSz="884517" rtl="0" eaLnBrk="1" latinLnBrk="0" hangingPunct="1">
        <a:defRPr sz="1706" kern="1200">
          <a:solidFill>
            <a:schemeClr val="tx1"/>
          </a:solidFill>
          <a:latin typeface="+mn-lt"/>
          <a:ea typeface="+mn-ea"/>
          <a:cs typeface="+mn-cs"/>
        </a:defRPr>
      </a:lvl4pPr>
      <a:lvl5pPr marL="1769033" algn="l" defTabSz="884517" rtl="0" eaLnBrk="1" latinLnBrk="0" hangingPunct="1">
        <a:defRPr sz="1706" kern="1200">
          <a:solidFill>
            <a:schemeClr val="tx1"/>
          </a:solidFill>
          <a:latin typeface="+mn-lt"/>
          <a:ea typeface="+mn-ea"/>
          <a:cs typeface="+mn-cs"/>
        </a:defRPr>
      </a:lvl5pPr>
      <a:lvl6pPr marL="2211291" algn="l" defTabSz="884517" rtl="0" eaLnBrk="1" latinLnBrk="0" hangingPunct="1">
        <a:defRPr sz="1706" kern="1200">
          <a:solidFill>
            <a:schemeClr val="tx1"/>
          </a:solidFill>
          <a:latin typeface="+mn-lt"/>
          <a:ea typeface="+mn-ea"/>
          <a:cs typeface="+mn-cs"/>
        </a:defRPr>
      </a:lvl6pPr>
      <a:lvl7pPr marL="2653549" algn="l" defTabSz="884517" rtl="0" eaLnBrk="1" latinLnBrk="0" hangingPunct="1">
        <a:defRPr sz="1706" kern="1200">
          <a:solidFill>
            <a:schemeClr val="tx1"/>
          </a:solidFill>
          <a:latin typeface="+mn-lt"/>
          <a:ea typeface="+mn-ea"/>
          <a:cs typeface="+mn-cs"/>
        </a:defRPr>
      </a:lvl7pPr>
      <a:lvl8pPr marL="3095808" algn="l" defTabSz="884517" rtl="0" eaLnBrk="1" latinLnBrk="0" hangingPunct="1">
        <a:defRPr sz="1706" kern="1200">
          <a:solidFill>
            <a:schemeClr val="tx1"/>
          </a:solidFill>
          <a:latin typeface="+mn-lt"/>
          <a:ea typeface="+mn-ea"/>
          <a:cs typeface="+mn-cs"/>
        </a:defRPr>
      </a:lvl8pPr>
      <a:lvl9pPr marL="3538066" algn="l" defTabSz="884517" rtl="0" eaLnBrk="1" latinLnBrk="0" hangingPunct="1">
        <a:defRPr sz="170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3" userDrawn="1">
          <p15:clr>
            <a:srgbClr val="F26B43"/>
          </p15:clr>
        </p15:guide>
        <p15:guide id="2" pos="5074" userDrawn="1">
          <p15:clr>
            <a:srgbClr val="F26B43"/>
          </p15:clr>
        </p15:guide>
        <p15:guide id="3" pos="1038" userDrawn="1">
          <p15:clr>
            <a:srgbClr val="F26B43"/>
          </p15:clr>
        </p15:guide>
        <p15:guide id="4" orient="horz" pos="868" userDrawn="1">
          <p15:clr>
            <a:srgbClr val="F26B43"/>
          </p15:clr>
        </p15:guide>
        <p15:guide id="5" pos="378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6.png"/><Relationship Id="rId12" Type="http://schemas.openxmlformats.org/officeDocument/2006/relationships/hyperlink" Target="https://citydecks.de/" TargetMode="External"/><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B7FD0-621E-3A9E-AB76-8EC262966263}"/>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FD4E0BBC-38AB-B996-96AF-29F018935580}"/>
              </a:ext>
            </a:extLst>
          </p:cNvPr>
          <p:cNvSpPr/>
          <p:nvPr/>
        </p:nvSpPr>
        <p:spPr>
          <a:xfrm>
            <a:off x="5065059" y="0"/>
            <a:ext cx="4840941" cy="695661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3" name="Rechteck 12">
            <a:extLst>
              <a:ext uri="{FF2B5EF4-FFF2-40B4-BE49-F238E27FC236}">
                <a16:creationId xmlns:a16="http://schemas.microsoft.com/office/drawing/2014/main" id="{5A1D168B-6DFC-F3E2-FBA7-D26FC6D746C8}"/>
              </a:ext>
            </a:extLst>
          </p:cNvPr>
          <p:cNvSpPr/>
          <p:nvPr/>
        </p:nvSpPr>
        <p:spPr>
          <a:xfrm>
            <a:off x="-11851" y="0"/>
            <a:ext cx="5076910" cy="695661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 name="Foliennummernplatzhalter 4">
            <a:extLst>
              <a:ext uri="{FF2B5EF4-FFF2-40B4-BE49-F238E27FC236}">
                <a16:creationId xmlns:a16="http://schemas.microsoft.com/office/drawing/2014/main" id="{4F1BC053-E6BC-F70B-68A4-E8312EB94199}"/>
              </a:ext>
            </a:extLst>
          </p:cNvPr>
          <p:cNvSpPr>
            <a:spLocks noGrp="1"/>
          </p:cNvSpPr>
          <p:nvPr>
            <p:ph type="sldNum" sz="quarter" idx="4"/>
          </p:nvPr>
        </p:nvSpPr>
        <p:spPr/>
        <p:txBody>
          <a:bodyPr/>
          <a:lstStyle/>
          <a:p>
            <a:fld id="{1B54527F-DAF5-4B33-B254-56E93304373C}" type="slidenum">
              <a:rPr lang="de-DE" smtClean="0"/>
              <a:pPr/>
              <a:t>1</a:t>
            </a:fld>
            <a:endParaRPr lang="de-DE" dirty="0"/>
          </a:p>
        </p:txBody>
      </p:sp>
      <p:sp>
        <p:nvSpPr>
          <p:cNvPr id="12" name="Textfeld 11">
            <a:extLst>
              <a:ext uri="{FF2B5EF4-FFF2-40B4-BE49-F238E27FC236}">
                <a16:creationId xmlns:a16="http://schemas.microsoft.com/office/drawing/2014/main" id="{1C3D44BD-0026-0BA1-EA17-56D0114D322D}"/>
              </a:ext>
            </a:extLst>
          </p:cNvPr>
          <p:cNvSpPr txBox="1"/>
          <p:nvPr/>
        </p:nvSpPr>
        <p:spPr>
          <a:xfrm>
            <a:off x="-11851" y="719796"/>
            <a:ext cx="9906000" cy="808536"/>
          </a:xfrm>
          <a:prstGeom prst="rect">
            <a:avLst/>
          </a:prstGeom>
          <a:noFill/>
        </p:spPr>
        <p:txBody>
          <a:bodyPr vert="horz" wrap="square" lIns="144000" tIns="144000" rIns="144000" bIns="144000" rtlCol="0">
            <a:noAutofit/>
          </a:bodyPr>
          <a:lstStyle/>
          <a:p>
            <a:pPr algn="ctr"/>
            <a:r>
              <a:rPr lang="de-DE" sz="6000" b="1" dirty="0">
                <a:solidFill>
                  <a:schemeClr val="bg1"/>
                </a:solidFill>
                <a:latin typeface="Futura" pitchFamily="34" charset="0"/>
                <a:ea typeface="Verdana" panose="020B0604030504040204" pitchFamily="34" charset="0"/>
              </a:rPr>
              <a:t>Raus aus dem Asphalt</a:t>
            </a:r>
          </a:p>
        </p:txBody>
      </p:sp>
      <p:sp>
        <p:nvSpPr>
          <p:cNvPr id="7" name="Textfeld 6">
            <a:extLst>
              <a:ext uri="{FF2B5EF4-FFF2-40B4-BE49-F238E27FC236}">
                <a16:creationId xmlns:a16="http://schemas.microsoft.com/office/drawing/2014/main" id="{F30B4188-0AB7-CF89-9C88-FBBD2C88830B}"/>
              </a:ext>
            </a:extLst>
          </p:cNvPr>
          <p:cNvSpPr txBox="1"/>
          <p:nvPr/>
        </p:nvSpPr>
        <p:spPr>
          <a:xfrm>
            <a:off x="-11851" y="5197724"/>
            <a:ext cx="9917851" cy="2463725"/>
          </a:xfrm>
          <a:prstGeom prst="rect">
            <a:avLst/>
          </a:prstGeom>
          <a:noFill/>
        </p:spPr>
        <p:txBody>
          <a:bodyPr vert="horz" wrap="square" lIns="144000" tIns="144000" rIns="144000" bIns="144000" rtlCol="0">
            <a:noAutofit/>
          </a:bodyPr>
          <a:lstStyle/>
          <a:p>
            <a:pPr algn="ctr"/>
            <a:r>
              <a:rPr lang="de-DE" sz="7200" b="1" dirty="0">
                <a:solidFill>
                  <a:schemeClr val="bg1"/>
                </a:solidFill>
                <a:latin typeface="Futura" pitchFamily="34" charset="0"/>
                <a:ea typeface="Verdana" panose="020B0604030504040204" pitchFamily="34" charset="0"/>
              </a:rPr>
              <a:t> Grün statt grau!</a:t>
            </a:r>
          </a:p>
          <a:p>
            <a:pPr algn="ctr"/>
            <a:endParaRPr lang="de-DE" sz="6000" b="1" dirty="0">
              <a:solidFill>
                <a:schemeClr val="bg1"/>
              </a:solidFill>
            </a:endParaRPr>
          </a:p>
          <a:p>
            <a:r>
              <a:rPr lang="de-DE" dirty="0"/>
              <a:t> </a:t>
            </a:r>
          </a:p>
        </p:txBody>
      </p:sp>
      <p:pic>
        <p:nvPicPr>
          <p:cNvPr id="11" name="Grafik 10">
            <a:extLst>
              <a:ext uri="{FF2B5EF4-FFF2-40B4-BE49-F238E27FC236}">
                <a16:creationId xmlns:a16="http://schemas.microsoft.com/office/drawing/2014/main" id="{B2A77B2C-F193-D5D9-5BB7-4D672B18C221}"/>
              </a:ext>
            </a:extLst>
          </p:cNvPr>
          <p:cNvPicPr>
            <a:picLocks noChangeAspect="1"/>
          </p:cNvPicPr>
          <p:nvPr/>
        </p:nvPicPr>
        <p:blipFill>
          <a:blip r:embed="rId2"/>
          <a:stretch>
            <a:fillRect/>
          </a:stretch>
        </p:blipFill>
        <p:spPr>
          <a:xfrm>
            <a:off x="-2826327" y="110227"/>
            <a:ext cx="2403330" cy="2244432"/>
          </a:xfrm>
          <a:prstGeom prst="rect">
            <a:avLst/>
          </a:prstGeom>
        </p:spPr>
      </p:pic>
      <p:pic>
        <p:nvPicPr>
          <p:cNvPr id="15" name="Grafik 14">
            <a:extLst>
              <a:ext uri="{FF2B5EF4-FFF2-40B4-BE49-F238E27FC236}">
                <a16:creationId xmlns:a16="http://schemas.microsoft.com/office/drawing/2014/main" id="{E933624B-4967-0EAB-DF91-DE214849643D}"/>
              </a:ext>
            </a:extLst>
          </p:cNvPr>
          <p:cNvPicPr>
            <a:picLocks noChangeAspect="1"/>
          </p:cNvPicPr>
          <p:nvPr/>
        </p:nvPicPr>
        <p:blipFill>
          <a:blip r:embed="rId3"/>
          <a:srcRect t="16955"/>
          <a:stretch/>
        </p:blipFill>
        <p:spPr>
          <a:xfrm>
            <a:off x="-3090286" y="3306618"/>
            <a:ext cx="2332904" cy="1453026"/>
          </a:xfrm>
          <a:prstGeom prst="rect">
            <a:avLst/>
          </a:prstGeom>
        </p:spPr>
      </p:pic>
      <p:pic>
        <p:nvPicPr>
          <p:cNvPr id="23" name="Grafik 22">
            <a:extLst>
              <a:ext uri="{FF2B5EF4-FFF2-40B4-BE49-F238E27FC236}">
                <a16:creationId xmlns:a16="http://schemas.microsoft.com/office/drawing/2014/main" id="{D222D412-9AE2-F238-65A2-AAE612572D0F}"/>
              </a:ext>
            </a:extLst>
          </p:cNvPr>
          <p:cNvPicPr>
            <a:picLocks noChangeAspect="1"/>
          </p:cNvPicPr>
          <p:nvPr/>
        </p:nvPicPr>
        <p:blipFill>
          <a:blip r:embed="rId4"/>
          <a:srcRect l="7775" t="23911" r="11501" b="-3673"/>
          <a:stretch/>
        </p:blipFill>
        <p:spPr>
          <a:xfrm flipH="1">
            <a:off x="5065058" y="1865745"/>
            <a:ext cx="4840941" cy="3272590"/>
          </a:xfrm>
          <a:prstGeom prst="rect">
            <a:avLst/>
          </a:prstGeom>
        </p:spPr>
      </p:pic>
      <p:pic>
        <p:nvPicPr>
          <p:cNvPr id="17" name="Grafik 16">
            <a:extLst>
              <a:ext uri="{FF2B5EF4-FFF2-40B4-BE49-F238E27FC236}">
                <a16:creationId xmlns:a16="http://schemas.microsoft.com/office/drawing/2014/main" id="{DE24698B-7287-7824-D1D8-ADABD831E7DE}"/>
              </a:ext>
            </a:extLst>
          </p:cNvPr>
          <p:cNvPicPr>
            <a:picLocks noChangeAspect="1"/>
          </p:cNvPicPr>
          <p:nvPr/>
        </p:nvPicPr>
        <p:blipFill>
          <a:blip r:embed="rId5"/>
          <a:srcRect t="7818" r="20597" b="25378"/>
          <a:stretch/>
        </p:blipFill>
        <p:spPr>
          <a:xfrm>
            <a:off x="-11851" y="1865745"/>
            <a:ext cx="5076910" cy="3121891"/>
          </a:xfrm>
          <a:prstGeom prst="rect">
            <a:avLst/>
          </a:prstGeom>
        </p:spPr>
      </p:pic>
    </p:spTree>
    <p:extLst>
      <p:ext uri="{BB962C8B-B14F-4D97-AF65-F5344CB8AC3E}">
        <p14:creationId xmlns:p14="http://schemas.microsoft.com/office/powerpoint/2010/main" val="412772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0EDE2-CB22-A433-D503-CDB0588B79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945F4B-78E2-2B6F-4279-DC3CAAE74010}"/>
              </a:ext>
            </a:extLst>
          </p:cNvPr>
          <p:cNvSpPr>
            <a:spLocks noGrp="1"/>
          </p:cNvSpPr>
          <p:nvPr>
            <p:ph type="title"/>
          </p:nvPr>
        </p:nvSpPr>
        <p:spPr/>
        <p:txBody>
          <a:bodyPr/>
          <a:lstStyle/>
          <a:p>
            <a:r>
              <a:rPr lang="de-DE" dirty="0"/>
              <a:t>Hitzekünstler für die Pflanzkasten</a:t>
            </a:r>
          </a:p>
        </p:txBody>
      </p:sp>
      <p:sp>
        <p:nvSpPr>
          <p:cNvPr id="3" name="Fußzeilenplatzhalter 2">
            <a:extLst>
              <a:ext uri="{FF2B5EF4-FFF2-40B4-BE49-F238E27FC236}">
                <a16:creationId xmlns:a16="http://schemas.microsoft.com/office/drawing/2014/main" id="{639D968D-94FA-6197-EE80-E698F3174942}"/>
              </a:ext>
            </a:extLst>
          </p:cNvPr>
          <p:cNvSpPr>
            <a:spLocks noGrp="1"/>
          </p:cNvSpPr>
          <p:nvPr>
            <p:ph type="ftr" sz="quarter" idx="10"/>
          </p:nvPr>
        </p:nvSpPr>
        <p:spPr/>
        <p:txBody>
          <a:bodyPr/>
          <a:lstStyle/>
          <a:p>
            <a:r>
              <a:rPr lang="de-DE" dirty="0"/>
              <a:t>Pilotprojekt Georgenstraße „Grüner-Gehweg“</a:t>
            </a:r>
          </a:p>
        </p:txBody>
      </p:sp>
      <p:sp>
        <p:nvSpPr>
          <p:cNvPr id="5" name="Foliennummernplatzhalter 4">
            <a:extLst>
              <a:ext uri="{FF2B5EF4-FFF2-40B4-BE49-F238E27FC236}">
                <a16:creationId xmlns:a16="http://schemas.microsoft.com/office/drawing/2014/main" id="{F1CFDFA8-1B96-574F-CD4A-0CF5205D64B4}"/>
              </a:ext>
            </a:extLst>
          </p:cNvPr>
          <p:cNvSpPr>
            <a:spLocks noGrp="1"/>
          </p:cNvSpPr>
          <p:nvPr>
            <p:ph type="sldNum" sz="quarter" idx="4"/>
          </p:nvPr>
        </p:nvSpPr>
        <p:spPr/>
        <p:txBody>
          <a:bodyPr/>
          <a:lstStyle/>
          <a:p>
            <a:fld id="{1B54527F-DAF5-4B33-B254-56E93304373C}" type="slidenum">
              <a:rPr lang="de-DE" smtClean="0"/>
              <a:pPr/>
              <a:t>10</a:t>
            </a:fld>
            <a:endParaRPr lang="de-DE" dirty="0"/>
          </a:p>
        </p:txBody>
      </p:sp>
      <p:sp>
        <p:nvSpPr>
          <p:cNvPr id="8" name="Textfeld 7">
            <a:extLst>
              <a:ext uri="{FF2B5EF4-FFF2-40B4-BE49-F238E27FC236}">
                <a16:creationId xmlns:a16="http://schemas.microsoft.com/office/drawing/2014/main" id="{39D55AF7-6100-6779-2C1B-9F272D00387D}"/>
              </a:ext>
            </a:extLst>
          </p:cNvPr>
          <p:cNvSpPr txBox="1"/>
          <p:nvPr/>
        </p:nvSpPr>
        <p:spPr>
          <a:xfrm>
            <a:off x="0" y="827314"/>
            <a:ext cx="1102718" cy="5602273"/>
          </a:xfrm>
          <a:prstGeom prst="rect">
            <a:avLst/>
          </a:prstGeom>
        </p:spPr>
        <p:txBody>
          <a:bodyPr vert="vert270" wrap="square" lIns="0" tIns="0" rIns="0" bIns="0" rtlCol="0" anchor="ctr">
            <a:noAutofit/>
          </a:bodyPr>
          <a:lstStyle/>
          <a:p>
            <a:pPr algn="ctr"/>
            <a:r>
              <a:rPr lang="de-DE" sz="4000" dirty="0">
                <a:solidFill>
                  <a:schemeClr val="bg1"/>
                </a:solidFill>
              </a:rPr>
              <a:t>Grüner Gehweg</a:t>
            </a:r>
          </a:p>
        </p:txBody>
      </p:sp>
      <p:pic>
        <p:nvPicPr>
          <p:cNvPr id="10" name="Grafik 9">
            <a:extLst>
              <a:ext uri="{FF2B5EF4-FFF2-40B4-BE49-F238E27FC236}">
                <a16:creationId xmlns:a16="http://schemas.microsoft.com/office/drawing/2014/main" id="{F0C80BF0-FD4D-60DD-00B8-06F61C67B2FF}"/>
              </a:ext>
            </a:extLst>
          </p:cNvPr>
          <p:cNvPicPr>
            <a:picLocks noChangeAspect="1"/>
          </p:cNvPicPr>
          <p:nvPr/>
        </p:nvPicPr>
        <p:blipFill>
          <a:blip r:embed="rId2"/>
          <a:stretch>
            <a:fillRect/>
          </a:stretch>
        </p:blipFill>
        <p:spPr>
          <a:xfrm>
            <a:off x="1647345" y="1284526"/>
            <a:ext cx="4106464" cy="2310320"/>
          </a:xfrm>
          <a:prstGeom prst="rect">
            <a:avLst/>
          </a:prstGeom>
        </p:spPr>
      </p:pic>
      <p:pic>
        <p:nvPicPr>
          <p:cNvPr id="11" name="Grafik 10">
            <a:extLst>
              <a:ext uri="{FF2B5EF4-FFF2-40B4-BE49-F238E27FC236}">
                <a16:creationId xmlns:a16="http://schemas.microsoft.com/office/drawing/2014/main" id="{0869ACEE-9047-09E1-979D-B7D6C9919A51}"/>
              </a:ext>
            </a:extLst>
          </p:cNvPr>
          <p:cNvPicPr>
            <a:picLocks noChangeAspect="1"/>
          </p:cNvPicPr>
          <p:nvPr/>
        </p:nvPicPr>
        <p:blipFill>
          <a:blip r:embed="rId3"/>
          <a:stretch>
            <a:fillRect/>
          </a:stretch>
        </p:blipFill>
        <p:spPr>
          <a:xfrm>
            <a:off x="3754340" y="3950024"/>
            <a:ext cx="1642413" cy="2180715"/>
          </a:xfrm>
          <a:prstGeom prst="rect">
            <a:avLst/>
          </a:prstGeom>
          <a:ln>
            <a:solidFill>
              <a:schemeClr val="bg1">
                <a:lumMod val="85000"/>
              </a:schemeClr>
            </a:solidFill>
          </a:ln>
          <a:effectLst>
            <a:outerShdw blurRad="50800" dist="38100" dir="5400000" algn="t" rotWithShape="0">
              <a:prstClr val="black">
                <a:alpha val="40000"/>
              </a:prstClr>
            </a:outerShdw>
          </a:effectLst>
        </p:spPr>
      </p:pic>
      <p:pic>
        <p:nvPicPr>
          <p:cNvPr id="12" name="Grafik 11">
            <a:extLst>
              <a:ext uri="{FF2B5EF4-FFF2-40B4-BE49-F238E27FC236}">
                <a16:creationId xmlns:a16="http://schemas.microsoft.com/office/drawing/2014/main" id="{BC7AD963-1852-BE1D-2BA7-3A11D87897E1}"/>
              </a:ext>
            </a:extLst>
          </p:cNvPr>
          <p:cNvPicPr>
            <a:picLocks noChangeAspect="1"/>
          </p:cNvPicPr>
          <p:nvPr/>
        </p:nvPicPr>
        <p:blipFill rotWithShape="1">
          <a:blip r:embed="rId4"/>
          <a:srcRect b="5224"/>
          <a:stretch/>
        </p:blipFill>
        <p:spPr>
          <a:xfrm>
            <a:off x="1898355" y="3962400"/>
            <a:ext cx="1661669" cy="2168339"/>
          </a:xfrm>
          <a:prstGeom prst="rect">
            <a:avLst/>
          </a:prstGeom>
          <a:ln>
            <a:solidFill>
              <a:schemeClr val="tx1">
                <a:lumMod val="50000"/>
                <a:lumOff val="50000"/>
              </a:schemeClr>
            </a:solidFill>
          </a:ln>
          <a:effectLst>
            <a:outerShdw blurRad="50800" dist="38100" dir="5400000" algn="t" rotWithShape="0">
              <a:prstClr val="black">
                <a:alpha val="40000"/>
              </a:prstClr>
            </a:outerShdw>
          </a:effectLst>
        </p:spPr>
      </p:pic>
      <p:pic>
        <p:nvPicPr>
          <p:cNvPr id="13" name="Grafik 12">
            <a:extLst>
              <a:ext uri="{FF2B5EF4-FFF2-40B4-BE49-F238E27FC236}">
                <a16:creationId xmlns:a16="http://schemas.microsoft.com/office/drawing/2014/main" id="{429AC569-4960-E5EE-63E6-96A57F307A3F}"/>
              </a:ext>
            </a:extLst>
          </p:cNvPr>
          <p:cNvPicPr>
            <a:picLocks noChangeAspect="1"/>
          </p:cNvPicPr>
          <p:nvPr/>
        </p:nvPicPr>
        <p:blipFill>
          <a:blip r:embed="rId5"/>
          <a:stretch>
            <a:fillRect/>
          </a:stretch>
        </p:blipFill>
        <p:spPr>
          <a:xfrm>
            <a:off x="5936677" y="905434"/>
            <a:ext cx="3585883" cy="2689412"/>
          </a:xfrm>
          <a:prstGeom prst="rect">
            <a:avLst/>
          </a:prstGeom>
        </p:spPr>
      </p:pic>
      <p:pic>
        <p:nvPicPr>
          <p:cNvPr id="15" name="Grafik 14">
            <a:extLst>
              <a:ext uri="{FF2B5EF4-FFF2-40B4-BE49-F238E27FC236}">
                <a16:creationId xmlns:a16="http://schemas.microsoft.com/office/drawing/2014/main" id="{C1F4DB54-FC68-32D5-8915-EBDA49119201}"/>
              </a:ext>
            </a:extLst>
          </p:cNvPr>
          <p:cNvPicPr>
            <a:picLocks noChangeAspect="1"/>
          </p:cNvPicPr>
          <p:nvPr/>
        </p:nvPicPr>
        <p:blipFill>
          <a:blip r:embed="rId6"/>
          <a:stretch>
            <a:fillRect/>
          </a:stretch>
        </p:blipFill>
        <p:spPr>
          <a:xfrm>
            <a:off x="5934597" y="3950024"/>
            <a:ext cx="2891118" cy="2168339"/>
          </a:xfrm>
          <a:prstGeom prst="rect">
            <a:avLst/>
          </a:prstGeom>
        </p:spPr>
      </p:pic>
    </p:spTree>
    <p:extLst>
      <p:ext uri="{BB962C8B-B14F-4D97-AF65-F5344CB8AC3E}">
        <p14:creationId xmlns:p14="http://schemas.microsoft.com/office/powerpoint/2010/main" val="145461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3AD7C-190F-B4BF-8170-D86159057ACF}"/>
              </a:ext>
            </a:extLst>
          </p:cNvPr>
          <p:cNvSpPr>
            <a:spLocks noGrp="1"/>
          </p:cNvSpPr>
          <p:nvPr>
            <p:ph type="title"/>
          </p:nvPr>
        </p:nvSpPr>
        <p:spPr/>
        <p:txBody>
          <a:bodyPr/>
          <a:lstStyle/>
          <a:p>
            <a:r>
              <a:rPr lang="de-DE" dirty="0"/>
              <a:t>Lageplan &amp; Standorte</a:t>
            </a:r>
          </a:p>
        </p:txBody>
      </p:sp>
      <p:sp>
        <p:nvSpPr>
          <p:cNvPr id="3" name="Fußzeilenplatzhalter 2">
            <a:extLst>
              <a:ext uri="{FF2B5EF4-FFF2-40B4-BE49-F238E27FC236}">
                <a16:creationId xmlns:a16="http://schemas.microsoft.com/office/drawing/2014/main" id="{F3D308E7-DF07-FF49-7909-ABE1538969B0}"/>
              </a:ext>
            </a:extLst>
          </p:cNvPr>
          <p:cNvSpPr>
            <a:spLocks noGrp="1"/>
          </p:cNvSpPr>
          <p:nvPr>
            <p:ph type="ftr" sz="quarter" idx="10"/>
          </p:nvPr>
        </p:nvSpPr>
        <p:spPr/>
        <p:txBody>
          <a:bodyPr/>
          <a:lstStyle/>
          <a:p>
            <a:r>
              <a:rPr lang="de-DE"/>
              <a:t>Pilotprojekt Georgenstraße „Grüner-Gehweg“</a:t>
            </a:r>
            <a:endParaRPr lang="de-DE" dirty="0"/>
          </a:p>
        </p:txBody>
      </p:sp>
      <p:sp>
        <p:nvSpPr>
          <p:cNvPr id="5" name="Foliennummernplatzhalter 4">
            <a:extLst>
              <a:ext uri="{FF2B5EF4-FFF2-40B4-BE49-F238E27FC236}">
                <a16:creationId xmlns:a16="http://schemas.microsoft.com/office/drawing/2014/main" id="{12951E9E-12B7-706C-3E47-879B28531682}"/>
              </a:ext>
            </a:extLst>
          </p:cNvPr>
          <p:cNvSpPr>
            <a:spLocks noGrp="1"/>
          </p:cNvSpPr>
          <p:nvPr>
            <p:ph type="sldNum" sz="quarter" idx="4"/>
          </p:nvPr>
        </p:nvSpPr>
        <p:spPr/>
        <p:txBody>
          <a:bodyPr/>
          <a:lstStyle/>
          <a:p>
            <a:fld id="{1B54527F-DAF5-4B33-B254-56E93304373C}" type="slidenum">
              <a:rPr lang="de-DE" smtClean="0"/>
              <a:pPr/>
              <a:t>11</a:t>
            </a:fld>
            <a:endParaRPr lang="de-DE" dirty="0"/>
          </a:p>
        </p:txBody>
      </p:sp>
      <p:pic>
        <p:nvPicPr>
          <p:cNvPr id="7" name="Grafik 6">
            <a:extLst>
              <a:ext uri="{FF2B5EF4-FFF2-40B4-BE49-F238E27FC236}">
                <a16:creationId xmlns:a16="http://schemas.microsoft.com/office/drawing/2014/main" id="{67208CFD-1CD4-2E93-BA64-8B19D36583B3}"/>
              </a:ext>
            </a:extLst>
          </p:cNvPr>
          <p:cNvPicPr>
            <a:picLocks noChangeAspect="1"/>
          </p:cNvPicPr>
          <p:nvPr/>
        </p:nvPicPr>
        <p:blipFill>
          <a:blip r:embed="rId2"/>
          <a:stretch>
            <a:fillRect/>
          </a:stretch>
        </p:blipFill>
        <p:spPr>
          <a:xfrm>
            <a:off x="1663304" y="983114"/>
            <a:ext cx="7815469" cy="4314344"/>
          </a:xfrm>
          <a:prstGeom prst="rect">
            <a:avLst/>
          </a:prstGeom>
          <a:solidFill>
            <a:srgbClr val="92D050"/>
          </a:solidFill>
          <a:ln>
            <a:solidFill>
              <a:srgbClr val="C00000"/>
            </a:solidFill>
          </a:ln>
        </p:spPr>
      </p:pic>
      <p:sp>
        <p:nvSpPr>
          <p:cNvPr id="8" name="Textfeld 7">
            <a:extLst>
              <a:ext uri="{FF2B5EF4-FFF2-40B4-BE49-F238E27FC236}">
                <a16:creationId xmlns:a16="http://schemas.microsoft.com/office/drawing/2014/main" id="{6C430EBE-D6C7-5DF0-7AFA-6E15DF90BE3E}"/>
              </a:ext>
            </a:extLst>
          </p:cNvPr>
          <p:cNvSpPr txBox="1"/>
          <p:nvPr/>
        </p:nvSpPr>
        <p:spPr>
          <a:xfrm>
            <a:off x="0" y="827314"/>
            <a:ext cx="1102718" cy="5602273"/>
          </a:xfrm>
          <a:prstGeom prst="rect">
            <a:avLst/>
          </a:prstGeom>
        </p:spPr>
        <p:txBody>
          <a:bodyPr vert="vert270" wrap="square" lIns="0" tIns="0" rIns="0" bIns="0" rtlCol="0" anchor="ctr">
            <a:noAutofit/>
          </a:bodyPr>
          <a:lstStyle/>
          <a:p>
            <a:pPr algn="ctr"/>
            <a:r>
              <a:rPr lang="de-DE" sz="4000" dirty="0">
                <a:solidFill>
                  <a:schemeClr val="bg1"/>
                </a:solidFill>
              </a:rPr>
              <a:t>Grüner Gehweg</a:t>
            </a:r>
          </a:p>
        </p:txBody>
      </p:sp>
      <p:sp>
        <p:nvSpPr>
          <p:cNvPr id="17" name="Rechteck 16">
            <a:extLst>
              <a:ext uri="{FF2B5EF4-FFF2-40B4-BE49-F238E27FC236}">
                <a16:creationId xmlns:a16="http://schemas.microsoft.com/office/drawing/2014/main" id="{647AAEB1-600C-20D2-CEF5-6C1BAA138DF9}"/>
              </a:ext>
            </a:extLst>
          </p:cNvPr>
          <p:cNvSpPr/>
          <p:nvPr/>
        </p:nvSpPr>
        <p:spPr>
          <a:xfrm>
            <a:off x="3824579" y="3055755"/>
            <a:ext cx="330925" cy="330925"/>
          </a:xfrm>
          <a:prstGeom prst="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900" b="1" dirty="0"/>
              <a:t>1</a:t>
            </a:r>
          </a:p>
        </p:txBody>
      </p:sp>
      <p:sp>
        <p:nvSpPr>
          <p:cNvPr id="18" name="Rechteck 17">
            <a:extLst>
              <a:ext uri="{FF2B5EF4-FFF2-40B4-BE49-F238E27FC236}">
                <a16:creationId xmlns:a16="http://schemas.microsoft.com/office/drawing/2014/main" id="{F1CCAA96-B553-785C-4BB4-D585E9AB8CC2}"/>
              </a:ext>
            </a:extLst>
          </p:cNvPr>
          <p:cNvSpPr/>
          <p:nvPr/>
        </p:nvSpPr>
        <p:spPr>
          <a:xfrm>
            <a:off x="4930482" y="3386680"/>
            <a:ext cx="330925" cy="330925"/>
          </a:xfrm>
          <a:prstGeom prst="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900" b="1" dirty="0"/>
              <a:t>2</a:t>
            </a:r>
          </a:p>
        </p:txBody>
      </p:sp>
      <p:sp>
        <p:nvSpPr>
          <p:cNvPr id="19" name="Rechteck 18">
            <a:extLst>
              <a:ext uri="{FF2B5EF4-FFF2-40B4-BE49-F238E27FC236}">
                <a16:creationId xmlns:a16="http://schemas.microsoft.com/office/drawing/2014/main" id="{FEC47052-7276-CEBD-3EFF-6D97DE6418B8}"/>
              </a:ext>
            </a:extLst>
          </p:cNvPr>
          <p:cNvSpPr/>
          <p:nvPr/>
        </p:nvSpPr>
        <p:spPr>
          <a:xfrm>
            <a:off x="6307211" y="3913548"/>
            <a:ext cx="330925" cy="330925"/>
          </a:xfrm>
          <a:prstGeom prst="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900" b="1" dirty="0"/>
              <a:t>3</a:t>
            </a:r>
          </a:p>
        </p:txBody>
      </p:sp>
      <p:sp>
        <p:nvSpPr>
          <p:cNvPr id="22" name="Rechteck 21">
            <a:extLst>
              <a:ext uri="{FF2B5EF4-FFF2-40B4-BE49-F238E27FC236}">
                <a16:creationId xmlns:a16="http://schemas.microsoft.com/office/drawing/2014/main" id="{0A28BE4A-7E8C-BBBA-34EF-067FFE32313D}"/>
              </a:ext>
            </a:extLst>
          </p:cNvPr>
          <p:cNvSpPr/>
          <p:nvPr/>
        </p:nvSpPr>
        <p:spPr>
          <a:xfrm>
            <a:off x="3659116" y="2296090"/>
            <a:ext cx="330925" cy="330925"/>
          </a:xfrm>
          <a:prstGeom prst="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900" b="1" dirty="0"/>
              <a:t>6</a:t>
            </a:r>
          </a:p>
        </p:txBody>
      </p:sp>
      <p:sp>
        <p:nvSpPr>
          <p:cNvPr id="24" name="Rechteck 23">
            <a:extLst>
              <a:ext uri="{FF2B5EF4-FFF2-40B4-BE49-F238E27FC236}">
                <a16:creationId xmlns:a16="http://schemas.microsoft.com/office/drawing/2014/main" id="{E871F1B4-6E18-B367-9448-50C67C150F42}"/>
              </a:ext>
            </a:extLst>
          </p:cNvPr>
          <p:cNvSpPr/>
          <p:nvPr/>
        </p:nvSpPr>
        <p:spPr>
          <a:xfrm>
            <a:off x="5603672" y="2859328"/>
            <a:ext cx="330925" cy="330925"/>
          </a:xfrm>
          <a:prstGeom prst="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900" b="1" dirty="0"/>
              <a:t>5</a:t>
            </a:r>
          </a:p>
        </p:txBody>
      </p:sp>
      <p:sp>
        <p:nvSpPr>
          <p:cNvPr id="12" name="Rechteck 11">
            <a:extLst>
              <a:ext uri="{FF2B5EF4-FFF2-40B4-BE49-F238E27FC236}">
                <a16:creationId xmlns:a16="http://schemas.microsoft.com/office/drawing/2014/main" id="{1BDFD7A9-C502-11EE-08B4-D94EE40782EE}"/>
              </a:ext>
            </a:extLst>
          </p:cNvPr>
          <p:cNvSpPr/>
          <p:nvPr/>
        </p:nvSpPr>
        <p:spPr>
          <a:xfrm>
            <a:off x="7358404" y="3386680"/>
            <a:ext cx="330925" cy="330925"/>
          </a:xfrm>
          <a:prstGeom prst="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de-DE" sz="900" b="1" dirty="0"/>
              <a:t>4</a:t>
            </a:r>
          </a:p>
        </p:txBody>
      </p:sp>
    </p:spTree>
    <p:extLst>
      <p:ext uri="{BB962C8B-B14F-4D97-AF65-F5344CB8AC3E}">
        <p14:creationId xmlns:p14="http://schemas.microsoft.com/office/powerpoint/2010/main" val="33003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D270E-DC40-F6B8-C7B6-47E7BF349C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10E463B-A239-0A52-FA41-75E7328019F6}"/>
              </a:ext>
            </a:extLst>
          </p:cNvPr>
          <p:cNvSpPr>
            <a:spLocks noGrp="1"/>
          </p:cNvSpPr>
          <p:nvPr>
            <p:ph type="title"/>
          </p:nvPr>
        </p:nvSpPr>
        <p:spPr/>
        <p:txBody>
          <a:bodyPr/>
          <a:lstStyle/>
          <a:p>
            <a:r>
              <a:rPr lang="de-DE" dirty="0"/>
              <a:t>Unbürokratisch, schnell, nachhaltig</a:t>
            </a:r>
          </a:p>
        </p:txBody>
      </p:sp>
      <p:sp>
        <p:nvSpPr>
          <p:cNvPr id="3" name="Fußzeilenplatzhalter 2">
            <a:extLst>
              <a:ext uri="{FF2B5EF4-FFF2-40B4-BE49-F238E27FC236}">
                <a16:creationId xmlns:a16="http://schemas.microsoft.com/office/drawing/2014/main" id="{C8C12E65-015F-DA62-CF9C-4C93A316EC9F}"/>
              </a:ext>
            </a:extLst>
          </p:cNvPr>
          <p:cNvSpPr>
            <a:spLocks noGrp="1"/>
          </p:cNvSpPr>
          <p:nvPr>
            <p:ph type="ftr" sz="quarter" idx="10"/>
          </p:nvPr>
        </p:nvSpPr>
        <p:spPr/>
        <p:txBody>
          <a:bodyPr/>
          <a:lstStyle/>
          <a:p>
            <a:r>
              <a:rPr lang="de-DE" dirty="0"/>
              <a:t>Pilotprojekt Georgenstraße „Grüner-Gehweg“</a:t>
            </a:r>
          </a:p>
        </p:txBody>
      </p:sp>
      <p:sp>
        <p:nvSpPr>
          <p:cNvPr id="5" name="Foliennummernplatzhalter 4">
            <a:extLst>
              <a:ext uri="{FF2B5EF4-FFF2-40B4-BE49-F238E27FC236}">
                <a16:creationId xmlns:a16="http://schemas.microsoft.com/office/drawing/2014/main" id="{11BD7325-3B0F-5B0C-C746-EB35986D3A39}"/>
              </a:ext>
            </a:extLst>
          </p:cNvPr>
          <p:cNvSpPr>
            <a:spLocks noGrp="1"/>
          </p:cNvSpPr>
          <p:nvPr>
            <p:ph type="sldNum" sz="quarter" idx="4"/>
          </p:nvPr>
        </p:nvSpPr>
        <p:spPr/>
        <p:txBody>
          <a:bodyPr/>
          <a:lstStyle/>
          <a:p>
            <a:fld id="{1B54527F-DAF5-4B33-B254-56E93304373C}" type="slidenum">
              <a:rPr lang="de-DE" smtClean="0"/>
              <a:pPr/>
              <a:t>12</a:t>
            </a:fld>
            <a:endParaRPr lang="de-DE" dirty="0"/>
          </a:p>
        </p:txBody>
      </p:sp>
      <p:sp>
        <p:nvSpPr>
          <p:cNvPr id="8" name="Textfeld 7">
            <a:extLst>
              <a:ext uri="{FF2B5EF4-FFF2-40B4-BE49-F238E27FC236}">
                <a16:creationId xmlns:a16="http://schemas.microsoft.com/office/drawing/2014/main" id="{B62196A9-F9B9-615B-0062-FC4EE40D7E2D}"/>
              </a:ext>
            </a:extLst>
          </p:cNvPr>
          <p:cNvSpPr txBox="1"/>
          <p:nvPr/>
        </p:nvSpPr>
        <p:spPr>
          <a:xfrm>
            <a:off x="0" y="827314"/>
            <a:ext cx="1102718" cy="5602273"/>
          </a:xfrm>
          <a:prstGeom prst="rect">
            <a:avLst/>
          </a:prstGeom>
        </p:spPr>
        <p:txBody>
          <a:bodyPr vert="vert270" wrap="square" lIns="0" tIns="0" rIns="0" bIns="0" rtlCol="0" anchor="ctr">
            <a:noAutofit/>
          </a:bodyPr>
          <a:lstStyle/>
          <a:p>
            <a:pPr algn="ctr"/>
            <a:r>
              <a:rPr lang="de-DE" sz="4000" dirty="0">
                <a:solidFill>
                  <a:schemeClr val="bg1"/>
                </a:solidFill>
              </a:rPr>
              <a:t>Grüner Gehweg</a:t>
            </a:r>
          </a:p>
        </p:txBody>
      </p:sp>
      <p:sp>
        <p:nvSpPr>
          <p:cNvPr id="7" name="Textfeld 6">
            <a:extLst>
              <a:ext uri="{FF2B5EF4-FFF2-40B4-BE49-F238E27FC236}">
                <a16:creationId xmlns:a16="http://schemas.microsoft.com/office/drawing/2014/main" id="{3A8AA42B-6B76-10AD-A1BF-4745938D76DB}"/>
              </a:ext>
            </a:extLst>
          </p:cNvPr>
          <p:cNvSpPr txBox="1"/>
          <p:nvPr/>
        </p:nvSpPr>
        <p:spPr>
          <a:xfrm>
            <a:off x="1729357" y="1100533"/>
            <a:ext cx="7584972" cy="4703975"/>
          </a:xfrm>
          <a:prstGeom prst="rect">
            <a:avLst/>
          </a:prstGeom>
        </p:spPr>
        <p:txBody>
          <a:bodyPr vert="horz" wrap="square" lIns="0" tIns="0" rIns="0" bIns="0" rtlCol="0">
            <a:noAutofit/>
          </a:bodyPr>
          <a:lstStyle/>
          <a:p>
            <a:pPr>
              <a:lnSpc>
                <a:spcPts val="2300"/>
              </a:lnSpc>
            </a:pPr>
            <a:r>
              <a:rPr lang="de-DE" sz="1400" dirty="0">
                <a:solidFill>
                  <a:schemeClr val="tx1">
                    <a:lumMod val="65000"/>
                    <a:lumOff val="35000"/>
                  </a:schemeClr>
                </a:solidFill>
              </a:rPr>
              <a:t>Mein Wunsch und Ziel ist, das Bürger online Anträge für eine Blüh-Oase auf dem Gehweg beim KVR/ Gartenbauamt der Stadt stellen können, ohne Gebühren, ohne Auflagen, nur der Abstand nach den Sondernutzungsrichtlinien – </a:t>
            </a:r>
            <a:r>
              <a:rPr lang="de-DE" sz="1400" dirty="0" err="1">
                <a:solidFill>
                  <a:schemeClr val="tx1">
                    <a:lumMod val="65000"/>
                    <a:lumOff val="35000"/>
                  </a:schemeClr>
                </a:solidFill>
              </a:rPr>
              <a:t>SoNuRL</a:t>
            </a:r>
            <a:r>
              <a:rPr lang="de-DE" sz="1400" dirty="0">
                <a:solidFill>
                  <a:schemeClr val="tx1">
                    <a:lumMod val="65000"/>
                    <a:lumOff val="35000"/>
                  </a:schemeClr>
                </a:solidFill>
              </a:rPr>
              <a:t>, müssen gewährt werden. Unter verschiedenen Modulen kann der Bürger standardisiert auswählen, wie seine Blüh-Oase auf dem Gehweg aussehen soll. </a:t>
            </a:r>
          </a:p>
          <a:p>
            <a:pPr>
              <a:lnSpc>
                <a:spcPts val="2300"/>
              </a:lnSpc>
            </a:pPr>
            <a:endParaRPr lang="de-DE" sz="1400" dirty="0">
              <a:solidFill>
                <a:schemeClr val="tx1">
                  <a:lumMod val="65000"/>
                  <a:lumOff val="35000"/>
                </a:schemeClr>
              </a:solidFill>
            </a:endParaRPr>
          </a:p>
          <a:p>
            <a:pPr>
              <a:lnSpc>
                <a:spcPts val="2300"/>
              </a:lnSpc>
            </a:pPr>
            <a:r>
              <a:rPr lang="de-DE" sz="1400" dirty="0">
                <a:solidFill>
                  <a:schemeClr val="tx1">
                    <a:lumMod val="65000"/>
                    <a:lumOff val="35000"/>
                  </a:schemeClr>
                </a:solidFill>
              </a:rPr>
              <a:t>Bürger stellt Antrag online</a:t>
            </a:r>
          </a:p>
          <a:p>
            <a:pPr>
              <a:lnSpc>
                <a:spcPts val="2300"/>
              </a:lnSpc>
            </a:pPr>
            <a:r>
              <a:rPr lang="de-DE" sz="1400" dirty="0">
                <a:solidFill>
                  <a:schemeClr val="tx1">
                    <a:lumMod val="65000"/>
                    <a:lumOff val="35000"/>
                  </a:schemeClr>
                </a:solidFill>
              </a:rPr>
              <a:t>Stadt prüft Standort</a:t>
            </a:r>
          </a:p>
          <a:p>
            <a:pPr>
              <a:lnSpc>
                <a:spcPts val="2300"/>
              </a:lnSpc>
            </a:pPr>
            <a:r>
              <a:rPr lang="de-DE" sz="1400" dirty="0">
                <a:solidFill>
                  <a:schemeClr val="tx1">
                    <a:lumMod val="65000"/>
                    <a:lumOff val="35000"/>
                  </a:schemeClr>
                </a:solidFill>
              </a:rPr>
              <a:t>Bürger unterschreibt Grünpatenschafts-Vereinbarung* </a:t>
            </a:r>
          </a:p>
          <a:p>
            <a:pPr>
              <a:lnSpc>
                <a:spcPts val="2300"/>
              </a:lnSpc>
            </a:pPr>
            <a:r>
              <a:rPr lang="de-DE" sz="1400" dirty="0">
                <a:solidFill>
                  <a:schemeClr val="tx1">
                    <a:lumMod val="65000"/>
                    <a:lumOff val="35000"/>
                  </a:schemeClr>
                </a:solidFill>
              </a:rPr>
              <a:t>Stadt bestellt Module</a:t>
            </a:r>
          </a:p>
          <a:p>
            <a:pPr>
              <a:lnSpc>
                <a:spcPts val="2300"/>
              </a:lnSpc>
            </a:pPr>
            <a:r>
              <a:rPr lang="de-DE" sz="1400" dirty="0">
                <a:solidFill>
                  <a:schemeClr val="tx1">
                    <a:lumMod val="65000"/>
                    <a:lumOff val="35000"/>
                  </a:schemeClr>
                </a:solidFill>
              </a:rPr>
              <a:t>City Decks liefert zur Standortadresse des Bürgers</a:t>
            </a:r>
          </a:p>
          <a:p>
            <a:pPr>
              <a:lnSpc>
                <a:spcPts val="2300"/>
              </a:lnSpc>
            </a:pPr>
            <a:r>
              <a:rPr lang="de-DE" sz="1400" dirty="0">
                <a:solidFill>
                  <a:schemeClr val="tx1">
                    <a:lumMod val="65000"/>
                    <a:lumOff val="35000"/>
                  </a:schemeClr>
                </a:solidFill>
              </a:rPr>
              <a:t>Bürger erhält Erde &amp; Pflanzen vom Gartenbauamt</a:t>
            </a:r>
          </a:p>
          <a:p>
            <a:pPr>
              <a:lnSpc>
                <a:spcPts val="2300"/>
              </a:lnSpc>
            </a:pPr>
            <a:r>
              <a:rPr lang="de-DE" sz="1400" dirty="0">
                <a:solidFill>
                  <a:schemeClr val="tx1">
                    <a:lumMod val="65000"/>
                    <a:lumOff val="35000"/>
                  </a:schemeClr>
                </a:solidFill>
              </a:rPr>
              <a:t>Bürger pflanzt &amp; pflegt</a:t>
            </a:r>
          </a:p>
          <a:p>
            <a:pPr>
              <a:lnSpc>
                <a:spcPts val="2300"/>
              </a:lnSpc>
            </a:pPr>
            <a:endParaRPr lang="de-DE" sz="1400" dirty="0">
              <a:solidFill>
                <a:schemeClr val="tx1">
                  <a:lumMod val="65000"/>
                  <a:lumOff val="35000"/>
                </a:schemeClr>
              </a:solidFill>
            </a:endParaRPr>
          </a:p>
          <a:p>
            <a:pPr>
              <a:lnSpc>
                <a:spcPts val="2300"/>
              </a:lnSpc>
            </a:pPr>
            <a:r>
              <a:rPr lang="de-DE" sz="1400" dirty="0">
                <a:solidFill>
                  <a:schemeClr val="tx1">
                    <a:lumMod val="65000"/>
                    <a:lumOff val="35000"/>
                  </a:schemeClr>
                </a:solidFill>
              </a:rPr>
              <a:t>* analog LHM-Programm Grünpatenschaft</a:t>
            </a:r>
          </a:p>
          <a:p>
            <a:pPr>
              <a:lnSpc>
                <a:spcPts val="2300"/>
              </a:lnSpc>
            </a:pPr>
            <a:endParaRPr lang="de-DE" sz="1400" dirty="0">
              <a:solidFill>
                <a:schemeClr val="tx1">
                  <a:lumMod val="65000"/>
                  <a:lumOff val="35000"/>
                </a:schemeClr>
              </a:solidFill>
            </a:endParaRPr>
          </a:p>
          <a:p>
            <a:pPr>
              <a:lnSpc>
                <a:spcPts val="2300"/>
              </a:lnSpc>
            </a:pPr>
            <a:r>
              <a:rPr lang="de-DE" sz="1400" dirty="0">
                <a:solidFill>
                  <a:schemeClr val="tx1">
                    <a:lumMod val="65000"/>
                    <a:lumOff val="35000"/>
                  </a:schemeClr>
                </a:solidFill>
              </a:rPr>
              <a:t>Und wenn der Bürger die Pflege nicht mehr übernehmen kann, oder eine bauliche Veränderung ansteht, werden die Module per Hubwagen zu einem anderen Standort gebracht!</a:t>
            </a:r>
          </a:p>
        </p:txBody>
      </p:sp>
    </p:spTree>
    <p:extLst>
      <p:ext uri="{BB962C8B-B14F-4D97-AF65-F5344CB8AC3E}">
        <p14:creationId xmlns:p14="http://schemas.microsoft.com/office/powerpoint/2010/main" val="243436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484EB-EF69-C67B-A6BB-5029E1CC4E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1BDCC5-51E8-0222-4E36-B82C375CAB0D}"/>
              </a:ext>
            </a:extLst>
          </p:cNvPr>
          <p:cNvSpPr>
            <a:spLocks noGrp="1"/>
          </p:cNvSpPr>
          <p:nvPr>
            <p:ph type="title"/>
          </p:nvPr>
        </p:nvSpPr>
        <p:spPr/>
        <p:txBody>
          <a:bodyPr/>
          <a:lstStyle/>
          <a:p>
            <a:r>
              <a:rPr lang="de-DE" dirty="0"/>
              <a:t>Sondernutzungserlaubnis – neu denken</a:t>
            </a:r>
          </a:p>
        </p:txBody>
      </p:sp>
      <p:sp>
        <p:nvSpPr>
          <p:cNvPr id="3" name="Fußzeilenplatzhalter 2">
            <a:extLst>
              <a:ext uri="{FF2B5EF4-FFF2-40B4-BE49-F238E27FC236}">
                <a16:creationId xmlns:a16="http://schemas.microsoft.com/office/drawing/2014/main" id="{A847F41F-699D-98A8-A75C-3EAD826A8B68}"/>
              </a:ext>
            </a:extLst>
          </p:cNvPr>
          <p:cNvSpPr>
            <a:spLocks noGrp="1"/>
          </p:cNvSpPr>
          <p:nvPr>
            <p:ph type="ftr" sz="quarter" idx="10"/>
          </p:nvPr>
        </p:nvSpPr>
        <p:spPr/>
        <p:txBody>
          <a:bodyPr/>
          <a:lstStyle/>
          <a:p>
            <a:r>
              <a:rPr lang="de-DE" dirty="0"/>
              <a:t>Pilotprojekt Georgenstraße „Grüner-Gehweg“</a:t>
            </a:r>
          </a:p>
        </p:txBody>
      </p:sp>
      <p:sp>
        <p:nvSpPr>
          <p:cNvPr id="5" name="Foliennummernplatzhalter 4">
            <a:extLst>
              <a:ext uri="{FF2B5EF4-FFF2-40B4-BE49-F238E27FC236}">
                <a16:creationId xmlns:a16="http://schemas.microsoft.com/office/drawing/2014/main" id="{C7055ADA-B75B-F4C1-DCB2-BAE4DDA7095A}"/>
              </a:ext>
            </a:extLst>
          </p:cNvPr>
          <p:cNvSpPr>
            <a:spLocks noGrp="1"/>
          </p:cNvSpPr>
          <p:nvPr>
            <p:ph type="sldNum" sz="quarter" idx="4"/>
          </p:nvPr>
        </p:nvSpPr>
        <p:spPr/>
        <p:txBody>
          <a:bodyPr/>
          <a:lstStyle/>
          <a:p>
            <a:fld id="{1B54527F-DAF5-4B33-B254-56E93304373C}" type="slidenum">
              <a:rPr lang="de-DE" smtClean="0"/>
              <a:pPr/>
              <a:t>13</a:t>
            </a:fld>
            <a:endParaRPr lang="de-DE" dirty="0"/>
          </a:p>
        </p:txBody>
      </p:sp>
      <p:sp>
        <p:nvSpPr>
          <p:cNvPr id="8" name="Textfeld 7">
            <a:extLst>
              <a:ext uri="{FF2B5EF4-FFF2-40B4-BE49-F238E27FC236}">
                <a16:creationId xmlns:a16="http://schemas.microsoft.com/office/drawing/2014/main" id="{24434397-34E8-8516-F1CA-6498467AAFCC}"/>
              </a:ext>
            </a:extLst>
          </p:cNvPr>
          <p:cNvSpPr txBox="1"/>
          <p:nvPr/>
        </p:nvSpPr>
        <p:spPr>
          <a:xfrm>
            <a:off x="0" y="827314"/>
            <a:ext cx="1102718" cy="5602273"/>
          </a:xfrm>
          <a:prstGeom prst="rect">
            <a:avLst/>
          </a:prstGeom>
        </p:spPr>
        <p:txBody>
          <a:bodyPr vert="vert270" wrap="square" lIns="0" tIns="0" rIns="0" bIns="0" rtlCol="0" anchor="ctr">
            <a:noAutofit/>
          </a:bodyPr>
          <a:lstStyle/>
          <a:p>
            <a:pPr algn="ctr"/>
            <a:r>
              <a:rPr lang="de-DE" sz="4000" dirty="0">
                <a:solidFill>
                  <a:schemeClr val="bg1"/>
                </a:solidFill>
              </a:rPr>
              <a:t>Grüner Gehweg</a:t>
            </a:r>
          </a:p>
        </p:txBody>
      </p:sp>
      <p:pic>
        <p:nvPicPr>
          <p:cNvPr id="6" name="Grafik 5">
            <a:extLst>
              <a:ext uri="{FF2B5EF4-FFF2-40B4-BE49-F238E27FC236}">
                <a16:creationId xmlns:a16="http://schemas.microsoft.com/office/drawing/2014/main" id="{936D7506-AC4E-D846-DE95-A4AE54FC898E}"/>
              </a:ext>
            </a:extLst>
          </p:cNvPr>
          <p:cNvPicPr>
            <a:picLocks noChangeAspect="1"/>
          </p:cNvPicPr>
          <p:nvPr/>
        </p:nvPicPr>
        <p:blipFill>
          <a:blip r:embed="rId2"/>
          <a:stretch>
            <a:fillRect/>
          </a:stretch>
        </p:blipFill>
        <p:spPr>
          <a:xfrm>
            <a:off x="1647344" y="1121789"/>
            <a:ext cx="3763641" cy="5018188"/>
          </a:xfrm>
          <a:prstGeom prst="rect">
            <a:avLst/>
          </a:prstGeom>
        </p:spPr>
      </p:pic>
      <p:sp>
        <p:nvSpPr>
          <p:cNvPr id="7" name="Textfeld 6">
            <a:extLst>
              <a:ext uri="{FF2B5EF4-FFF2-40B4-BE49-F238E27FC236}">
                <a16:creationId xmlns:a16="http://schemas.microsoft.com/office/drawing/2014/main" id="{21BB4869-8799-383B-B009-126AF127588C}"/>
              </a:ext>
            </a:extLst>
          </p:cNvPr>
          <p:cNvSpPr txBox="1"/>
          <p:nvPr/>
        </p:nvSpPr>
        <p:spPr>
          <a:xfrm>
            <a:off x="5835192" y="1602556"/>
            <a:ext cx="3648173" cy="4703975"/>
          </a:xfrm>
          <a:prstGeom prst="rect">
            <a:avLst/>
          </a:prstGeom>
        </p:spPr>
        <p:txBody>
          <a:bodyPr vert="horz" wrap="square" lIns="0" tIns="0" rIns="0" bIns="0" rtlCol="0">
            <a:noAutofit/>
          </a:bodyPr>
          <a:lstStyle/>
          <a:p>
            <a:pPr>
              <a:lnSpc>
                <a:spcPts val="2300"/>
              </a:lnSpc>
            </a:pPr>
            <a:r>
              <a:rPr lang="de-DE" sz="1400" dirty="0">
                <a:solidFill>
                  <a:schemeClr val="tx1">
                    <a:lumMod val="65000"/>
                    <a:lumOff val="35000"/>
                  </a:schemeClr>
                </a:solidFill>
              </a:rPr>
              <a:t>In der Brienner Straße stehen Pflanzenkästen auf dem nicht gerade breiten Gehwegen. Was dort möglich und erlaubt ist, sollte für alle Münchner Gehwege gelten. Den die Münchner Straßen müssen </a:t>
            </a:r>
            <a:r>
              <a:rPr lang="de-DE" sz="1400" dirty="0" err="1">
                <a:solidFill>
                  <a:schemeClr val="tx1">
                    <a:lumMod val="65000"/>
                    <a:lumOff val="35000"/>
                  </a:schemeClr>
                </a:solidFill>
              </a:rPr>
              <a:t>klimafit</a:t>
            </a:r>
            <a:r>
              <a:rPr lang="de-DE" sz="1400" dirty="0">
                <a:solidFill>
                  <a:schemeClr val="tx1">
                    <a:lumMod val="65000"/>
                    <a:lumOff val="35000"/>
                  </a:schemeClr>
                </a:solidFill>
              </a:rPr>
              <a:t> werden und den urbanen Hitzeinseln muss der Kampf angesagt werden. </a:t>
            </a:r>
          </a:p>
          <a:p>
            <a:pPr>
              <a:lnSpc>
                <a:spcPts val="2300"/>
              </a:lnSpc>
            </a:pPr>
            <a:endParaRPr lang="de-DE" sz="1400" dirty="0">
              <a:solidFill>
                <a:schemeClr val="tx1">
                  <a:lumMod val="65000"/>
                  <a:lumOff val="35000"/>
                </a:schemeClr>
              </a:solidFill>
            </a:endParaRPr>
          </a:p>
          <a:p>
            <a:pPr>
              <a:lnSpc>
                <a:spcPts val="2300"/>
              </a:lnSpc>
            </a:pPr>
            <a:r>
              <a:rPr lang="de-DE" sz="1400" dirty="0">
                <a:solidFill>
                  <a:schemeClr val="tx1">
                    <a:lumMod val="65000"/>
                    <a:lumOff val="35000"/>
                  </a:schemeClr>
                </a:solidFill>
              </a:rPr>
              <a:t>Andere Städte machen vor, wie das mit Bürgerbeteiligung unbürokratisch gelingt, z.B. </a:t>
            </a:r>
            <a:r>
              <a:rPr lang="de-DE" sz="1400" dirty="0" err="1">
                <a:solidFill>
                  <a:schemeClr val="tx1">
                    <a:lumMod val="65000"/>
                    <a:lumOff val="35000"/>
                  </a:schemeClr>
                </a:solidFill>
              </a:rPr>
              <a:t>Tegelwippen</a:t>
            </a:r>
            <a:r>
              <a:rPr lang="de-DE" sz="1400" dirty="0">
                <a:solidFill>
                  <a:schemeClr val="tx1">
                    <a:lumMod val="65000"/>
                    <a:lumOff val="35000"/>
                  </a:schemeClr>
                </a:solidFill>
              </a:rPr>
              <a:t> in den Niederlanden und jetzt in Hamburg ”</a:t>
            </a:r>
            <a:r>
              <a:rPr lang="de-DE" sz="1400" dirty="0" err="1">
                <a:solidFill>
                  <a:schemeClr val="tx1">
                    <a:lumMod val="65000"/>
                    <a:lumOff val="35000"/>
                  </a:schemeClr>
                </a:solidFill>
              </a:rPr>
              <a:t>Abflastern</a:t>
            </a:r>
            <a:r>
              <a:rPr lang="de-DE" sz="1400" dirty="0">
                <a:solidFill>
                  <a:schemeClr val="tx1">
                    <a:lumMod val="65000"/>
                    <a:lumOff val="35000"/>
                  </a:schemeClr>
                </a:solidFill>
              </a:rPr>
              <a:t>”. </a:t>
            </a:r>
            <a:br>
              <a:rPr lang="de-DE" sz="1400" dirty="0">
                <a:solidFill>
                  <a:schemeClr val="tx1">
                    <a:lumMod val="65000"/>
                    <a:lumOff val="35000"/>
                  </a:schemeClr>
                </a:solidFill>
              </a:rPr>
            </a:br>
            <a:endParaRPr lang="de-DE" sz="1400" dirty="0">
              <a:solidFill>
                <a:schemeClr val="tx1">
                  <a:lumMod val="65000"/>
                  <a:lumOff val="35000"/>
                </a:schemeClr>
              </a:solidFill>
            </a:endParaRPr>
          </a:p>
        </p:txBody>
      </p:sp>
    </p:spTree>
    <p:extLst>
      <p:ext uri="{BB962C8B-B14F-4D97-AF65-F5344CB8AC3E}">
        <p14:creationId xmlns:p14="http://schemas.microsoft.com/office/powerpoint/2010/main" val="299847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11632-6909-7186-9A91-EEFD95ACC3C6}"/>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DCD1E320-DB04-8433-A5B5-DB449256373A}"/>
              </a:ext>
            </a:extLst>
          </p:cNvPr>
          <p:cNvSpPr>
            <a:spLocks noGrp="1"/>
          </p:cNvSpPr>
          <p:nvPr>
            <p:ph type="ftr" sz="quarter" idx="10"/>
          </p:nvPr>
        </p:nvSpPr>
        <p:spPr/>
        <p:txBody>
          <a:bodyPr/>
          <a:lstStyle/>
          <a:p>
            <a:r>
              <a:rPr lang="de-DE" dirty="0"/>
              <a:t>Pilotprojekt Georgenstraße „Grüner-Gehweg“</a:t>
            </a:r>
          </a:p>
        </p:txBody>
      </p:sp>
      <p:sp>
        <p:nvSpPr>
          <p:cNvPr id="5" name="Foliennummernplatzhalter 4">
            <a:extLst>
              <a:ext uri="{FF2B5EF4-FFF2-40B4-BE49-F238E27FC236}">
                <a16:creationId xmlns:a16="http://schemas.microsoft.com/office/drawing/2014/main" id="{ADEF3067-2FC2-5F11-4336-A928FC5ADA77}"/>
              </a:ext>
            </a:extLst>
          </p:cNvPr>
          <p:cNvSpPr>
            <a:spLocks noGrp="1"/>
          </p:cNvSpPr>
          <p:nvPr>
            <p:ph type="sldNum" sz="quarter" idx="4"/>
          </p:nvPr>
        </p:nvSpPr>
        <p:spPr/>
        <p:txBody>
          <a:bodyPr/>
          <a:lstStyle/>
          <a:p>
            <a:fld id="{1B54527F-DAF5-4B33-B254-56E93304373C}" type="slidenum">
              <a:rPr lang="de-DE" smtClean="0"/>
              <a:pPr/>
              <a:t>14</a:t>
            </a:fld>
            <a:endParaRPr lang="de-DE" dirty="0"/>
          </a:p>
        </p:txBody>
      </p:sp>
      <p:sp>
        <p:nvSpPr>
          <p:cNvPr id="8" name="Textfeld 7">
            <a:extLst>
              <a:ext uri="{FF2B5EF4-FFF2-40B4-BE49-F238E27FC236}">
                <a16:creationId xmlns:a16="http://schemas.microsoft.com/office/drawing/2014/main" id="{AFE31835-8581-D003-CB07-D1A51FB614BC}"/>
              </a:ext>
            </a:extLst>
          </p:cNvPr>
          <p:cNvSpPr txBox="1"/>
          <p:nvPr/>
        </p:nvSpPr>
        <p:spPr>
          <a:xfrm>
            <a:off x="4657108" y="4606767"/>
            <a:ext cx="909123" cy="300082"/>
          </a:xfrm>
          <a:prstGeom prst="rect">
            <a:avLst/>
          </a:prstGeom>
          <a:solidFill>
            <a:srgbClr val="FF0000"/>
          </a:solidFill>
        </p:spPr>
        <p:txBody>
          <a:bodyPr wrap="square" rtlCol="0">
            <a:spAutoFit/>
          </a:bodyPr>
          <a:lstStyle/>
          <a:p>
            <a:pPr algn="ctr"/>
            <a:r>
              <a:rPr lang="de-DE" sz="1350" b="1" dirty="0">
                <a:solidFill>
                  <a:schemeClr val="bg1"/>
                </a:solidFill>
              </a:rPr>
              <a:t>Spenden</a:t>
            </a:r>
          </a:p>
        </p:txBody>
      </p:sp>
      <p:sp>
        <p:nvSpPr>
          <p:cNvPr id="10" name="Textfeld 9">
            <a:extLst>
              <a:ext uri="{FF2B5EF4-FFF2-40B4-BE49-F238E27FC236}">
                <a16:creationId xmlns:a16="http://schemas.microsoft.com/office/drawing/2014/main" id="{EF6B6673-A565-EC42-59D7-8176DBE55C00}"/>
              </a:ext>
            </a:extLst>
          </p:cNvPr>
          <p:cNvSpPr txBox="1"/>
          <p:nvPr/>
        </p:nvSpPr>
        <p:spPr>
          <a:xfrm>
            <a:off x="3149091" y="2434543"/>
            <a:ext cx="3758704" cy="995016"/>
          </a:xfrm>
          <a:prstGeom prst="rect">
            <a:avLst/>
          </a:prstGeom>
          <a:noFill/>
        </p:spPr>
        <p:txBody>
          <a:bodyPr wrap="square" rtlCol="0">
            <a:spAutoFit/>
          </a:bodyPr>
          <a:lstStyle/>
          <a:p>
            <a:pPr>
              <a:lnSpc>
                <a:spcPts val="3600"/>
              </a:lnSpc>
            </a:pPr>
            <a:r>
              <a:rPr lang="de-DE" sz="2800" b="1" i="1" dirty="0">
                <a:solidFill>
                  <a:schemeClr val="bg1"/>
                </a:solidFill>
              </a:rPr>
              <a:t>Gemeinsam für ein grüneres München!</a:t>
            </a:r>
          </a:p>
        </p:txBody>
      </p:sp>
      <p:pic>
        <p:nvPicPr>
          <p:cNvPr id="12" name="Grafik 11">
            <a:extLst>
              <a:ext uri="{FF2B5EF4-FFF2-40B4-BE49-F238E27FC236}">
                <a16:creationId xmlns:a16="http://schemas.microsoft.com/office/drawing/2014/main" id="{3C223E96-EB24-BFEA-CA3B-C118EE526965}"/>
              </a:ext>
            </a:extLst>
          </p:cNvPr>
          <p:cNvPicPr>
            <a:picLocks noChangeAspect="1"/>
          </p:cNvPicPr>
          <p:nvPr/>
        </p:nvPicPr>
        <p:blipFill rotWithShape="1">
          <a:blip r:embed="rId2"/>
          <a:srcRect l="29206" t="14008" r="30215" b="14008"/>
          <a:stretch/>
        </p:blipFill>
        <p:spPr>
          <a:xfrm>
            <a:off x="2588472" y="5661226"/>
            <a:ext cx="305553" cy="285003"/>
          </a:xfrm>
          <a:prstGeom prst="rect">
            <a:avLst/>
          </a:prstGeom>
        </p:spPr>
      </p:pic>
      <p:sp>
        <p:nvSpPr>
          <p:cNvPr id="13" name="Textfeld 12">
            <a:extLst>
              <a:ext uri="{FF2B5EF4-FFF2-40B4-BE49-F238E27FC236}">
                <a16:creationId xmlns:a16="http://schemas.microsoft.com/office/drawing/2014/main" id="{1E6D637B-0332-B295-E048-E3CBA75EDEED}"/>
              </a:ext>
            </a:extLst>
          </p:cNvPr>
          <p:cNvSpPr txBox="1"/>
          <p:nvPr/>
        </p:nvSpPr>
        <p:spPr>
          <a:xfrm>
            <a:off x="3023804" y="5653576"/>
            <a:ext cx="2832848" cy="349624"/>
          </a:xfrm>
          <a:prstGeom prst="rect">
            <a:avLst/>
          </a:prstGeom>
        </p:spPr>
        <p:txBody>
          <a:bodyPr vert="horz" wrap="square" lIns="0" tIns="0" rIns="0" bIns="0" rtlCol="0">
            <a:noAutofit/>
          </a:bodyPr>
          <a:lstStyle/>
          <a:p>
            <a:r>
              <a:rPr lang="de-DE" sz="2000" b="1" dirty="0" err="1">
                <a:solidFill>
                  <a:srgbClr val="008000"/>
                </a:solidFill>
              </a:rPr>
              <a:t>gruenpaten_munchen</a:t>
            </a:r>
            <a:endParaRPr lang="de-DE" sz="2000" b="1" dirty="0">
              <a:solidFill>
                <a:srgbClr val="008000"/>
              </a:solidFill>
            </a:endParaRPr>
          </a:p>
          <a:p>
            <a:endParaRPr lang="de-DE" dirty="0" err="1"/>
          </a:p>
        </p:txBody>
      </p:sp>
      <p:sp>
        <p:nvSpPr>
          <p:cNvPr id="15" name="Textfeld 14">
            <a:extLst>
              <a:ext uri="{FF2B5EF4-FFF2-40B4-BE49-F238E27FC236}">
                <a16:creationId xmlns:a16="http://schemas.microsoft.com/office/drawing/2014/main" id="{A41D209B-BE63-F549-5936-BC3385F6414E}"/>
              </a:ext>
            </a:extLst>
          </p:cNvPr>
          <p:cNvSpPr txBox="1"/>
          <p:nvPr/>
        </p:nvSpPr>
        <p:spPr>
          <a:xfrm>
            <a:off x="0" y="827314"/>
            <a:ext cx="1102718" cy="5602273"/>
          </a:xfrm>
          <a:prstGeom prst="rect">
            <a:avLst/>
          </a:prstGeom>
        </p:spPr>
        <p:txBody>
          <a:bodyPr vert="vert270" wrap="square" lIns="0" tIns="0" rIns="0" bIns="0" rtlCol="0" anchor="ctr">
            <a:noAutofit/>
          </a:bodyPr>
          <a:lstStyle/>
          <a:p>
            <a:pPr algn="ctr"/>
            <a:r>
              <a:rPr lang="de-DE" sz="4000" dirty="0">
                <a:solidFill>
                  <a:schemeClr val="bg1"/>
                </a:solidFill>
              </a:rPr>
              <a:t>Grüner Gehweg</a:t>
            </a:r>
          </a:p>
        </p:txBody>
      </p:sp>
      <p:pic>
        <p:nvPicPr>
          <p:cNvPr id="4" name="Grafik 3">
            <a:extLst>
              <a:ext uri="{FF2B5EF4-FFF2-40B4-BE49-F238E27FC236}">
                <a16:creationId xmlns:a16="http://schemas.microsoft.com/office/drawing/2014/main" id="{0A86648B-887C-56F1-14EA-69A6FD0818EC}"/>
              </a:ext>
            </a:extLst>
          </p:cNvPr>
          <p:cNvPicPr>
            <a:picLocks noChangeAspect="1"/>
          </p:cNvPicPr>
          <p:nvPr/>
        </p:nvPicPr>
        <p:blipFill rotWithShape="1">
          <a:blip r:embed="rId3"/>
          <a:srcRect l="9629" r="4345"/>
          <a:stretch/>
        </p:blipFill>
        <p:spPr>
          <a:xfrm flipH="1">
            <a:off x="0" y="852"/>
            <a:ext cx="9899090" cy="6858000"/>
          </a:xfrm>
          <a:prstGeom prst="rect">
            <a:avLst/>
          </a:prstGeom>
          <a:solidFill>
            <a:schemeClr val="accent6">
              <a:lumMod val="75000"/>
            </a:schemeClr>
          </a:solidFill>
        </p:spPr>
      </p:pic>
      <p:pic>
        <p:nvPicPr>
          <p:cNvPr id="11" name="Inhaltsplatzhalter 7">
            <a:extLst>
              <a:ext uri="{FF2B5EF4-FFF2-40B4-BE49-F238E27FC236}">
                <a16:creationId xmlns:a16="http://schemas.microsoft.com/office/drawing/2014/main" id="{2156B88C-ED28-2FDE-7B25-A5D6033823D2}"/>
              </a:ext>
            </a:extLst>
          </p:cNvPr>
          <p:cNvPicPr>
            <a:picLocks noGrp="1" noChangeAspect="1"/>
          </p:cNvPicPr>
          <p:nvPr>
            <p:ph sz="quarter" idx="13"/>
          </p:nvPr>
        </p:nvPicPr>
        <p:blipFill rotWithShape="1">
          <a:blip r:embed="rId4"/>
          <a:srcRect l="4357" t="4547" b="15181"/>
          <a:stretch/>
        </p:blipFill>
        <p:spPr>
          <a:xfrm>
            <a:off x="542417" y="973344"/>
            <a:ext cx="2795452" cy="2346204"/>
          </a:xfrm>
          <a:effectLst>
            <a:outerShdw blurRad="50800" dist="38100" dir="2700000" algn="tl" rotWithShape="0">
              <a:prstClr val="black">
                <a:alpha val="40000"/>
              </a:prstClr>
            </a:outerShdw>
          </a:effectLst>
        </p:spPr>
      </p:pic>
      <p:sp>
        <p:nvSpPr>
          <p:cNvPr id="16" name="Textfeld 15">
            <a:extLst>
              <a:ext uri="{FF2B5EF4-FFF2-40B4-BE49-F238E27FC236}">
                <a16:creationId xmlns:a16="http://schemas.microsoft.com/office/drawing/2014/main" id="{DFEFB898-E07D-A851-5CA9-6FA839331B41}"/>
              </a:ext>
            </a:extLst>
          </p:cNvPr>
          <p:cNvSpPr txBox="1"/>
          <p:nvPr/>
        </p:nvSpPr>
        <p:spPr>
          <a:xfrm>
            <a:off x="542417" y="3462672"/>
            <a:ext cx="2795452" cy="900321"/>
          </a:xfrm>
          <a:prstGeom prst="rect">
            <a:avLst/>
          </a:prstGeom>
          <a:solidFill>
            <a:srgbClr val="008600"/>
          </a:solidFill>
        </p:spPr>
        <p:txBody>
          <a:bodyPr vert="horz" wrap="square" lIns="0" tIns="144000" rIns="0" bIns="0" rtlCol="0">
            <a:noAutofit/>
          </a:bodyPr>
          <a:lstStyle/>
          <a:p>
            <a:pPr algn="ctr"/>
            <a:r>
              <a:rPr lang="de-DE" dirty="0">
                <a:solidFill>
                  <a:schemeClr val="bg1"/>
                </a:solidFill>
              </a:rPr>
              <a:t>Dorothee Haering</a:t>
            </a:r>
          </a:p>
          <a:p>
            <a:pPr algn="ctr"/>
            <a:r>
              <a:rPr lang="de-DE" sz="1400" dirty="0">
                <a:solidFill>
                  <a:schemeClr val="bg1"/>
                </a:solidFill>
                <a:effectLst/>
              </a:rPr>
              <a:t>www.grünpaten.de</a:t>
            </a:r>
          </a:p>
          <a:p>
            <a:pPr algn="ctr"/>
            <a:endParaRPr lang="de-DE" sz="1600" dirty="0">
              <a:solidFill>
                <a:schemeClr val="bg1"/>
              </a:solidFill>
            </a:endParaRPr>
          </a:p>
        </p:txBody>
      </p:sp>
    </p:spTree>
    <p:extLst>
      <p:ext uri="{BB962C8B-B14F-4D97-AF65-F5344CB8AC3E}">
        <p14:creationId xmlns:p14="http://schemas.microsoft.com/office/powerpoint/2010/main" val="246683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4808B1C-6591-5158-303C-CF1D4D5A9372}"/>
              </a:ext>
            </a:extLst>
          </p:cNvPr>
          <p:cNvPicPr>
            <a:picLocks noChangeAspect="1"/>
          </p:cNvPicPr>
          <p:nvPr/>
        </p:nvPicPr>
        <p:blipFill>
          <a:blip r:embed="rId2"/>
          <a:stretch>
            <a:fillRect/>
          </a:stretch>
        </p:blipFill>
        <p:spPr>
          <a:xfrm>
            <a:off x="1054599" y="642788"/>
            <a:ext cx="7712883" cy="5784663"/>
          </a:xfrm>
          <a:prstGeom prst="rect">
            <a:avLst/>
          </a:prstGeom>
        </p:spPr>
      </p:pic>
    </p:spTree>
    <p:extLst>
      <p:ext uri="{BB962C8B-B14F-4D97-AF65-F5344CB8AC3E}">
        <p14:creationId xmlns:p14="http://schemas.microsoft.com/office/powerpoint/2010/main" val="93912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8814F-72ED-B589-E393-1B62569192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914DD4E-4B89-61F1-41A1-03478159C868}"/>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3FFF0478-6E96-E5DA-CC36-D87EB7AED255}"/>
              </a:ext>
            </a:extLst>
          </p:cNvPr>
          <p:cNvSpPr>
            <a:spLocks noGrp="1"/>
          </p:cNvSpPr>
          <p:nvPr>
            <p:ph type="ftr" sz="quarter" idx="10"/>
          </p:nvPr>
        </p:nvSpPr>
        <p:spPr/>
        <p:txBody>
          <a:bodyPr/>
          <a:lstStyle/>
          <a:p>
            <a:r>
              <a:rPr lang="de-DE"/>
              <a:t>Pilotprojekt Georgenstraße „Grüner-Gehweg“</a:t>
            </a:r>
            <a:endParaRPr lang="de-DE" dirty="0"/>
          </a:p>
        </p:txBody>
      </p:sp>
      <p:pic>
        <p:nvPicPr>
          <p:cNvPr id="9" name="Inhaltsplatzhalter 8">
            <a:extLst>
              <a:ext uri="{FF2B5EF4-FFF2-40B4-BE49-F238E27FC236}">
                <a16:creationId xmlns:a16="http://schemas.microsoft.com/office/drawing/2014/main" id="{0426AB4F-C170-9189-FE4F-B1E2F3404A08}"/>
              </a:ext>
            </a:extLst>
          </p:cNvPr>
          <p:cNvPicPr>
            <a:picLocks noGrp="1" noChangeAspect="1"/>
          </p:cNvPicPr>
          <p:nvPr>
            <p:ph sz="quarter" idx="13"/>
          </p:nvPr>
        </p:nvPicPr>
        <p:blipFill>
          <a:blip r:embed="rId2"/>
          <a:stretch>
            <a:fillRect/>
          </a:stretch>
        </p:blipFill>
        <p:spPr>
          <a:xfrm>
            <a:off x="3267869" y="2677319"/>
            <a:ext cx="3295650" cy="2219325"/>
          </a:xfrm>
        </p:spPr>
      </p:pic>
      <p:sp>
        <p:nvSpPr>
          <p:cNvPr id="5" name="Foliennummernplatzhalter 4">
            <a:extLst>
              <a:ext uri="{FF2B5EF4-FFF2-40B4-BE49-F238E27FC236}">
                <a16:creationId xmlns:a16="http://schemas.microsoft.com/office/drawing/2014/main" id="{0106C009-7CCE-5B6C-9586-8256859B1D02}"/>
              </a:ext>
            </a:extLst>
          </p:cNvPr>
          <p:cNvSpPr>
            <a:spLocks noGrp="1"/>
          </p:cNvSpPr>
          <p:nvPr>
            <p:ph type="sldNum" sz="quarter" idx="4"/>
          </p:nvPr>
        </p:nvSpPr>
        <p:spPr/>
        <p:txBody>
          <a:bodyPr/>
          <a:lstStyle/>
          <a:p>
            <a:fld id="{1B54527F-DAF5-4B33-B254-56E93304373C}" type="slidenum">
              <a:rPr lang="de-DE" smtClean="0"/>
              <a:pPr/>
              <a:t>3</a:t>
            </a:fld>
            <a:endParaRPr lang="de-DE" dirty="0"/>
          </a:p>
        </p:txBody>
      </p:sp>
      <p:sp>
        <p:nvSpPr>
          <p:cNvPr id="6" name="Rechteck 5">
            <a:extLst>
              <a:ext uri="{FF2B5EF4-FFF2-40B4-BE49-F238E27FC236}">
                <a16:creationId xmlns:a16="http://schemas.microsoft.com/office/drawing/2014/main" id="{3485BADD-3F95-3757-4A3A-F2AA1CE191A9}"/>
              </a:ext>
            </a:extLst>
          </p:cNvPr>
          <p:cNvSpPr/>
          <p:nvPr/>
        </p:nvSpPr>
        <p:spPr>
          <a:xfrm>
            <a:off x="0" y="0"/>
            <a:ext cx="9917851" cy="695661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11" name="Grafik 10">
            <a:extLst>
              <a:ext uri="{FF2B5EF4-FFF2-40B4-BE49-F238E27FC236}">
                <a16:creationId xmlns:a16="http://schemas.microsoft.com/office/drawing/2014/main" id="{07715AC6-F082-830A-65A8-1E2995DC3091}"/>
              </a:ext>
            </a:extLst>
          </p:cNvPr>
          <p:cNvPicPr>
            <a:picLocks noChangeAspect="1"/>
          </p:cNvPicPr>
          <p:nvPr/>
        </p:nvPicPr>
        <p:blipFill>
          <a:blip r:embed="rId2"/>
          <a:stretch>
            <a:fillRect/>
          </a:stretch>
        </p:blipFill>
        <p:spPr>
          <a:xfrm>
            <a:off x="1440516" y="1073243"/>
            <a:ext cx="2559724" cy="1723745"/>
          </a:xfrm>
          <a:prstGeom prst="rect">
            <a:avLst/>
          </a:prstGeom>
        </p:spPr>
      </p:pic>
      <p:sp>
        <p:nvSpPr>
          <p:cNvPr id="14" name="Ellipse 13">
            <a:extLst>
              <a:ext uri="{FF2B5EF4-FFF2-40B4-BE49-F238E27FC236}">
                <a16:creationId xmlns:a16="http://schemas.microsoft.com/office/drawing/2014/main" id="{C22914DF-F583-628E-8BE9-0D12BA2AAB59}"/>
              </a:ext>
            </a:extLst>
          </p:cNvPr>
          <p:cNvSpPr/>
          <p:nvPr/>
        </p:nvSpPr>
        <p:spPr>
          <a:xfrm>
            <a:off x="2317376" y="4567517"/>
            <a:ext cx="188259" cy="18825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18" name="Grafik 17">
            <a:extLst>
              <a:ext uri="{FF2B5EF4-FFF2-40B4-BE49-F238E27FC236}">
                <a16:creationId xmlns:a16="http://schemas.microsoft.com/office/drawing/2014/main" id="{C9C21BF5-F085-F842-69B7-C9F003F9E33E}"/>
              </a:ext>
            </a:extLst>
          </p:cNvPr>
          <p:cNvPicPr>
            <a:picLocks noChangeAspect="1"/>
          </p:cNvPicPr>
          <p:nvPr/>
        </p:nvPicPr>
        <p:blipFill>
          <a:blip r:embed="rId3"/>
          <a:srcRect l="25209" t="22783"/>
          <a:stretch>
            <a:fillRect/>
          </a:stretch>
        </p:blipFill>
        <p:spPr>
          <a:xfrm>
            <a:off x="6267684" y="177284"/>
            <a:ext cx="2653554" cy="3424518"/>
          </a:xfrm>
          <a:prstGeom prst="rect">
            <a:avLst/>
          </a:prstGeom>
        </p:spPr>
      </p:pic>
      <p:pic>
        <p:nvPicPr>
          <p:cNvPr id="20" name="Grafik 19">
            <a:extLst>
              <a:ext uri="{FF2B5EF4-FFF2-40B4-BE49-F238E27FC236}">
                <a16:creationId xmlns:a16="http://schemas.microsoft.com/office/drawing/2014/main" id="{AEF9746A-7E3B-95A5-FD1C-B4E30634C254}"/>
              </a:ext>
            </a:extLst>
          </p:cNvPr>
          <p:cNvPicPr>
            <a:picLocks noChangeAspect="1"/>
          </p:cNvPicPr>
          <p:nvPr/>
        </p:nvPicPr>
        <p:blipFill>
          <a:blip r:embed="rId4"/>
          <a:srcRect t="13798"/>
          <a:stretch>
            <a:fillRect/>
          </a:stretch>
        </p:blipFill>
        <p:spPr>
          <a:xfrm>
            <a:off x="6267684" y="3758774"/>
            <a:ext cx="2714825" cy="2925285"/>
          </a:xfrm>
          <a:prstGeom prst="rect">
            <a:avLst/>
          </a:prstGeom>
        </p:spPr>
      </p:pic>
      <p:pic>
        <p:nvPicPr>
          <p:cNvPr id="22" name="Grafik 21">
            <a:extLst>
              <a:ext uri="{FF2B5EF4-FFF2-40B4-BE49-F238E27FC236}">
                <a16:creationId xmlns:a16="http://schemas.microsoft.com/office/drawing/2014/main" id="{6AE36B6C-C87C-5ECD-592B-583A8308E8CD}"/>
              </a:ext>
            </a:extLst>
          </p:cNvPr>
          <p:cNvPicPr>
            <a:picLocks noChangeAspect="1"/>
          </p:cNvPicPr>
          <p:nvPr/>
        </p:nvPicPr>
        <p:blipFill>
          <a:blip r:embed="rId5"/>
          <a:stretch>
            <a:fillRect/>
          </a:stretch>
        </p:blipFill>
        <p:spPr>
          <a:xfrm>
            <a:off x="869137" y="126473"/>
            <a:ext cx="4797464" cy="3475329"/>
          </a:xfrm>
          <a:prstGeom prst="rect">
            <a:avLst/>
          </a:prstGeom>
        </p:spPr>
      </p:pic>
      <p:pic>
        <p:nvPicPr>
          <p:cNvPr id="16" name="Grafik 15">
            <a:extLst>
              <a:ext uri="{FF2B5EF4-FFF2-40B4-BE49-F238E27FC236}">
                <a16:creationId xmlns:a16="http://schemas.microsoft.com/office/drawing/2014/main" id="{DB58F039-7674-AEAC-792C-8F15BDE4C23E}"/>
              </a:ext>
            </a:extLst>
          </p:cNvPr>
          <p:cNvPicPr>
            <a:picLocks noChangeAspect="1"/>
          </p:cNvPicPr>
          <p:nvPr/>
        </p:nvPicPr>
        <p:blipFill>
          <a:blip r:embed="rId6"/>
          <a:stretch>
            <a:fillRect/>
          </a:stretch>
        </p:blipFill>
        <p:spPr>
          <a:xfrm>
            <a:off x="869137" y="3758774"/>
            <a:ext cx="4769223" cy="2919932"/>
          </a:xfrm>
          <a:prstGeom prst="rect">
            <a:avLst/>
          </a:prstGeom>
        </p:spPr>
      </p:pic>
      <p:sp>
        <p:nvSpPr>
          <p:cNvPr id="23" name="Ellipse 22">
            <a:extLst>
              <a:ext uri="{FF2B5EF4-FFF2-40B4-BE49-F238E27FC236}">
                <a16:creationId xmlns:a16="http://schemas.microsoft.com/office/drawing/2014/main" id="{8F9D76C1-06A8-1B4E-81C2-7C4EA1DF83B2}"/>
              </a:ext>
            </a:extLst>
          </p:cNvPr>
          <p:cNvSpPr/>
          <p:nvPr/>
        </p:nvSpPr>
        <p:spPr>
          <a:xfrm>
            <a:off x="3142365" y="4755776"/>
            <a:ext cx="161364" cy="1408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4" name="Ellipse 23">
            <a:extLst>
              <a:ext uri="{FF2B5EF4-FFF2-40B4-BE49-F238E27FC236}">
                <a16:creationId xmlns:a16="http://schemas.microsoft.com/office/drawing/2014/main" id="{D7E3D51D-89EB-D469-519A-4E76145E9F90}"/>
              </a:ext>
            </a:extLst>
          </p:cNvPr>
          <p:cNvSpPr/>
          <p:nvPr/>
        </p:nvSpPr>
        <p:spPr>
          <a:xfrm flipH="1" flipV="1">
            <a:off x="2949623" y="4329954"/>
            <a:ext cx="174812" cy="2375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222458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1A2DECA-D78F-A0D4-AE46-67D163DC4938}"/>
              </a:ext>
            </a:extLst>
          </p:cNvPr>
          <p:cNvSpPr/>
          <p:nvPr/>
        </p:nvSpPr>
        <p:spPr>
          <a:xfrm>
            <a:off x="0" y="0"/>
            <a:ext cx="9917851" cy="695661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 name="Foliennummernplatzhalter 4">
            <a:extLst>
              <a:ext uri="{FF2B5EF4-FFF2-40B4-BE49-F238E27FC236}">
                <a16:creationId xmlns:a16="http://schemas.microsoft.com/office/drawing/2014/main" id="{B153C6A6-DD5A-5015-55CA-B057FC251CAD}"/>
              </a:ext>
            </a:extLst>
          </p:cNvPr>
          <p:cNvSpPr>
            <a:spLocks noGrp="1"/>
          </p:cNvSpPr>
          <p:nvPr>
            <p:ph type="sldNum" sz="quarter" idx="4"/>
          </p:nvPr>
        </p:nvSpPr>
        <p:spPr/>
        <p:txBody>
          <a:bodyPr/>
          <a:lstStyle/>
          <a:p>
            <a:fld id="{1B54527F-DAF5-4B33-B254-56E93304373C}" type="slidenum">
              <a:rPr lang="de-DE" smtClean="0"/>
              <a:pPr/>
              <a:t>4</a:t>
            </a:fld>
            <a:endParaRPr lang="de-DE" dirty="0"/>
          </a:p>
        </p:txBody>
      </p:sp>
      <p:pic>
        <p:nvPicPr>
          <p:cNvPr id="18" name="Grafik 17">
            <a:extLst>
              <a:ext uri="{FF2B5EF4-FFF2-40B4-BE49-F238E27FC236}">
                <a16:creationId xmlns:a16="http://schemas.microsoft.com/office/drawing/2014/main" id="{BE75010B-B69D-6F13-70BC-6FA0F4336A52}"/>
              </a:ext>
            </a:extLst>
          </p:cNvPr>
          <p:cNvPicPr>
            <a:picLocks noChangeAspect="1"/>
          </p:cNvPicPr>
          <p:nvPr/>
        </p:nvPicPr>
        <p:blipFill rotWithShape="1">
          <a:blip r:embed="rId2">
            <a:extLst>
              <a:ext uri="{28A0092B-C50C-407E-A947-70E740481C1C}">
                <a14:useLocalDpi xmlns:a14="http://schemas.microsoft.com/office/drawing/2010/main" val="0"/>
              </a:ext>
            </a:extLst>
          </a:blip>
          <a:srcRect t="-1" b="38178"/>
          <a:stretch/>
        </p:blipFill>
        <p:spPr>
          <a:xfrm>
            <a:off x="1349457" y="1132453"/>
            <a:ext cx="4399075" cy="3315745"/>
          </a:xfrm>
          <a:prstGeom prst="rect">
            <a:avLst/>
          </a:prstGeom>
        </p:spPr>
      </p:pic>
      <p:pic>
        <p:nvPicPr>
          <p:cNvPr id="12" name="Grafik 11">
            <a:extLst>
              <a:ext uri="{FF2B5EF4-FFF2-40B4-BE49-F238E27FC236}">
                <a16:creationId xmlns:a16="http://schemas.microsoft.com/office/drawing/2014/main" id="{DBE28B4C-F0C5-9570-53F9-2A3B51FFB2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824" b="83997" l="5397" r="48571"/>
                    </a14:imgEffect>
                  </a14:imgLayer>
                </a14:imgProps>
              </a:ext>
            </a:extLst>
          </a:blip>
          <a:srcRect t="38803" r="46032" b="10981"/>
          <a:stretch/>
        </p:blipFill>
        <p:spPr>
          <a:xfrm>
            <a:off x="7512794" y="4259778"/>
            <a:ext cx="2258021" cy="2101089"/>
          </a:xfrm>
          <a:prstGeom prst="rect">
            <a:avLst/>
          </a:prstGeom>
        </p:spPr>
      </p:pic>
      <p:pic>
        <p:nvPicPr>
          <p:cNvPr id="14" name="Grafik 13">
            <a:extLst>
              <a:ext uri="{FF2B5EF4-FFF2-40B4-BE49-F238E27FC236}">
                <a16:creationId xmlns:a16="http://schemas.microsoft.com/office/drawing/2014/main" id="{AD6428B1-D74E-0C54-4139-F8E38449AD3C}"/>
              </a:ext>
            </a:extLst>
          </p:cNvPr>
          <p:cNvPicPr>
            <a:picLocks noChangeAspect="1"/>
          </p:cNvPicPr>
          <p:nvPr/>
        </p:nvPicPr>
        <p:blipFill>
          <a:blip r:embed="rId5"/>
          <a:srcRect l="7861" t="20402" r="9410" b="11742"/>
          <a:stretch/>
        </p:blipFill>
        <p:spPr>
          <a:xfrm>
            <a:off x="5811634" y="4744221"/>
            <a:ext cx="1724281" cy="1503911"/>
          </a:xfrm>
          <a:prstGeom prst="rect">
            <a:avLst/>
          </a:prstGeom>
        </p:spPr>
      </p:pic>
      <p:pic>
        <p:nvPicPr>
          <p:cNvPr id="16" name="Grafik 15">
            <a:extLst>
              <a:ext uri="{FF2B5EF4-FFF2-40B4-BE49-F238E27FC236}">
                <a16:creationId xmlns:a16="http://schemas.microsoft.com/office/drawing/2014/main" id="{C9C3CD05-7A03-DA90-C0D0-E0F6BF7DC960}"/>
              </a:ext>
            </a:extLst>
          </p:cNvPr>
          <p:cNvPicPr>
            <a:picLocks noChangeAspect="1"/>
          </p:cNvPicPr>
          <p:nvPr/>
        </p:nvPicPr>
        <p:blipFill>
          <a:blip r:embed="rId6"/>
          <a:srcRect t="6725" b="4285"/>
          <a:stretch/>
        </p:blipFill>
        <p:spPr>
          <a:xfrm>
            <a:off x="4245009" y="4849091"/>
            <a:ext cx="1574670" cy="1413164"/>
          </a:xfrm>
          <a:prstGeom prst="rect">
            <a:avLst/>
          </a:prstGeom>
        </p:spPr>
      </p:pic>
      <p:pic>
        <p:nvPicPr>
          <p:cNvPr id="26" name="Grafik 25">
            <a:extLst>
              <a:ext uri="{FF2B5EF4-FFF2-40B4-BE49-F238E27FC236}">
                <a16:creationId xmlns:a16="http://schemas.microsoft.com/office/drawing/2014/main" id="{C9C18887-4688-47EB-8561-6D3234D6C18E}"/>
              </a:ext>
            </a:extLst>
          </p:cNvPr>
          <p:cNvPicPr>
            <a:picLocks noChangeAspect="1"/>
          </p:cNvPicPr>
          <p:nvPr/>
        </p:nvPicPr>
        <p:blipFill>
          <a:blip r:embed="rId7"/>
          <a:stretch>
            <a:fillRect/>
          </a:stretch>
        </p:blipFill>
        <p:spPr>
          <a:xfrm>
            <a:off x="1300673" y="4660154"/>
            <a:ext cx="1735975" cy="1587978"/>
          </a:xfrm>
          <a:prstGeom prst="rect">
            <a:avLst/>
          </a:prstGeom>
        </p:spPr>
      </p:pic>
      <p:pic>
        <p:nvPicPr>
          <p:cNvPr id="29" name="Grafik 28">
            <a:extLst>
              <a:ext uri="{FF2B5EF4-FFF2-40B4-BE49-F238E27FC236}">
                <a16:creationId xmlns:a16="http://schemas.microsoft.com/office/drawing/2014/main" id="{52888662-5046-3D09-BE76-B291F75E559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27512" y1="21235" x2="27512" y2="21235"/>
                        <a14:backgroundMark x1="29665" y1="31852" x2="29665" y2="31852"/>
                        <a14:backgroundMark x1="32297" y1="3951" x2="32297" y2="3951"/>
                        <a14:backgroundMark x1="94737" y1="80494" x2="94737" y2="80494"/>
                      </a14:backgroundRemoval>
                    </a14:imgEffect>
                  </a14:imgLayer>
                </a14:imgProps>
              </a:ext>
            </a:extLst>
          </a:blip>
          <a:stretch>
            <a:fillRect/>
          </a:stretch>
        </p:blipFill>
        <p:spPr>
          <a:xfrm>
            <a:off x="4780685" y="3442750"/>
            <a:ext cx="671157" cy="650284"/>
          </a:xfrm>
          <a:prstGeom prst="rect">
            <a:avLst/>
          </a:prstGeom>
        </p:spPr>
      </p:pic>
      <p:pic>
        <p:nvPicPr>
          <p:cNvPr id="30" name="Grafik 29">
            <a:extLst>
              <a:ext uri="{FF2B5EF4-FFF2-40B4-BE49-F238E27FC236}">
                <a16:creationId xmlns:a16="http://schemas.microsoft.com/office/drawing/2014/main" id="{D4C86E87-A3F9-F01C-C079-0D898B1E7FE7}"/>
              </a:ext>
            </a:extLst>
          </p:cNvPr>
          <p:cNvPicPr>
            <a:picLocks/>
          </p:cNvPicPr>
          <p:nvPr/>
        </p:nvPicPr>
        <p:blipFill>
          <a:blip r:embed="rId10">
            <a:extLst>
              <a:ext uri="{BEBA8EAE-BF5A-486C-A8C5-ECC9F3942E4B}">
                <a14:imgProps xmlns:a14="http://schemas.microsoft.com/office/drawing/2010/main">
                  <a14:imgLayer r:embed="rId11">
                    <a14:imgEffect>
                      <a14:backgroundRemoval t="10000" b="90000" l="10000" r="90000">
                        <a14:backgroundMark x1="23662" y1="21788" x2="23662" y2="21788"/>
                        <a14:backgroundMark x1="18592" y1="3631" x2="18592" y2="3631"/>
                        <a14:backgroundMark x1="95211" y1="65922" x2="95211" y2="65922"/>
                      </a14:backgroundRemoval>
                    </a14:imgEffect>
                  </a14:imgLayer>
                </a14:imgProps>
              </a:ext>
            </a:extLst>
          </a:blip>
          <a:stretch>
            <a:fillRect/>
          </a:stretch>
        </p:blipFill>
        <p:spPr>
          <a:xfrm rot="-1680000">
            <a:off x="5109864" y="2769988"/>
            <a:ext cx="541020" cy="579692"/>
          </a:xfrm>
          <a:prstGeom prst="rect">
            <a:avLst/>
          </a:prstGeom>
        </p:spPr>
      </p:pic>
      <p:pic>
        <p:nvPicPr>
          <p:cNvPr id="31" name="Grafik 30">
            <a:extLst>
              <a:ext uri="{FF2B5EF4-FFF2-40B4-BE49-F238E27FC236}">
                <a16:creationId xmlns:a16="http://schemas.microsoft.com/office/drawing/2014/main" id="{9450FEC5-9BA6-0029-C174-16CCCC6EA0E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27512" y1="21235" x2="27512" y2="21235"/>
                        <a14:backgroundMark x1="29665" y1="31852" x2="29665" y2="31852"/>
                        <a14:backgroundMark x1="32297" y1="3951" x2="32297" y2="3951"/>
                        <a14:backgroundMark x1="94737" y1="80494" x2="94737" y2="80494"/>
                      </a14:backgroundRemoval>
                    </a14:imgEffect>
                  </a14:imgLayer>
                </a14:imgProps>
              </a:ext>
            </a:extLst>
          </a:blip>
          <a:stretch>
            <a:fillRect/>
          </a:stretch>
        </p:blipFill>
        <p:spPr>
          <a:xfrm>
            <a:off x="5388228" y="2192788"/>
            <a:ext cx="423406" cy="410238"/>
          </a:xfrm>
          <a:prstGeom prst="rect">
            <a:avLst/>
          </a:prstGeom>
        </p:spPr>
      </p:pic>
      <p:pic>
        <p:nvPicPr>
          <p:cNvPr id="32" name="Grafik 31">
            <a:extLst>
              <a:ext uri="{FF2B5EF4-FFF2-40B4-BE49-F238E27FC236}">
                <a16:creationId xmlns:a16="http://schemas.microsoft.com/office/drawing/2014/main" id="{AE7F4D94-01EA-2EE4-B46C-56F27CF73E4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27512" y1="21235" x2="27512" y2="21235"/>
                        <a14:backgroundMark x1="29665" y1="31852" x2="29665" y2="31852"/>
                        <a14:backgroundMark x1="32297" y1="3951" x2="32297" y2="3951"/>
                        <a14:backgroundMark x1="94737" y1="80494" x2="94737" y2="80494"/>
                      </a14:backgroundRemoval>
                    </a14:imgEffect>
                  </a14:imgLayer>
                </a14:imgProps>
              </a:ext>
            </a:extLst>
          </a:blip>
          <a:stretch>
            <a:fillRect/>
          </a:stretch>
        </p:blipFill>
        <p:spPr>
          <a:xfrm>
            <a:off x="3198486" y="2603026"/>
            <a:ext cx="423406" cy="410238"/>
          </a:xfrm>
          <a:prstGeom prst="rect">
            <a:avLst/>
          </a:prstGeom>
        </p:spPr>
      </p:pic>
      <p:pic>
        <p:nvPicPr>
          <p:cNvPr id="33" name="Grafik 32">
            <a:extLst>
              <a:ext uri="{FF2B5EF4-FFF2-40B4-BE49-F238E27FC236}">
                <a16:creationId xmlns:a16="http://schemas.microsoft.com/office/drawing/2014/main" id="{693682F4-73D9-BA05-52CA-DFF16636F01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27512" y1="21235" x2="27512" y2="21235"/>
                        <a14:backgroundMark x1="29665" y1="31852" x2="29665" y2="31852"/>
                        <a14:backgroundMark x1="32297" y1="3951" x2="32297" y2="3951"/>
                        <a14:backgroundMark x1="94737" y1="80494" x2="94737" y2="80494"/>
                      </a14:backgroundRemoval>
                    </a14:imgEffect>
                  </a14:imgLayer>
                </a14:imgProps>
              </a:ext>
            </a:extLst>
          </a:blip>
          <a:stretch>
            <a:fillRect/>
          </a:stretch>
        </p:blipFill>
        <p:spPr>
          <a:xfrm>
            <a:off x="1743757" y="3341034"/>
            <a:ext cx="528387" cy="511954"/>
          </a:xfrm>
          <a:prstGeom prst="rect">
            <a:avLst/>
          </a:prstGeom>
        </p:spPr>
      </p:pic>
      <p:pic>
        <p:nvPicPr>
          <p:cNvPr id="34" name="Grafik 33">
            <a:extLst>
              <a:ext uri="{FF2B5EF4-FFF2-40B4-BE49-F238E27FC236}">
                <a16:creationId xmlns:a16="http://schemas.microsoft.com/office/drawing/2014/main" id="{3CF25B75-0962-9E3A-86B1-3B2422DB01C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backgroundMark x1="27512" y1="21235" x2="27512" y2="21235"/>
                        <a14:backgroundMark x1="29665" y1="31852" x2="29665" y2="31852"/>
                        <a14:backgroundMark x1="32297" y1="3951" x2="32297" y2="3951"/>
                        <a14:backgroundMark x1="94737" y1="80494" x2="94737" y2="80494"/>
                      </a14:backgroundRemoval>
                    </a14:imgEffect>
                  </a14:imgLayer>
                </a14:imgProps>
              </a:ext>
            </a:extLst>
          </a:blip>
          <a:stretch>
            <a:fillRect/>
          </a:stretch>
        </p:blipFill>
        <p:spPr>
          <a:xfrm>
            <a:off x="4478121" y="2017297"/>
            <a:ext cx="302564" cy="293154"/>
          </a:xfrm>
          <a:prstGeom prst="rect">
            <a:avLst/>
          </a:prstGeom>
        </p:spPr>
      </p:pic>
      <p:sp>
        <p:nvSpPr>
          <p:cNvPr id="35" name="Textfeld 34">
            <a:extLst>
              <a:ext uri="{FF2B5EF4-FFF2-40B4-BE49-F238E27FC236}">
                <a16:creationId xmlns:a16="http://schemas.microsoft.com/office/drawing/2014/main" id="{C6230523-53B0-B9F5-3743-C59CFB946107}"/>
              </a:ext>
            </a:extLst>
          </p:cNvPr>
          <p:cNvSpPr txBox="1"/>
          <p:nvPr/>
        </p:nvSpPr>
        <p:spPr>
          <a:xfrm>
            <a:off x="6357006" y="1132453"/>
            <a:ext cx="3193394" cy="1067162"/>
          </a:xfrm>
          <a:prstGeom prst="rect">
            <a:avLst/>
          </a:prstGeom>
        </p:spPr>
        <p:txBody>
          <a:bodyPr vert="horz" wrap="square" lIns="0" tIns="0" rIns="0" bIns="0" rtlCol="0">
            <a:noAutofit/>
          </a:bodyPr>
          <a:lstStyle/>
          <a:p>
            <a:pPr>
              <a:lnSpc>
                <a:spcPts val="2400"/>
              </a:lnSpc>
            </a:pPr>
            <a:r>
              <a:rPr lang="de-DE" sz="1600" dirty="0">
                <a:solidFill>
                  <a:schemeClr val="bg1"/>
                </a:solidFill>
              </a:rPr>
              <a:t>CITY DECKS®, ein deutscher Hersteller bieten Lösungen, die es erlauben, im Handumdrehen, ohne großen Organisationsaufwand urbane Räume umzugestalten und lebenswerter zu machen. Die Möbel sind standfest ohne Bodenverankerung und können mit einem Hubwagen verschoben werden. </a:t>
            </a:r>
          </a:p>
          <a:p>
            <a:pPr>
              <a:lnSpc>
                <a:spcPts val="2400"/>
              </a:lnSpc>
            </a:pPr>
            <a:endParaRPr lang="de-DE" sz="1600" dirty="0">
              <a:solidFill>
                <a:schemeClr val="bg1"/>
              </a:solidFill>
              <a:hlinkClick r:id="rId12">
                <a:extLst>
                  <a:ext uri="{A12FA001-AC4F-418D-AE19-62706E023703}">
                    <ahyp:hlinkClr xmlns:ahyp="http://schemas.microsoft.com/office/drawing/2018/hyperlinkcolor" val="tx"/>
                  </a:ext>
                </a:extLst>
              </a:hlinkClick>
            </a:endParaRPr>
          </a:p>
          <a:p>
            <a:pPr>
              <a:lnSpc>
                <a:spcPts val="2400"/>
              </a:lnSpc>
            </a:pPr>
            <a:r>
              <a:rPr lang="de-DE" sz="1600" dirty="0">
                <a:solidFill>
                  <a:srgbClr val="0563C1"/>
                </a:solidFill>
                <a:effectLst/>
                <a:hlinkClick r:id="rId12">
                  <a:extLst>
                    <a:ext uri="{A12FA001-AC4F-418D-AE19-62706E023703}">
                      <ahyp:hlinkClr xmlns:ahyp="http://schemas.microsoft.com/office/drawing/2018/hyperlinkcolor" val="tx"/>
                    </a:ext>
                  </a:extLst>
                </a:hlinkClick>
              </a:rPr>
              <a:t>https://citydecks.de</a:t>
            </a:r>
            <a:br>
              <a:rPr lang="de-DE" sz="1600" b="0" dirty="0">
                <a:effectLst/>
              </a:rPr>
            </a:br>
            <a:endParaRPr lang="de-DE" sz="1600" dirty="0"/>
          </a:p>
        </p:txBody>
      </p:sp>
      <p:sp>
        <p:nvSpPr>
          <p:cNvPr id="8" name="Rechteck 7">
            <a:extLst>
              <a:ext uri="{FF2B5EF4-FFF2-40B4-BE49-F238E27FC236}">
                <a16:creationId xmlns:a16="http://schemas.microsoft.com/office/drawing/2014/main" id="{B48D4F18-0B45-29AC-354F-1FECE811E75E}"/>
              </a:ext>
            </a:extLst>
          </p:cNvPr>
          <p:cNvSpPr/>
          <p:nvPr/>
        </p:nvSpPr>
        <p:spPr>
          <a:xfrm>
            <a:off x="1300673" y="4612388"/>
            <a:ext cx="6235242" cy="236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28" name="Grafik 27">
            <a:extLst>
              <a:ext uri="{FF2B5EF4-FFF2-40B4-BE49-F238E27FC236}">
                <a16:creationId xmlns:a16="http://schemas.microsoft.com/office/drawing/2014/main" id="{5A364ADD-60A8-B3EB-CF47-8195AF931C64}"/>
              </a:ext>
            </a:extLst>
          </p:cNvPr>
          <p:cNvPicPr>
            <a:picLocks noChangeAspect="1"/>
          </p:cNvPicPr>
          <p:nvPr/>
        </p:nvPicPr>
        <p:blipFill>
          <a:blip r:embed="rId13"/>
          <a:srcRect l="16207" r="5878"/>
          <a:stretch/>
        </p:blipFill>
        <p:spPr>
          <a:xfrm>
            <a:off x="2940729" y="4612388"/>
            <a:ext cx="1326767" cy="1649867"/>
          </a:xfrm>
          <a:prstGeom prst="rect">
            <a:avLst/>
          </a:prstGeom>
        </p:spPr>
      </p:pic>
    </p:spTree>
    <p:extLst>
      <p:ext uri="{BB962C8B-B14F-4D97-AF65-F5344CB8AC3E}">
        <p14:creationId xmlns:p14="http://schemas.microsoft.com/office/powerpoint/2010/main" val="68087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80BD8-1209-A97C-FDD7-97F7415E639B}"/>
              </a:ext>
            </a:extLst>
          </p:cNvPr>
          <p:cNvSpPr>
            <a:spLocks noGrp="1"/>
          </p:cNvSpPr>
          <p:nvPr>
            <p:ph type="title"/>
          </p:nvPr>
        </p:nvSpPr>
        <p:spPr/>
        <p:txBody>
          <a:bodyPr/>
          <a:lstStyle/>
          <a:p>
            <a:endParaRPr lang="de-DE"/>
          </a:p>
        </p:txBody>
      </p:sp>
      <p:sp>
        <p:nvSpPr>
          <p:cNvPr id="3" name="Fußzeilenplatzhalter 2">
            <a:extLst>
              <a:ext uri="{FF2B5EF4-FFF2-40B4-BE49-F238E27FC236}">
                <a16:creationId xmlns:a16="http://schemas.microsoft.com/office/drawing/2014/main" id="{936561CE-7ED7-EE5C-BF0A-D4BFE29C3B1E}"/>
              </a:ext>
            </a:extLst>
          </p:cNvPr>
          <p:cNvSpPr>
            <a:spLocks noGrp="1"/>
          </p:cNvSpPr>
          <p:nvPr>
            <p:ph type="ftr" sz="quarter" idx="10"/>
          </p:nvPr>
        </p:nvSpPr>
        <p:spPr/>
        <p:txBody>
          <a:bodyPr/>
          <a:lstStyle/>
          <a:p>
            <a:r>
              <a:rPr lang="de-DE"/>
              <a:t>Pilotprojekt Georgenstraße „Grüner-Gehweg“</a:t>
            </a:r>
            <a:endParaRPr lang="de-DE" dirty="0"/>
          </a:p>
        </p:txBody>
      </p:sp>
      <p:sp>
        <p:nvSpPr>
          <p:cNvPr id="4" name="Inhaltsplatzhalter 3">
            <a:extLst>
              <a:ext uri="{FF2B5EF4-FFF2-40B4-BE49-F238E27FC236}">
                <a16:creationId xmlns:a16="http://schemas.microsoft.com/office/drawing/2014/main" id="{69DC3505-38AB-3A34-484E-607D6042F2BB}"/>
              </a:ext>
            </a:extLst>
          </p:cNvPr>
          <p:cNvSpPr>
            <a:spLocks noGrp="1"/>
          </p:cNvSpPr>
          <p:nvPr>
            <p:ph sz="quarter" idx="13"/>
          </p:nvPr>
        </p:nvSpPr>
        <p:spPr/>
        <p:txBody>
          <a:bodyPr/>
          <a:lstStyle/>
          <a:p>
            <a:endParaRPr lang="de-DE"/>
          </a:p>
        </p:txBody>
      </p:sp>
      <p:sp>
        <p:nvSpPr>
          <p:cNvPr id="5" name="Foliennummernplatzhalter 4">
            <a:extLst>
              <a:ext uri="{FF2B5EF4-FFF2-40B4-BE49-F238E27FC236}">
                <a16:creationId xmlns:a16="http://schemas.microsoft.com/office/drawing/2014/main" id="{44AEB148-C3B6-FD46-B019-3B63B8E7A3A6}"/>
              </a:ext>
            </a:extLst>
          </p:cNvPr>
          <p:cNvSpPr>
            <a:spLocks noGrp="1"/>
          </p:cNvSpPr>
          <p:nvPr>
            <p:ph type="sldNum" sz="quarter" idx="4"/>
          </p:nvPr>
        </p:nvSpPr>
        <p:spPr/>
        <p:txBody>
          <a:bodyPr/>
          <a:lstStyle/>
          <a:p>
            <a:fld id="{1B54527F-DAF5-4B33-B254-56E93304373C}" type="slidenum">
              <a:rPr lang="de-DE" smtClean="0"/>
              <a:pPr/>
              <a:t>5</a:t>
            </a:fld>
            <a:endParaRPr lang="de-DE" dirty="0"/>
          </a:p>
        </p:txBody>
      </p:sp>
      <p:sp>
        <p:nvSpPr>
          <p:cNvPr id="6" name="Rechteck 5">
            <a:extLst>
              <a:ext uri="{FF2B5EF4-FFF2-40B4-BE49-F238E27FC236}">
                <a16:creationId xmlns:a16="http://schemas.microsoft.com/office/drawing/2014/main" id="{D6311A7C-4176-5CEC-7D5C-460688EFF265}"/>
              </a:ext>
            </a:extLst>
          </p:cNvPr>
          <p:cNvSpPr/>
          <p:nvPr/>
        </p:nvSpPr>
        <p:spPr>
          <a:xfrm>
            <a:off x="-11852" y="0"/>
            <a:ext cx="9917851" cy="695661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7" name="Grafik 6">
            <a:extLst>
              <a:ext uri="{FF2B5EF4-FFF2-40B4-BE49-F238E27FC236}">
                <a16:creationId xmlns:a16="http://schemas.microsoft.com/office/drawing/2014/main" id="{39137672-7893-C675-BAD4-614F5308097A}"/>
              </a:ext>
            </a:extLst>
          </p:cNvPr>
          <p:cNvPicPr>
            <a:picLocks noChangeAspect="1"/>
          </p:cNvPicPr>
          <p:nvPr/>
        </p:nvPicPr>
        <p:blipFill>
          <a:blip r:embed="rId2"/>
          <a:srcRect l="20312" t="27904" r="16125" b="19955"/>
          <a:stretch>
            <a:fillRect/>
          </a:stretch>
        </p:blipFill>
        <p:spPr>
          <a:xfrm>
            <a:off x="932330" y="1133043"/>
            <a:ext cx="8408894" cy="5173390"/>
          </a:xfrm>
          <a:prstGeom prst="rect">
            <a:avLst/>
          </a:prstGeom>
        </p:spPr>
      </p:pic>
    </p:spTree>
    <p:extLst>
      <p:ext uri="{BB962C8B-B14F-4D97-AF65-F5344CB8AC3E}">
        <p14:creationId xmlns:p14="http://schemas.microsoft.com/office/powerpoint/2010/main" val="208998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93367-C272-14D0-A8A5-480D7740A0F5}"/>
            </a:ext>
          </a:extLst>
        </p:cNvPr>
        <p:cNvGrpSpPr/>
        <p:nvPr/>
      </p:nvGrpSpPr>
      <p:grpSpPr>
        <a:xfrm>
          <a:off x="0" y="0"/>
          <a:ext cx="0" cy="0"/>
          <a:chOff x="0" y="0"/>
          <a:chExt cx="0" cy="0"/>
        </a:xfrm>
      </p:grpSpPr>
      <p:sp>
        <p:nvSpPr>
          <p:cNvPr id="13" name="Rechteck 12">
            <a:extLst>
              <a:ext uri="{FF2B5EF4-FFF2-40B4-BE49-F238E27FC236}">
                <a16:creationId xmlns:a16="http://schemas.microsoft.com/office/drawing/2014/main" id="{AC8AFEEE-E53A-F70F-D711-5717078351DD}"/>
              </a:ext>
            </a:extLst>
          </p:cNvPr>
          <p:cNvSpPr/>
          <p:nvPr/>
        </p:nvSpPr>
        <p:spPr>
          <a:xfrm>
            <a:off x="-11852" y="0"/>
            <a:ext cx="9917851" cy="695661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18" name="Grafik 17">
            <a:extLst>
              <a:ext uri="{FF2B5EF4-FFF2-40B4-BE49-F238E27FC236}">
                <a16:creationId xmlns:a16="http://schemas.microsoft.com/office/drawing/2014/main" id="{AED0ECED-6B47-ED34-A0B9-3049D5FA6A14}"/>
              </a:ext>
            </a:extLst>
          </p:cNvPr>
          <p:cNvPicPr>
            <a:picLocks noChangeAspect="1"/>
          </p:cNvPicPr>
          <p:nvPr/>
        </p:nvPicPr>
        <p:blipFill>
          <a:blip r:embed="rId2"/>
          <a:srcRect l="22481" t="34334" b="12054"/>
          <a:stretch/>
        </p:blipFill>
        <p:spPr>
          <a:xfrm>
            <a:off x="4014771" y="2129799"/>
            <a:ext cx="2709301" cy="2498293"/>
          </a:xfrm>
          <a:prstGeom prst="rect">
            <a:avLst/>
          </a:prstGeom>
        </p:spPr>
      </p:pic>
      <p:sp>
        <p:nvSpPr>
          <p:cNvPr id="5" name="Foliennummernplatzhalter 4">
            <a:extLst>
              <a:ext uri="{FF2B5EF4-FFF2-40B4-BE49-F238E27FC236}">
                <a16:creationId xmlns:a16="http://schemas.microsoft.com/office/drawing/2014/main" id="{4E8E1AD8-3697-3EA7-543A-4F01B8BAC1AA}"/>
              </a:ext>
            </a:extLst>
          </p:cNvPr>
          <p:cNvSpPr>
            <a:spLocks noGrp="1"/>
          </p:cNvSpPr>
          <p:nvPr>
            <p:ph type="sldNum" sz="quarter" idx="4"/>
          </p:nvPr>
        </p:nvSpPr>
        <p:spPr/>
        <p:txBody>
          <a:bodyPr/>
          <a:lstStyle/>
          <a:p>
            <a:fld id="{1B54527F-DAF5-4B33-B254-56E93304373C}" type="slidenum">
              <a:rPr lang="de-DE" smtClean="0"/>
              <a:pPr/>
              <a:t>6</a:t>
            </a:fld>
            <a:endParaRPr lang="de-DE" dirty="0"/>
          </a:p>
        </p:txBody>
      </p:sp>
      <p:pic>
        <p:nvPicPr>
          <p:cNvPr id="4" name="Grafik 3">
            <a:extLst>
              <a:ext uri="{FF2B5EF4-FFF2-40B4-BE49-F238E27FC236}">
                <a16:creationId xmlns:a16="http://schemas.microsoft.com/office/drawing/2014/main" id="{E13E9588-4DCE-9EFB-9C19-666BFF34D227}"/>
              </a:ext>
            </a:extLst>
          </p:cNvPr>
          <p:cNvPicPr>
            <a:picLocks noChangeAspect="1"/>
          </p:cNvPicPr>
          <p:nvPr/>
        </p:nvPicPr>
        <p:blipFill>
          <a:blip r:embed="rId3"/>
          <a:srcRect t="4127" b="8352"/>
          <a:stretch/>
        </p:blipFill>
        <p:spPr>
          <a:xfrm>
            <a:off x="-2345493" y="4648549"/>
            <a:ext cx="2034988" cy="1781038"/>
          </a:xfrm>
          <a:prstGeom prst="rect">
            <a:avLst/>
          </a:prstGeom>
        </p:spPr>
      </p:pic>
      <p:pic>
        <p:nvPicPr>
          <p:cNvPr id="8" name="Grafik 7">
            <a:extLst>
              <a:ext uri="{FF2B5EF4-FFF2-40B4-BE49-F238E27FC236}">
                <a16:creationId xmlns:a16="http://schemas.microsoft.com/office/drawing/2014/main" id="{24562A84-BDD1-DE67-20F7-83BC97FEC246}"/>
              </a:ext>
            </a:extLst>
          </p:cNvPr>
          <p:cNvPicPr>
            <a:picLocks noChangeAspect="1"/>
          </p:cNvPicPr>
          <p:nvPr/>
        </p:nvPicPr>
        <p:blipFill>
          <a:blip r:embed="rId4"/>
          <a:stretch>
            <a:fillRect/>
          </a:stretch>
        </p:blipFill>
        <p:spPr>
          <a:xfrm>
            <a:off x="-3607054" y="1356045"/>
            <a:ext cx="3296549" cy="3292504"/>
          </a:xfrm>
          <a:prstGeom prst="rect">
            <a:avLst/>
          </a:prstGeom>
        </p:spPr>
      </p:pic>
      <p:pic>
        <p:nvPicPr>
          <p:cNvPr id="11" name="Grafik 10">
            <a:extLst>
              <a:ext uri="{FF2B5EF4-FFF2-40B4-BE49-F238E27FC236}">
                <a16:creationId xmlns:a16="http://schemas.microsoft.com/office/drawing/2014/main" id="{AB155BF4-2953-B555-9591-5BD30F99CF3E}"/>
              </a:ext>
            </a:extLst>
          </p:cNvPr>
          <p:cNvPicPr>
            <a:picLocks noChangeAspect="1"/>
          </p:cNvPicPr>
          <p:nvPr/>
        </p:nvPicPr>
        <p:blipFill>
          <a:blip r:embed="rId5"/>
          <a:stretch>
            <a:fillRect/>
          </a:stretch>
        </p:blipFill>
        <p:spPr>
          <a:xfrm>
            <a:off x="1274618" y="2129799"/>
            <a:ext cx="2675164" cy="2498293"/>
          </a:xfrm>
          <a:prstGeom prst="rect">
            <a:avLst/>
          </a:prstGeom>
        </p:spPr>
      </p:pic>
      <p:sp>
        <p:nvSpPr>
          <p:cNvPr id="3" name="Textfeld 2">
            <a:extLst>
              <a:ext uri="{FF2B5EF4-FFF2-40B4-BE49-F238E27FC236}">
                <a16:creationId xmlns:a16="http://schemas.microsoft.com/office/drawing/2014/main" id="{C89081AB-B500-8AED-9453-E80C106BD1DB}"/>
              </a:ext>
            </a:extLst>
          </p:cNvPr>
          <p:cNvSpPr txBox="1"/>
          <p:nvPr/>
        </p:nvSpPr>
        <p:spPr>
          <a:xfrm>
            <a:off x="0" y="1356045"/>
            <a:ext cx="9917851" cy="2493818"/>
          </a:xfrm>
          <a:prstGeom prst="rect">
            <a:avLst/>
          </a:prstGeom>
        </p:spPr>
        <p:txBody>
          <a:bodyPr vert="horz" wrap="square" lIns="0" tIns="0" rIns="0" bIns="0" rtlCol="0">
            <a:noAutofit/>
          </a:bodyPr>
          <a:lstStyle/>
          <a:p>
            <a:pPr algn="ctr"/>
            <a:r>
              <a:rPr lang="de-DE" sz="2400" b="1" dirty="0">
                <a:solidFill>
                  <a:schemeClr val="bg1"/>
                </a:solidFill>
                <a:latin typeface="Verdana" panose="020B0604030504040204" pitchFamily="34" charset="0"/>
                <a:ea typeface="Verdana" panose="020B0604030504040204" pitchFamily="34" charset="0"/>
              </a:rPr>
              <a:t>Die Stadt kauft – die Bürger pflanzen &amp; pflegen</a:t>
            </a:r>
          </a:p>
        </p:txBody>
      </p:sp>
      <p:pic>
        <p:nvPicPr>
          <p:cNvPr id="14" name="Grafik 13">
            <a:extLst>
              <a:ext uri="{FF2B5EF4-FFF2-40B4-BE49-F238E27FC236}">
                <a16:creationId xmlns:a16="http://schemas.microsoft.com/office/drawing/2014/main" id="{A458E389-6D7E-6490-DC29-A312F70D9709}"/>
              </a:ext>
            </a:extLst>
          </p:cNvPr>
          <p:cNvPicPr>
            <a:picLocks noChangeAspect="1"/>
          </p:cNvPicPr>
          <p:nvPr/>
        </p:nvPicPr>
        <p:blipFill>
          <a:blip r:embed="rId6"/>
          <a:stretch>
            <a:fillRect/>
          </a:stretch>
        </p:blipFill>
        <p:spPr>
          <a:xfrm>
            <a:off x="6871902" y="2129799"/>
            <a:ext cx="1618625" cy="1213969"/>
          </a:xfrm>
          <a:prstGeom prst="rect">
            <a:avLst/>
          </a:prstGeom>
        </p:spPr>
      </p:pic>
      <p:pic>
        <p:nvPicPr>
          <p:cNvPr id="16" name="Grafik 15">
            <a:extLst>
              <a:ext uri="{FF2B5EF4-FFF2-40B4-BE49-F238E27FC236}">
                <a16:creationId xmlns:a16="http://schemas.microsoft.com/office/drawing/2014/main" id="{B67EFAB4-4597-D57A-E59F-A10F58FDC851}"/>
              </a:ext>
            </a:extLst>
          </p:cNvPr>
          <p:cNvPicPr>
            <a:picLocks noChangeAspect="1"/>
          </p:cNvPicPr>
          <p:nvPr/>
        </p:nvPicPr>
        <p:blipFill>
          <a:blip r:embed="rId7"/>
          <a:stretch>
            <a:fillRect/>
          </a:stretch>
        </p:blipFill>
        <p:spPr>
          <a:xfrm>
            <a:off x="6871902" y="3423746"/>
            <a:ext cx="1618625" cy="1204346"/>
          </a:xfrm>
          <a:prstGeom prst="rect">
            <a:avLst/>
          </a:prstGeom>
        </p:spPr>
      </p:pic>
      <p:sp>
        <p:nvSpPr>
          <p:cNvPr id="21" name="Textfeld 20">
            <a:extLst>
              <a:ext uri="{FF2B5EF4-FFF2-40B4-BE49-F238E27FC236}">
                <a16:creationId xmlns:a16="http://schemas.microsoft.com/office/drawing/2014/main" id="{99298A24-0F33-2210-3E93-74CCC4BD14A4}"/>
              </a:ext>
            </a:extLst>
          </p:cNvPr>
          <p:cNvSpPr txBox="1"/>
          <p:nvPr/>
        </p:nvSpPr>
        <p:spPr>
          <a:xfrm>
            <a:off x="1274618" y="4932218"/>
            <a:ext cx="7215909" cy="1191491"/>
          </a:xfrm>
          <a:prstGeom prst="rect">
            <a:avLst/>
          </a:prstGeom>
        </p:spPr>
        <p:txBody>
          <a:bodyPr vert="horz" wrap="square" lIns="0" tIns="0" rIns="0" bIns="0" rtlCol="0">
            <a:noAutofit/>
          </a:bodyPr>
          <a:lstStyle/>
          <a:p>
            <a:pPr algn="ctr"/>
            <a:r>
              <a:rPr lang="de-DE" sz="2800" b="1" dirty="0">
                <a:solidFill>
                  <a:schemeClr val="bg1"/>
                </a:solidFill>
                <a:effectLst/>
              </a:rPr>
              <a:t>Heimische Wildstauden</a:t>
            </a:r>
          </a:p>
          <a:p>
            <a:pPr algn="ctr"/>
            <a:r>
              <a:rPr lang="de-DE" sz="2800" b="1" dirty="0">
                <a:solidFill>
                  <a:schemeClr val="bg1"/>
                </a:solidFill>
                <a:effectLst/>
              </a:rPr>
              <a:t>hitze- und trockenverträglich</a:t>
            </a:r>
            <a:endParaRPr lang="de-DE" sz="2800" b="1" dirty="0">
              <a:solidFill>
                <a:schemeClr val="bg1"/>
              </a:solidFill>
            </a:endParaRPr>
          </a:p>
          <a:p>
            <a:endParaRPr lang="de-DE" dirty="0" err="1"/>
          </a:p>
        </p:txBody>
      </p:sp>
    </p:spTree>
    <p:extLst>
      <p:ext uri="{BB962C8B-B14F-4D97-AF65-F5344CB8AC3E}">
        <p14:creationId xmlns:p14="http://schemas.microsoft.com/office/powerpoint/2010/main" val="346084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A0038-980D-05DF-471F-F3F3687359AB}"/>
            </a:ext>
          </a:extLst>
        </p:cNvPr>
        <p:cNvGrpSpPr/>
        <p:nvPr/>
      </p:nvGrpSpPr>
      <p:grpSpPr>
        <a:xfrm>
          <a:off x="0" y="0"/>
          <a:ext cx="0" cy="0"/>
          <a:chOff x="0" y="0"/>
          <a:chExt cx="0" cy="0"/>
        </a:xfrm>
      </p:grpSpPr>
      <p:sp>
        <p:nvSpPr>
          <p:cNvPr id="6" name="Rechteck 5">
            <a:extLst>
              <a:ext uri="{FF2B5EF4-FFF2-40B4-BE49-F238E27FC236}">
                <a16:creationId xmlns:a16="http://schemas.microsoft.com/office/drawing/2014/main" id="{85AFACA9-1B6E-9544-BA6D-697099EEA3E8}"/>
              </a:ext>
            </a:extLst>
          </p:cNvPr>
          <p:cNvSpPr/>
          <p:nvPr/>
        </p:nvSpPr>
        <p:spPr>
          <a:xfrm>
            <a:off x="-11852" y="0"/>
            <a:ext cx="9917851" cy="6956612"/>
          </a:xfrm>
          <a:prstGeom prst="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 name="Foliennummernplatzhalter 4">
            <a:extLst>
              <a:ext uri="{FF2B5EF4-FFF2-40B4-BE49-F238E27FC236}">
                <a16:creationId xmlns:a16="http://schemas.microsoft.com/office/drawing/2014/main" id="{A3EF910B-FAC4-D0F3-6879-3B6061AF57B0}"/>
              </a:ext>
            </a:extLst>
          </p:cNvPr>
          <p:cNvSpPr>
            <a:spLocks noGrp="1"/>
          </p:cNvSpPr>
          <p:nvPr>
            <p:ph type="sldNum" sz="quarter" idx="4"/>
          </p:nvPr>
        </p:nvSpPr>
        <p:spPr/>
        <p:txBody>
          <a:bodyPr/>
          <a:lstStyle/>
          <a:p>
            <a:fld id="{1B54527F-DAF5-4B33-B254-56E93304373C}" type="slidenum">
              <a:rPr lang="de-DE" smtClean="0"/>
              <a:pPr/>
              <a:t>7</a:t>
            </a:fld>
            <a:endParaRPr lang="de-DE" dirty="0"/>
          </a:p>
        </p:txBody>
      </p:sp>
      <p:pic>
        <p:nvPicPr>
          <p:cNvPr id="14" name="Grafik 13">
            <a:extLst>
              <a:ext uri="{FF2B5EF4-FFF2-40B4-BE49-F238E27FC236}">
                <a16:creationId xmlns:a16="http://schemas.microsoft.com/office/drawing/2014/main" id="{4A5FE6F7-EF2D-4832-0EC3-4222656C32B3}"/>
              </a:ext>
            </a:extLst>
          </p:cNvPr>
          <p:cNvPicPr>
            <a:picLocks noChangeAspect="1"/>
          </p:cNvPicPr>
          <p:nvPr/>
        </p:nvPicPr>
        <p:blipFill>
          <a:blip r:embed="rId2"/>
          <a:srcRect l="1095" t="2429" b="5101"/>
          <a:stretch>
            <a:fillRect/>
          </a:stretch>
        </p:blipFill>
        <p:spPr>
          <a:xfrm>
            <a:off x="1733549" y="1164209"/>
            <a:ext cx="7785583" cy="4131691"/>
          </a:xfrm>
          <a:prstGeom prst="rect">
            <a:avLst/>
          </a:prstGeom>
        </p:spPr>
      </p:pic>
      <p:sp>
        <p:nvSpPr>
          <p:cNvPr id="4" name="Rechteck 3">
            <a:extLst>
              <a:ext uri="{FF2B5EF4-FFF2-40B4-BE49-F238E27FC236}">
                <a16:creationId xmlns:a16="http://schemas.microsoft.com/office/drawing/2014/main" id="{207CB645-2068-02DD-0FB1-268BC73F83CF}"/>
              </a:ext>
            </a:extLst>
          </p:cNvPr>
          <p:cNvSpPr/>
          <p:nvPr/>
        </p:nvSpPr>
        <p:spPr>
          <a:xfrm>
            <a:off x="5998024" y="4996206"/>
            <a:ext cx="2391832" cy="2996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Tree>
    <p:extLst>
      <p:ext uri="{BB962C8B-B14F-4D97-AF65-F5344CB8AC3E}">
        <p14:creationId xmlns:p14="http://schemas.microsoft.com/office/powerpoint/2010/main" val="55220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16D3EF-BE88-E006-97D8-EC9AA03CBDD2}"/>
              </a:ext>
            </a:extLst>
          </p:cNvPr>
          <p:cNvSpPr>
            <a:spLocks noGrp="1"/>
          </p:cNvSpPr>
          <p:nvPr>
            <p:ph type="title"/>
          </p:nvPr>
        </p:nvSpPr>
        <p:spPr/>
        <p:txBody>
          <a:bodyPr/>
          <a:lstStyle/>
          <a:p>
            <a:r>
              <a:rPr lang="de-DE" dirty="0"/>
              <a:t>Kosten </a:t>
            </a:r>
          </a:p>
        </p:txBody>
      </p:sp>
      <p:sp>
        <p:nvSpPr>
          <p:cNvPr id="3" name="Fußzeilenplatzhalter 2">
            <a:extLst>
              <a:ext uri="{FF2B5EF4-FFF2-40B4-BE49-F238E27FC236}">
                <a16:creationId xmlns:a16="http://schemas.microsoft.com/office/drawing/2014/main" id="{30211625-4A57-30A0-F3AD-21527D4B7D38}"/>
              </a:ext>
            </a:extLst>
          </p:cNvPr>
          <p:cNvSpPr>
            <a:spLocks noGrp="1"/>
          </p:cNvSpPr>
          <p:nvPr>
            <p:ph type="ftr" sz="quarter" idx="10"/>
          </p:nvPr>
        </p:nvSpPr>
        <p:spPr/>
        <p:txBody>
          <a:bodyPr/>
          <a:lstStyle/>
          <a:p>
            <a:r>
              <a:rPr lang="de-DE" dirty="0"/>
              <a:t>Pilotprojekt Georgenstraße „Grüner-Gehweg“</a:t>
            </a:r>
          </a:p>
        </p:txBody>
      </p:sp>
      <p:sp>
        <p:nvSpPr>
          <p:cNvPr id="5" name="Foliennummernplatzhalter 4">
            <a:extLst>
              <a:ext uri="{FF2B5EF4-FFF2-40B4-BE49-F238E27FC236}">
                <a16:creationId xmlns:a16="http://schemas.microsoft.com/office/drawing/2014/main" id="{7D314692-FCC3-AB43-C422-74EC94EF7FCF}"/>
              </a:ext>
            </a:extLst>
          </p:cNvPr>
          <p:cNvSpPr>
            <a:spLocks noGrp="1"/>
          </p:cNvSpPr>
          <p:nvPr>
            <p:ph type="sldNum" sz="quarter" idx="4"/>
          </p:nvPr>
        </p:nvSpPr>
        <p:spPr/>
        <p:txBody>
          <a:bodyPr/>
          <a:lstStyle/>
          <a:p>
            <a:fld id="{1B54527F-DAF5-4B33-B254-56E93304373C}" type="slidenum">
              <a:rPr lang="de-DE" smtClean="0"/>
              <a:pPr/>
              <a:t>8</a:t>
            </a:fld>
            <a:endParaRPr lang="de-DE" dirty="0"/>
          </a:p>
        </p:txBody>
      </p:sp>
      <p:sp>
        <p:nvSpPr>
          <p:cNvPr id="8" name="Textfeld 7">
            <a:extLst>
              <a:ext uri="{FF2B5EF4-FFF2-40B4-BE49-F238E27FC236}">
                <a16:creationId xmlns:a16="http://schemas.microsoft.com/office/drawing/2014/main" id="{9A771562-B226-74CE-D23E-6E3043C8E7AC}"/>
              </a:ext>
            </a:extLst>
          </p:cNvPr>
          <p:cNvSpPr txBox="1"/>
          <p:nvPr/>
        </p:nvSpPr>
        <p:spPr>
          <a:xfrm>
            <a:off x="0" y="827314"/>
            <a:ext cx="1102718" cy="5602273"/>
          </a:xfrm>
          <a:prstGeom prst="rect">
            <a:avLst/>
          </a:prstGeom>
        </p:spPr>
        <p:txBody>
          <a:bodyPr vert="vert270" wrap="square" lIns="0" tIns="0" rIns="0" bIns="0" rtlCol="0" anchor="ctr">
            <a:noAutofit/>
          </a:bodyPr>
          <a:lstStyle/>
          <a:p>
            <a:pPr algn="ctr"/>
            <a:r>
              <a:rPr lang="de-DE" sz="4000" dirty="0">
                <a:solidFill>
                  <a:schemeClr val="bg1"/>
                </a:solidFill>
              </a:rPr>
              <a:t>Grüner Gehweg</a:t>
            </a:r>
          </a:p>
        </p:txBody>
      </p:sp>
      <p:pic>
        <p:nvPicPr>
          <p:cNvPr id="47" name="Grafik 46">
            <a:extLst>
              <a:ext uri="{FF2B5EF4-FFF2-40B4-BE49-F238E27FC236}">
                <a16:creationId xmlns:a16="http://schemas.microsoft.com/office/drawing/2014/main" id="{94C10F69-F05A-BFD2-6607-5C3E7B7051E9}"/>
              </a:ext>
            </a:extLst>
          </p:cNvPr>
          <p:cNvPicPr>
            <a:picLocks noChangeAspect="1"/>
          </p:cNvPicPr>
          <p:nvPr/>
        </p:nvPicPr>
        <p:blipFill>
          <a:blip r:embed="rId2"/>
          <a:stretch>
            <a:fillRect/>
          </a:stretch>
        </p:blipFill>
        <p:spPr>
          <a:xfrm>
            <a:off x="6078031" y="1406338"/>
            <a:ext cx="3676233" cy="4083145"/>
          </a:xfrm>
          <a:prstGeom prst="rect">
            <a:avLst/>
          </a:prstGeom>
        </p:spPr>
      </p:pic>
      <p:graphicFrame>
        <p:nvGraphicFramePr>
          <p:cNvPr id="19" name="Tabelle 18">
            <a:extLst>
              <a:ext uri="{FF2B5EF4-FFF2-40B4-BE49-F238E27FC236}">
                <a16:creationId xmlns:a16="http://schemas.microsoft.com/office/drawing/2014/main" id="{0D8F7077-32A9-B26C-C08B-4952424CD243}"/>
              </a:ext>
            </a:extLst>
          </p:cNvPr>
          <p:cNvGraphicFramePr>
            <a:graphicFrameLocks noGrp="1"/>
          </p:cNvGraphicFramePr>
          <p:nvPr>
            <p:extLst>
              <p:ext uri="{D42A27DB-BD31-4B8C-83A1-F6EECF244321}">
                <p14:modId xmlns:p14="http://schemas.microsoft.com/office/powerpoint/2010/main" val="2209354888"/>
              </p:ext>
            </p:extLst>
          </p:nvPr>
        </p:nvGraphicFramePr>
        <p:xfrm>
          <a:off x="1647346" y="1406338"/>
          <a:ext cx="4287252" cy="2186557"/>
        </p:xfrm>
        <a:graphic>
          <a:graphicData uri="http://schemas.openxmlformats.org/drawingml/2006/table">
            <a:tbl>
              <a:tblPr>
                <a:tableStyleId>{5C22544A-7EE6-4342-B048-85BDC9FD1C3A}</a:tableStyleId>
              </a:tblPr>
              <a:tblGrid>
                <a:gridCol w="1190365">
                  <a:extLst>
                    <a:ext uri="{9D8B030D-6E8A-4147-A177-3AD203B41FA5}">
                      <a16:colId xmlns:a16="http://schemas.microsoft.com/office/drawing/2014/main" val="366242687"/>
                    </a:ext>
                  </a:extLst>
                </a:gridCol>
                <a:gridCol w="622665">
                  <a:extLst>
                    <a:ext uri="{9D8B030D-6E8A-4147-A177-3AD203B41FA5}">
                      <a16:colId xmlns:a16="http://schemas.microsoft.com/office/drawing/2014/main" val="3069458710"/>
                    </a:ext>
                  </a:extLst>
                </a:gridCol>
                <a:gridCol w="925779">
                  <a:extLst>
                    <a:ext uri="{9D8B030D-6E8A-4147-A177-3AD203B41FA5}">
                      <a16:colId xmlns:a16="http://schemas.microsoft.com/office/drawing/2014/main" val="3514709530"/>
                    </a:ext>
                  </a:extLst>
                </a:gridCol>
                <a:gridCol w="550724">
                  <a:extLst>
                    <a:ext uri="{9D8B030D-6E8A-4147-A177-3AD203B41FA5}">
                      <a16:colId xmlns:a16="http://schemas.microsoft.com/office/drawing/2014/main" val="1973077595"/>
                    </a:ext>
                  </a:extLst>
                </a:gridCol>
                <a:gridCol w="997719">
                  <a:extLst>
                    <a:ext uri="{9D8B030D-6E8A-4147-A177-3AD203B41FA5}">
                      <a16:colId xmlns:a16="http://schemas.microsoft.com/office/drawing/2014/main" val="1157837691"/>
                    </a:ext>
                  </a:extLst>
                </a:gridCol>
              </a:tblGrid>
              <a:tr h="230219">
                <a:tc>
                  <a:txBody>
                    <a:bodyPr/>
                    <a:lstStyle/>
                    <a:p>
                      <a:pPr algn="l" fontAlgn="b"/>
                      <a:r>
                        <a:rPr lang="de-DE" sz="1100" u="none" strike="noStrike">
                          <a:effectLst/>
                        </a:rPr>
                        <a:t>Produkt </a:t>
                      </a:r>
                      <a:endParaRPr lang="de-DE" sz="1100" b="1"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endParaRPr lang="de-DE" sz="1100" b="1"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Preis</a:t>
                      </a:r>
                      <a:endParaRPr lang="de-DE" sz="1100" b="1"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Stückzahl</a:t>
                      </a:r>
                      <a:endParaRPr lang="de-DE" sz="1100" b="1"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l" fontAlgn="b"/>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extLst>
                  <a:ext uri="{0D108BD9-81ED-4DB2-BD59-A6C34878D82A}">
                    <a16:rowId xmlns:a16="http://schemas.microsoft.com/office/drawing/2014/main" val="3035053742"/>
                  </a:ext>
                </a:extLst>
              </a:tr>
              <a:tr h="230219">
                <a:tc>
                  <a:txBody>
                    <a:bodyPr/>
                    <a:lstStyle/>
                    <a:p>
                      <a:pPr algn="l" fontAlgn="b"/>
                      <a:r>
                        <a:rPr lang="de-DE" sz="1100" u="none" strike="noStrike">
                          <a:effectLst/>
                        </a:rPr>
                        <a:t>Pflanzen</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120 l</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2.390,00 €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2</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de-DE" sz="1100" u="none" strike="noStrike">
                          <a:effectLst/>
                        </a:rPr>
                        <a:t>4.780,00 €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extLst>
                  <a:ext uri="{0D108BD9-81ED-4DB2-BD59-A6C34878D82A}">
                    <a16:rowId xmlns:a16="http://schemas.microsoft.com/office/drawing/2014/main" val="581961842"/>
                  </a:ext>
                </a:extLst>
              </a:tr>
              <a:tr h="230219">
                <a:tc>
                  <a:txBody>
                    <a:bodyPr/>
                    <a:lstStyle/>
                    <a:p>
                      <a:pPr algn="l" fontAlgn="b"/>
                      <a:r>
                        <a:rPr lang="de-DE" sz="1100" u="none" strike="noStrike">
                          <a:effectLst/>
                        </a:rPr>
                        <a:t>Pflanzenkasten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200 l</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2.590,00 €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2</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de-DE" sz="1100" u="none" strike="noStrike">
                          <a:effectLst/>
                        </a:rPr>
                        <a:t>5.180,00 €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extLst>
                  <a:ext uri="{0D108BD9-81ED-4DB2-BD59-A6C34878D82A}">
                    <a16:rowId xmlns:a16="http://schemas.microsoft.com/office/drawing/2014/main" val="2984138389"/>
                  </a:ext>
                </a:extLst>
              </a:tr>
              <a:tr h="230219">
                <a:tc>
                  <a:txBody>
                    <a:bodyPr/>
                    <a:lstStyle/>
                    <a:p>
                      <a:pPr algn="l" fontAlgn="b"/>
                      <a:r>
                        <a:rPr lang="de-DE" sz="1100" u="none" strike="noStrike">
                          <a:effectLst/>
                        </a:rPr>
                        <a:t>Pflanzenkasten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240 l</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2.890,00 €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3</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de-DE" sz="1100" u="none" strike="noStrike">
                          <a:effectLst/>
                        </a:rPr>
                        <a:t>8.670,00 €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extLst>
                  <a:ext uri="{0D108BD9-81ED-4DB2-BD59-A6C34878D82A}">
                    <a16:rowId xmlns:a16="http://schemas.microsoft.com/office/drawing/2014/main" val="1147124639"/>
                  </a:ext>
                </a:extLst>
              </a:tr>
              <a:tr h="230219">
                <a:tc>
                  <a:txBody>
                    <a:bodyPr/>
                    <a:lstStyle/>
                    <a:p>
                      <a:pPr algn="l" fontAlgn="b"/>
                      <a:r>
                        <a:rPr lang="de-DE" sz="1100" u="none" strike="noStrike">
                          <a:effectLst/>
                        </a:rPr>
                        <a:t>Pflanzenkasten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400 l</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3.190,00 €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3</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de-DE" sz="1100" u="none" strike="noStrike">
                          <a:effectLst/>
                        </a:rPr>
                        <a:t>9.570,00 €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extLst>
                  <a:ext uri="{0D108BD9-81ED-4DB2-BD59-A6C34878D82A}">
                    <a16:rowId xmlns:a16="http://schemas.microsoft.com/office/drawing/2014/main" val="3884694463"/>
                  </a:ext>
                </a:extLst>
              </a:tr>
              <a:tr h="230219">
                <a:tc>
                  <a:txBody>
                    <a:bodyPr/>
                    <a:lstStyle/>
                    <a:p>
                      <a:pPr algn="l" fontAlgn="b"/>
                      <a:r>
                        <a:rPr lang="de-DE" sz="1100" u="none" strike="noStrike">
                          <a:effectLst/>
                        </a:rPr>
                        <a:t>Tisch</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1.290,00 €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2</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de-DE" sz="1100" u="none" strike="noStrike">
                          <a:effectLst/>
                        </a:rPr>
                        <a:t>2.580,00 €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extLst>
                  <a:ext uri="{0D108BD9-81ED-4DB2-BD59-A6C34878D82A}">
                    <a16:rowId xmlns:a16="http://schemas.microsoft.com/office/drawing/2014/main" val="3993364436"/>
                  </a:ext>
                </a:extLst>
              </a:tr>
              <a:tr h="230219">
                <a:tc>
                  <a:txBody>
                    <a:bodyPr/>
                    <a:lstStyle/>
                    <a:p>
                      <a:pPr algn="l" fontAlgn="b"/>
                      <a:r>
                        <a:rPr lang="de-DE" sz="1100" u="none" strike="noStrike">
                          <a:effectLst/>
                        </a:rPr>
                        <a:t>Bank</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2.290,00 €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r>
                        <a:rPr lang="de-DE" sz="1100" u="none" strike="noStrike">
                          <a:effectLst/>
                        </a:rPr>
                        <a:t>3</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de-DE" sz="1100" u="none" strike="noStrike">
                          <a:effectLst/>
                        </a:rPr>
                        <a:t>6.870,00 €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extLst>
                  <a:ext uri="{0D108BD9-81ED-4DB2-BD59-A6C34878D82A}">
                    <a16:rowId xmlns:a16="http://schemas.microsoft.com/office/drawing/2014/main" val="1999919462"/>
                  </a:ext>
                </a:extLst>
              </a:tr>
              <a:tr h="230219">
                <a:tc>
                  <a:txBody>
                    <a:bodyPr/>
                    <a:lstStyle/>
                    <a:p>
                      <a:pPr algn="l" fontAlgn="b"/>
                      <a:r>
                        <a:rPr lang="de-DE" sz="1100" u="none" strike="noStrike">
                          <a:effectLst/>
                        </a:rPr>
                        <a:t>Pflanzen</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de-DE" sz="1100" u="none" strike="noStrike">
                          <a:effectLst/>
                        </a:rPr>
                        <a:t>1.000,00 €</a:t>
                      </a:r>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extLst>
                  <a:ext uri="{0D108BD9-81ED-4DB2-BD59-A6C34878D82A}">
                    <a16:rowId xmlns:a16="http://schemas.microsoft.com/office/drawing/2014/main" val="1021077523"/>
                  </a:ext>
                </a:extLst>
              </a:tr>
              <a:tr h="230219">
                <a:tc>
                  <a:txBody>
                    <a:bodyPr/>
                    <a:lstStyle/>
                    <a:p>
                      <a:pPr algn="l" fontAlgn="b"/>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ctr" fontAlgn="b"/>
                      <a:endParaRPr lang="de-DE" sz="1100" b="0" i="0" u="none" strike="noStrike">
                        <a:solidFill>
                          <a:srgbClr val="000000"/>
                        </a:solidFill>
                        <a:effectLst/>
                        <a:latin typeface="Calibri" panose="020F0502020204030204" pitchFamily="34" charset="0"/>
                      </a:endParaRPr>
                    </a:p>
                  </a:txBody>
                  <a:tcPr marL="9525" marR="9525" marT="9525" marB="0" anchor="b">
                    <a:solidFill>
                      <a:srgbClr val="FFC000"/>
                    </a:solidFill>
                  </a:tcPr>
                </a:tc>
                <a:tc>
                  <a:txBody>
                    <a:bodyPr/>
                    <a:lstStyle/>
                    <a:p>
                      <a:pPr algn="r" fontAlgn="b"/>
                      <a:r>
                        <a:rPr lang="de-DE" sz="1100" b="1" u="none" strike="noStrike" dirty="0">
                          <a:effectLst/>
                        </a:rPr>
                        <a:t>37.650,00 €</a:t>
                      </a:r>
                      <a:endParaRPr lang="de-DE" sz="1100" b="1" i="0" u="none" strike="noStrike" dirty="0">
                        <a:solidFill>
                          <a:srgbClr val="000000"/>
                        </a:solidFill>
                        <a:effectLst/>
                        <a:latin typeface="Calibri" panose="020F0502020204030204" pitchFamily="34" charset="0"/>
                      </a:endParaRPr>
                    </a:p>
                  </a:txBody>
                  <a:tcPr marL="9525" marR="9525" marT="9525" marB="0" anchor="b">
                    <a:solidFill>
                      <a:srgbClr val="FFC000"/>
                    </a:solidFill>
                  </a:tcPr>
                </a:tc>
                <a:extLst>
                  <a:ext uri="{0D108BD9-81ED-4DB2-BD59-A6C34878D82A}">
                    <a16:rowId xmlns:a16="http://schemas.microsoft.com/office/drawing/2014/main" val="3121296435"/>
                  </a:ext>
                </a:extLst>
              </a:tr>
            </a:tbl>
          </a:graphicData>
        </a:graphic>
      </p:graphicFrame>
    </p:spTree>
    <p:extLst>
      <p:ext uri="{BB962C8B-B14F-4D97-AF65-F5344CB8AC3E}">
        <p14:creationId xmlns:p14="http://schemas.microsoft.com/office/powerpoint/2010/main" val="332364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15FDF3-4B5A-AA3A-D096-2DBD9A592472}"/>
              </a:ext>
            </a:extLst>
          </p:cNvPr>
          <p:cNvSpPr>
            <a:spLocks noGrp="1"/>
          </p:cNvSpPr>
          <p:nvPr>
            <p:ph type="title"/>
          </p:nvPr>
        </p:nvSpPr>
        <p:spPr/>
        <p:txBody>
          <a:bodyPr/>
          <a:lstStyle/>
          <a:p>
            <a:r>
              <a:rPr lang="de-DE" dirty="0"/>
              <a:t>Durchgangsbreite gewährt</a:t>
            </a:r>
          </a:p>
        </p:txBody>
      </p:sp>
      <p:sp>
        <p:nvSpPr>
          <p:cNvPr id="3" name="Fußzeilenplatzhalter 2">
            <a:extLst>
              <a:ext uri="{FF2B5EF4-FFF2-40B4-BE49-F238E27FC236}">
                <a16:creationId xmlns:a16="http://schemas.microsoft.com/office/drawing/2014/main" id="{C22145ED-7D88-D558-39FC-8CDE3B478CA8}"/>
              </a:ext>
            </a:extLst>
          </p:cNvPr>
          <p:cNvSpPr>
            <a:spLocks noGrp="1"/>
          </p:cNvSpPr>
          <p:nvPr>
            <p:ph type="ftr" sz="quarter" idx="10"/>
          </p:nvPr>
        </p:nvSpPr>
        <p:spPr/>
        <p:txBody>
          <a:bodyPr/>
          <a:lstStyle/>
          <a:p>
            <a:r>
              <a:rPr lang="de-DE"/>
              <a:t>Pilotprojekt Georgenstraße „Grüner-Gehweg“</a:t>
            </a:r>
            <a:endParaRPr lang="de-DE" dirty="0"/>
          </a:p>
        </p:txBody>
      </p:sp>
      <p:sp>
        <p:nvSpPr>
          <p:cNvPr id="5" name="Foliennummernplatzhalter 4">
            <a:extLst>
              <a:ext uri="{FF2B5EF4-FFF2-40B4-BE49-F238E27FC236}">
                <a16:creationId xmlns:a16="http://schemas.microsoft.com/office/drawing/2014/main" id="{18AA7929-24B7-31C7-1581-D93B4393A3BD}"/>
              </a:ext>
            </a:extLst>
          </p:cNvPr>
          <p:cNvSpPr>
            <a:spLocks noGrp="1"/>
          </p:cNvSpPr>
          <p:nvPr>
            <p:ph type="sldNum" sz="quarter" idx="4"/>
          </p:nvPr>
        </p:nvSpPr>
        <p:spPr/>
        <p:txBody>
          <a:bodyPr/>
          <a:lstStyle/>
          <a:p>
            <a:fld id="{1B54527F-DAF5-4B33-B254-56E93304373C}" type="slidenum">
              <a:rPr lang="de-DE" smtClean="0"/>
              <a:pPr/>
              <a:t>9</a:t>
            </a:fld>
            <a:endParaRPr lang="de-DE" dirty="0"/>
          </a:p>
        </p:txBody>
      </p:sp>
      <p:sp>
        <p:nvSpPr>
          <p:cNvPr id="6" name="Textfeld 5">
            <a:extLst>
              <a:ext uri="{FF2B5EF4-FFF2-40B4-BE49-F238E27FC236}">
                <a16:creationId xmlns:a16="http://schemas.microsoft.com/office/drawing/2014/main" id="{B0CA42C8-08BF-62DE-B010-F610A668FC4A}"/>
              </a:ext>
            </a:extLst>
          </p:cNvPr>
          <p:cNvSpPr txBox="1"/>
          <p:nvPr/>
        </p:nvSpPr>
        <p:spPr>
          <a:xfrm>
            <a:off x="0" y="827314"/>
            <a:ext cx="1102718" cy="5602273"/>
          </a:xfrm>
          <a:prstGeom prst="rect">
            <a:avLst/>
          </a:prstGeom>
        </p:spPr>
        <p:txBody>
          <a:bodyPr vert="vert270" wrap="square" lIns="0" tIns="0" rIns="0" bIns="0" rtlCol="0" anchor="ctr">
            <a:noAutofit/>
          </a:bodyPr>
          <a:lstStyle/>
          <a:p>
            <a:pPr algn="ctr"/>
            <a:r>
              <a:rPr lang="de-DE" sz="4000" dirty="0">
                <a:solidFill>
                  <a:schemeClr val="bg1"/>
                </a:solidFill>
              </a:rPr>
              <a:t>Grüner Gehweg</a:t>
            </a:r>
          </a:p>
        </p:txBody>
      </p:sp>
      <p:grpSp>
        <p:nvGrpSpPr>
          <p:cNvPr id="14" name="Gruppieren 13">
            <a:extLst>
              <a:ext uri="{FF2B5EF4-FFF2-40B4-BE49-F238E27FC236}">
                <a16:creationId xmlns:a16="http://schemas.microsoft.com/office/drawing/2014/main" id="{1867F4F8-1FF2-0DA2-0A22-132C163DFE45}"/>
              </a:ext>
            </a:extLst>
          </p:cNvPr>
          <p:cNvGrpSpPr/>
          <p:nvPr/>
        </p:nvGrpSpPr>
        <p:grpSpPr>
          <a:xfrm>
            <a:off x="7283485" y="1220727"/>
            <a:ext cx="2477559" cy="1441710"/>
            <a:chOff x="6497065" y="4468908"/>
            <a:chExt cx="1883236" cy="1095869"/>
          </a:xfrm>
        </p:grpSpPr>
        <p:sp>
          <p:nvSpPr>
            <p:cNvPr id="18" name="Rechteck 17">
              <a:extLst>
                <a:ext uri="{FF2B5EF4-FFF2-40B4-BE49-F238E27FC236}">
                  <a16:creationId xmlns:a16="http://schemas.microsoft.com/office/drawing/2014/main" id="{A224D46C-5C82-F297-468B-3BB7B8E75E7A}"/>
                </a:ext>
              </a:extLst>
            </p:cNvPr>
            <p:cNvSpPr/>
            <p:nvPr/>
          </p:nvSpPr>
          <p:spPr>
            <a:xfrm>
              <a:off x="6810103" y="4493623"/>
              <a:ext cx="1306286" cy="1071154"/>
            </a:xfrm>
            <a:prstGeom prst="rect">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19" name="Gerade Verbindung mit Pfeil 18">
              <a:extLst>
                <a:ext uri="{FF2B5EF4-FFF2-40B4-BE49-F238E27FC236}">
                  <a16:creationId xmlns:a16="http://schemas.microsoft.com/office/drawing/2014/main" id="{762A66DC-789D-5AF8-1DAC-29A481E04667}"/>
                </a:ext>
              </a:extLst>
            </p:cNvPr>
            <p:cNvCxnSpPr>
              <a:cxnSpLocks/>
            </p:cNvCxnSpPr>
            <p:nvPr/>
          </p:nvCxnSpPr>
          <p:spPr>
            <a:xfrm>
              <a:off x="6679475" y="4468908"/>
              <a:ext cx="0" cy="1071154"/>
            </a:xfrm>
            <a:prstGeom prst="straightConnector1">
              <a:avLst/>
            </a:prstGeom>
            <a:ln w="9525">
              <a:solidFill>
                <a:schemeClr val="tx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feld 19">
              <a:extLst>
                <a:ext uri="{FF2B5EF4-FFF2-40B4-BE49-F238E27FC236}">
                  <a16:creationId xmlns:a16="http://schemas.microsoft.com/office/drawing/2014/main" id="{4B3E5796-4C72-94FF-E0A7-644F465F6F1E}"/>
                </a:ext>
              </a:extLst>
            </p:cNvPr>
            <p:cNvSpPr txBox="1"/>
            <p:nvPr/>
          </p:nvSpPr>
          <p:spPr>
            <a:xfrm>
              <a:off x="6497065" y="4908278"/>
              <a:ext cx="705395" cy="261610"/>
            </a:xfrm>
            <a:prstGeom prst="rect">
              <a:avLst/>
            </a:prstGeom>
            <a:noFill/>
          </p:spPr>
          <p:txBody>
            <a:bodyPr wrap="square">
              <a:spAutoFit/>
            </a:bodyPr>
            <a:lstStyle/>
            <a:p>
              <a:r>
                <a:rPr lang="de-DE" sz="1100" dirty="0"/>
                <a:t>4,80 m</a:t>
              </a:r>
            </a:p>
          </p:txBody>
        </p:sp>
        <p:grpSp>
          <p:nvGrpSpPr>
            <p:cNvPr id="21" name="Gruppieren 20">
              <a:extLst>
                <a:ext uri="{FF2B5EF4-FFF2-40B4-BE49-F238E27FC236}">
                  <a16:creationId xmlns:a16="http://schemas.microsoft.com/office/drawing/2014/main" id="{0324CCB8-1F90-880D-58D0-551757228112}"/>
                </a:ext>
              </a:extLst>
            </p:cNvPr>
            <p:cNvGrpSpPr/>
            <p:nvPr/>
          </p:nvGrpSpPr>
          <p:grpSpPr>
            <a:xfrm>
              <a:off x="7313500" y="4653613"/>
              <a:ext cx="278675" cy="252548"/>
              <a:chOff x="7313500" y="4653613"/>
              <a:chExt cx="278675" cy="252548"/>
            </a:xfrm>
          </p:grpSpPr>
          <p:sp>
            <p:nvSpPr>
              <p:cNvPr id="24" name="Rechteck 23">
                <a:extLst>
                  <a:ext uri="{FF2B5EF4-FFF2-40B4-BE49-F238E27FC236}">
                    <a16:creationId xmlns:a16="http://schemas.microsoft.com/office/drawing/2014/main" id="{127D95A4-FD77-D7C5-AD9C-A8DE6F9A8A35}"/>
                  </a:ext>
                </a:extLst>
              </p:cNvPr>
              <p:cNvSpPr/>
              <p:nvPr/>
            </p:nvSpPr>
            <p:spPr>
              <a:xfrm>
                <a:off x="7313500" y="4653613"/>
                <a:ext cx="252548" cy="252548"/>
              </a:xfrm>
              <a:prstGeom prst="rect">
                <a:avLst/>
              </a:prstGeom>
              <a:solidFill>
                <a:srgbClr val="92D05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cxnSp>
            <p:nvCxnSpPr>
              <p:cNvPr id="25" name="Gerade Verbindung mit Pfeil 24">
                <a:extLst>
                  <a:ext uri="{FF2B5EF4-FFF2-40B4-BE49-F238E27FC236}">
                    <a16:creationId xmlns:a16="http://schemas.microsoft.com/office/drawing/2014/main" id="{706780BA-AD0A-1583-FE07-8917ACA3C3DF}"/>
                  </a:ext>
                </a:extLst>
              </p:cNvPr>
              <p:cNvCxnSpPr>
                <a:cxnSpLocks/>
                <a:endCxn id="24" idx="2"/>
              </p:cNvCxnSpPr>
              <p:nvPr/>
            </p:nvCxnSpPr>
            <p:spPr>
              <a:xfrm>
                <a:off x="7439774" y="4653613"/>
                <a:ext cx="0" cy="252548"/>
              </a:xfrm>
              <a:prstGeom prst="straightConnector1">
                <a:avLst/>
              </a:prstGeom>
              <a:ln w="9525">
                <a:solidFill>
                  <a:schemeClr val="tx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id="{B56BB76A-41AE-8C3C-CC20-C4C9CBDAABF8}"/>
                  </a:ext>
                </a:extLst>
              </p:cNvPr>
              <p:cNvSpPr txBox="1"/>
              <p:nvPr/>
            </p:nvSpPr>
            <p:spPr>
              <a:xfrm>
                <a:off x="7357044" y="4719694"/>
                <a:ext cx="235131" cy="125508"/>
              </a:xfrm>
              <a:prstGeom prst="rect">
                <a:avLst/>
              </a:prstGeom>
            </p:spPr>
            <p:txBody>
              <a:bodyPr vert="horz" wrap="square" lIns="0" tIns="0" rIns="0" bIns="0" rtlCol="0">
                <a:noAutofit/>
              </a:bodyPr>
              <a:lstStyle/>
              <a:p>
                <a:r>
                  <a:rPr lang="de-DE" sz="800" b="1" dirty="0"/>
                  <a:t>1,20</a:t>
                </a:r>
              </a:p>
            </p:txBody>
          </p:sp>
        </p:grpSp>
        <p:cxnSp>
          <p:nvCxnSpPr>
            <p:cNvPr id="22" name="Gerade Verbindung mit Pfeil 21">
              <a:extLst>
                <a:ext uri="{FF2B5EF4-FFF2-40B4-BE49-F238E27FC236}">
                  <a16:creationId xmlns:a16="http://schemas.microsoft.com/office/drawing/2014/main" id="{91AE6FE1-EE4C-DCAF-2FCB-F9087494D9AF}"/>
                </a:ext>
              </a:extLst>
            </p:cNvPr>
            <p:cNvCxnSpPr>
              <a:cxnSpLocks/>
            </p:cNvCxnSpPr>
            <p:nvPr/>
          </p:nvCxnSpPr>
          <p:spPr>
            <a:xfrm>
              <a:off x="7701031" y="4908278"/>
              <a:ext cx="0" cy="656499"/>
            </a:xfrm>
            <a:prstGeom prst="straightConnector1">
              <a:avLst/>
            </a:prstGeom>
            <a:ln w="9525">
              <a:solidFill>
                <a:schemeClr val="tx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feld 22">
              <a:extLst>
                <a:ext uri="{FF2B5EF4-FFF2-40B4-BE49-F238E27FC236}">
                  <a16:creationId xmlns:a16="http://schemas.microsoft.com/office/drawing/2014/main" id="{204B0C02-1E5E-675B-1B19-F927A03C76CC}"/>
                </a:ext>
              </a:extLst>
            </p:cNvPr>
            <p:cNvSpPr txBox="1"/>
            <p:nvPr/>
          </p:nvSpPr>
          <p:spPr>
            <a:xfrm>
              <a:off x="7674906" y="5039083"/>
              <a:ext cx="705395" cy="230832"/>
            </a:xfrm>
            <a:prstGeom prst="rect">
              <a:avLst/>
            </a:prstGeom>
            <a:noFill/>
          </p:spPr>
          <p:txBody>
            <a:bodyPr wrap="square">
              <a:spAutoFit/>
            </a:bodyPr>
            <a:lstStyle/>
            <a:p>
              <a:r>
                <a:rPr lang="de-DE" sz="900" dirty="0"/>
                <a:t>2,80 m</a:t>
              </a:r>
            </a:p>
          </p:txBody>
        </p:sp>
      </p:grpSp>
      <p:grpSp>
        <p:nvGrpSpPr>
          <p:cNvPr id="15" name="Gruppieren 14">
            <a:extLst>
              <a:ext uri="{FF2B5EF4-FFF2-40B4-BE49-F238E27FC236}">
                <a16:creationId xmlns:a16="http://schemas.microsoft.com/office/drawing/2014/main" id="{C5887EE0-D96C-B3F6-90A2-4DD16E3EB7EB}"/>
              </a:ext>
            </a:extLst>
          </p:cNvPr>
          <p:cNvGrpSpPr/>
          <p:nvPr/>
        </p:nvGrpSpPr>
        <p:grpSpPr>
          <a:xfrm>
            <a:off x="9086596" y="1361017"/>
            <a:ext cx="928008" cy="303679"/>
            <a:chOff x="4759234" y="4510282"/>
            <a:chExt cx="705395" cy="230832"/>
          </a:xfrm>
        </p:grpSpPr>
        <p:cxnSp>
          <p:nvCxnSpPr>
            <p:cNvPr id="16" name="Gerade Verbindung mit Pfeil 15">
              <a:extLst>
                <a:ext uri="{FF2B5EF4-FFF2-40B4-BE49-F238E27FC236}">
                  <a16:creationId xmlns:a16="http://schemas.microsoft.com/office/drawing/2014/main" id="{0A73A3E4-F801-16F0-2466-97D8EE136549}"/>
                </a:ext>
              </a:extLst>
            </p:cNvPr>
            <p:cNvCxnSpPr>
              <a:cxnSpLocks/>
            </p:cNvCxnSpPr>
            <p:nvPr/>
          </p:nvCxnSpPr>
          <p:spPr>
            <a:xfrm>
              <a:off x="4759234" y="4556409"/>
              <a:ext cx="0" cy="184705"/>
            </a:xfrm>
            <a:prstGeom prst="straightConnector1">
              <a:avLst/>
            </a:prstGeom>
            <a:ln w="9525">
              <a:solidFill>
                <a:schemeClr val="tx1"/>
              </a:solidFill>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ACF68240-114A-AA72-EF74-7E232B153ECE}"/>
                </a:ext>
              </a:extLst>
            </p:cNvPr>
            <p:cNvSpPr txBox="1"/>
            <p:nvPr/>
          </p:nvSpPr>
          <p:spPr>
            <a:xfrm>
              <a:off x="4759234" y="4510282"/>
              <a:ext cx="705395" cy="230832"/>
            </a:xfrm>
            <a:prstGeom prst="rect">
              <a:avLst/>
            </a:prstGeom>
            <a:noFill/>
          </p:spPr>
          <p:txBody>
            <a:bodyPr wrap="square">
              <a:spAutoFit/>
            </a:bodyPr>
            <a:lstStyle/>
            <a:p>
              <a:r>
                <a:rPr lang="de-DE" sz="900" dirty="0"/>
                <a:t>0,80 m</a:t>
              </a:r>
            </a:p>
          </p:txBody>
        </p:sp>
      </p:grpSp>
      <p:pic>
        <p:nvPicPr>
          <p:cNvPr id="29" name="Grafik 28">
            <a:extLst>
              <a:ext uri="{FF2B5EF4-FFF2-40B4-BE49-F238E27FC236}">
                <a16:creationId xmlns:a16="http://schemas.microsoft.com/office/drawing/2014/main" id="{044CDB21-A526-1D70-EFB7-32F4C9D391A6}"/>
              </a:ext>
            </a:extLst>
          </p:cNvPr>
          <p:cNvPicPr>
            <a:picLocks noChangeAspect="1"/>
          </p:cNvPicPr>
          <p:nvPr/>
        </p:nvPicPr>
        <p:blipFill>
          <a:blip r:embed="rId2"/>
          <a:stretch>
            <a:fillRect/>
          </a:stretch>
        </p:blipFill>
        <p:spPr>
          <a:xfrm>
            <a:off x="1647346" y="1063775"/>
            <a:ext cx="2297125" cy="3062833"/>
          </a:xfrm>
          <a:prstGeom prst="rect">
            <a:avLst/>
          </a:prstGeom>
        </p:spPr>
      </p:pic>
      <p:pic>
        <p:nvPicPr>
          <p:cNvPr id="40" name="Grafik 39">
            <a:extLst>
              <a:ext uri="{FF2B5EF4-FFF2-40B4-BE49-F238E27FC236}">
                <a16:creationId xmlns:a16="http://schemas.microsoft.com/office/drawing/2014/main" id="{6A4CA537-376A-B3DA-CFFE-B21233363B10}"/>
              </a:ext>
            </a:extLst>
          </p:cNvPr>
          <p:cNvPicPr>
            <a:picLocks noChangeAspect="1"/>
          </p:cNvPicPr>
          <p:nvPr/>
        </p:nvPicPr>
        <p:blipFill>
          <a:blip r:embed="rId3"/>
          <a:srcRect t="6725" b="4285"/>
          <a:stretch/>
        </p:blipFill>
        <p:spPr>
          <a:xfrm>
            <a:off x="5328115" y="4381405"/>
            <a:ext cx="1574670" cy="1413164"/>
          </a:xfrm>
          <a:prstGeom prst="rect">
            <a:avLst/>
          </a:prstGeom>
        </p:spPr>
      </p:pic>
      <p:pic>
        <p:nvPicPr>
          <p:cNvPr id="43" name="Grafik 42">
            <a:extLst>
              <a:ext uri="{FF2B5EF4-FFF2-40B4-BE49-F238E27FC236}">
                <a16:creationId xmlns:a16="http://schemas.microsoft.com/office/drawing/2014/main" id="{22E79E4A-ED7F-E052-3ADF-4015F43BDA08}"/>
              </a:ext>
            </a:extLst>
          </p:cNvPr>
          <p:cNvPicPr>
            <a:picLocks noChangeAspect="1"/>
          </p:cNvPicPr>
          <p:nvPr/>
        </p:nvPicPr>
        <p:blipFill>
          <a:blip r:embed="rId4"/>
          <a:srcRect l="7861" t="20402" r="9410" b="11742"/>
          <a:stretch/>
        </p:blipFill>
        <p:spPr>
          <a:xfrm>
            <a:off x="7694565" y="4309687"/>
            <a:ext cx="1724281" cy="1503911"/>
          </a:xfrm>
          <a:prstGeom prst="rect">
            <a:avLst/>
          </a:prstGeom>
        </p:spPr>
      </p:pic>
      <p:pic>
        <p:nvPicPr>
          <p:cNvPr id="45" name="Grafik 44">
            <a:extLst>
              <a:ext uri="{FF2B5EF4-FFF2-40B4-BE49-F238E27FC236}">
                <a16:creationId xmlns:a16="http://schemas.microsoft.com/office/drawing/2014/main" id="{80751F29-E0D4-B929-486F-9C3C381C0A6E}"/>
              </a:ext>
            </a:extLst>
          </p:cNvPr>
          <p:cNvPicPr>
            <a:picLocks noChangeAspect="1"/>
          </p:cNvPicPr>
          <p:nvPr/>
        </p:nvPicPr>
        <p:blipFill>
          <a:blip r:embed="rId5"/>
          <a:stretch>
            <a:fillRect/>
          </a:stretch>
        </p:blipFill>
        <p:spPr>
          <a:xfrm>
            <a:off x="1449585" y="4357573"/>
            <a:ext cx="1735975" cy="1587978"/>
          </a:xfrm>
          <a:prstGeom prst="rect">
            <a:avLst/>
          </a:prstGeom>
        </p:spPr>
      </p:pic>
      <p:pic>
        <p:nvPicPr>
          <p:cNvPr id="46" name="Grafik 45">
            <a:extLst>
              <a:ext uri="{FF2B5EF4-FFF2-40B4-BE49-F238E27FC236}">
                <a16:creationId xmlns:a16="http://schemas.microsoft.com/office/drawing/2014/main" id="{6F67BE29-0870-0EFF-B20B-39888A3CBA41}"/>
              </a:ext>
            </a:extLst>
          </p:cNvPr>
          <p:cNvPicPr>
            <a:picLocks noChangeAspect="1"/>
          </p:cNvPicPr>
          <p:nvPr/>
        </p:nvPicPr>
        <p:blipFill>
          <a:blip r:embed="rId6"/>
          <a:srcRect l="16207" r="5878"/>
          <a:stretch/>
        </p:blipFill>
        <p:spPr>
          <a:xfrm>
            <a:off x="3428245" y="4309687"/>
            <a:ext cx="1326767" cy="1649867"/>
          </a:xfrm>
          <a:prstGeom prst="rect">
            <a:avLst/>
          </a:prstGeom>
        </p:spPr>
      </p:pic>
      <p:sp>
        <p:nvSpPr>
          <p:cNvPr id="48" name="Textfeld 47">
            <a:extLst>
              <a:ext uri="{FF2B5EF4-FFF2-40B4-BE49-F238E27FC236}">
                <a16:creationId xmlns:a16="http://schemas.microsoft.com/office/drawing/2014/main" id="{30D9B5D6-759A-E366-9308-EF71DA8557D7}"/>
              </a:ext>
            </a:extLst>
          </p:cNvPr>
          <p:cNvSpPr txBox="1"/>
          <p:nvPr/>
        </p:nvSpPr>
        <p:spPr>
          <a:xfrm>
            <a:off x="7761270" y="5885316"/>
            <a:ext cx="1947423" cy="332805"/>
          </a:xfrm>
          <a:prstGeom prst="rect">
            <a:avLst/>
          </a:prstGeom>
        </p:spPr>
        <p:txBody>
          <a:bodyPr vert="horz" wrap="square" lIns="0" tIns="0" rIns="0" bIns="0" rtlCol="0">
            <a:noAutofit/>
          </a:bodyPr>
          <a:lstStyle/>
          <a:p>
            <a:r>
              <a:rPr lang="de-DE" sz="1200" dirty="0"/>
              <a:t>30 x 67 x 70 cm</a:t>
            </a:r>
          </a:p>
        </p:txBody>
      </p:sp>
      <p:sp>
        <p:nvSpPr>
          <p:cNvPr id="49" name="Textfeld 48">
            <a:extLst>
              <a:ext uri="{FF2B5EF4-FFF2-40B4-BE49-F238E27FC236}">
                <a16:creationId xmlns:a16="http://schemas.microsoft.com/office/drawing/2014/main" id="{0A5C3217-EEB9-71BA-730B-D9D0ED1A95F8}"/>
              </a:ext>
            </a:extLst>
          </p:cNvPr>
          <p:cNvSpPr txBox="1"/>
          <p:nvPr/>
        </p:nvSpPr>
        <p:spPr>
          <a:xfrm>
            <a:off x="5526067" y="5885316"/>
            <a:ext cx="1894371" cy="332805"/>
          </a:xfrm>
          <a:prstGeom prst="rect">
            <a:avLst/>
          </a:prstGeom>
        </p:spPr>
        <p:txBody>
          <a:bodyPr vert="horz" wrap="square" lIns="0" tIns="0" rIns="0" bIns="0" rtlCol="0">
            <a:noAutofit/>
          </a:bodyPr>
          <a:lstStyle/>
          <a:p>
            <a:r>
              <a:rPr lang="de-DE" sz="1200" dirty="0"/>
              <a:t>120 x 52 x 62 cm</a:t>
            </a:r>
          </a:p>
        </p:txBody>
      </p:sp>
      <p:sp>
        <p:nvSpPr>
          <p:cNvPr id="50" name="Textfeld 49">
            <a:extLst>
              <a:ext uri="{FF2B5EF4-FFF2-40B4-BE49-F238E27FC236}">
                <a16:creationId xmlns:a16="http://schemas.microsoft.com/office/drawing/2014/main" id="{ACE0D144-10C1-AB46-2B69-3056913F5698}"/>
              </a:ext>
            </a:extLst>
          </p:cNvPr>
          <p:cNvSpPr txBox="1"/>
          <p:nvPr/>
        </p:nvSpPr>
        <p:spPr>
          <a:xfrm>
            <a:off x="3383624" y="5959554"/>
            <a:ext cx="1894371" cy="332805"/>
          </a:xfrm>
          <a:prstGeom prst="rect">
            <a:avLst/>
          </a:prstGeom>
        </p:spPr>
        <p:txBody>
          <a:bodyPr vert="horz" wrap="square" lIns="0" tIns="0" rIns="0" bIns="0" rtlCol="0">
            <a:noAutofit/>
          </a:bodyPr>
          <a:lstStyle/>
          <a:p>
            <a:r>
              <a:rPr lang="de-DE" sz="1200" dirty="0"/>
              <a:t>120 x 90 x 62 cm</a:t>
            </a:r>
          </a:p>
        </p:txBody>
      </p:sp>
      <p:sp>
        <p:nvSpPr>
          <p:cNvPr id="51" name="Textfeld 50">
            <a:extLst>
              <a:ext uri="{FF2B5EF4-FFF2-40B4-BE49-F238E27FC236}">
                <a16:creationId xmlns:a16="http://schemas.microsoft.com/office/drawing/2014/main" id="{483DE926-E16A-DD5A-0A53-E06A0455F170}"/>
              </a:ext>
            </a:extLst>
          </p:cNvPr>
          <p:cNvSpPr txBox="1"/>
          <p:nvPr/>
        </p:nvSpPr>
        <p:spPr>
          <a:xfrm>
            <a:off x="1647346" y="5945551"/>
            <a:ext cx="1894371" cy="332805"/>
          </a:xfrm>
          <a:prstGeom prst="rect">
            <a:avLst/>
          </a:prstGeom>
        </p:spPr>
        <p:txBody>
          <a:bodyPr vert="horz" wrap="square" lIns="0" tIns="0" rIns="0" bIns="0" rtlCol="0">
            <a:noAutofit/>
          </a:bodyPr>
          <a:lstStyle/>
          <a:p>
            <a:r>
              <a:rPr lang="de-DE" sz="1200" dirty="0"/>
              <a:t>120 x 90 x 43 cm</a:t>
            </a:r>
          </a:p>
        </p:txBody>
      </p:sp>
      <p:graphicFrame>
        <p:nvGraphicFramePr>
          <p:cNvPr id="52" name="Tabelle 51">
            <a:extLst>
              <a:ext uri="{FF2B5EF4-FFF2-40B4-BE49-F238E27FC236}">
                <a16:creationId xmlns:a16="http://schemas.microsoft.com/office/drawing/2014/main" id="{4EADCDBC-6545-BCD0-20A3-FAB76549D932}"/>
              </a:ext>
            </a:extLst>
          </p:cNvPr>
          <p:cNvGraphicFramePr>
            <a:graphicFrameLocks noGrp="1"/>
          </p:cNvGraphicFramePr>
          <p:nvPr>
            <p:extLst>
              <p:ext uri="{D42A27DB-BD31-4B8C-83A1-F6EECF244321}">
                <p14:modId xmlns:p14="http://schemas.microsoft.com/office/powerpoint/2010/main" val="842953511"/>
              </p:ext>
            </p:extLst>
          </p:nvPr>
        </p:nvGraphicFramePr>
        <p:xfrm>
          <a:off x="7204478" y="2985246"/>
          <a:ext cx="2556566" cy="1257904"/>
        </p:xfrm>
        <a:graphic>
          <a:graphicData uri="http://schemas.openxmlformats.org/drawingml/2006/table">
            <a:tbl>
              <a:tblPr>
                <a:tableStyleId>{5C22544A-7EE6-4342-B048-85BDC9FD1C3A}</a:tableStyleId>
              </a:tblPr>
              <a:tblGrid>
                <a:gridCol w="818765">
                  <a:extLst>
                    <a:ext uri="{9D8B030D-6E8A-4147-A177-3AD203B41FA5}">
                      <a16:colId xmlns:a16="http://schemas.microsoft.com/office/drawing/2014/main" val="2639574495"/>
                    </a:ext>
                  </a:extLst>
                </a:gridCol>
                <a:gridCol w="449744">
                  <a:extLst>
                    <a:ext uri="{9D8B030D-6E8A-4147-A177-3AD203B41FA5}">
                      <a16:colId xmlns:a16="http://schemas.microsoft.com/office/drawing/2014/main" val="3227440039"/>
                    </a:ext>
                  </a:extLst>
                </a:gridCol>
                <a:gridCol w="1288057">
                  <a:extLst>
                    <a:ext uri="{9D8B030D-6E8A-4147-A177-3AD203B41FA5}">
                      <a16:colId xmlns:a16="http://schemas.microsoft.com/office/drawing/2014/main" val="1500359264"/>
                    </a:ext>
                  </a:extLst>
                </a:gridCol>
              </a:tblGrid>
              <a:tr h="174709">
                <a:tc>
                  <a:txBody>
                    <a:bodyPr/>
                    <a:lstStyle/>
                    <a:p>
                      <a:pPr algn="l" fontAlgn="b"/>
                      <a:r>
                        <a:rPr lang="de-DE" sz="800" u="none" strike="noStrike" dirty="0">
                          <a:effectLst/>
                        </a:rPr>
                        <a:t>Produkt </a:t>
                      </a:r>
                      <a:endParaRPr lang="de-DE" sz="800" b="1" i="0" u="none" strike="noStrike" dirty="0">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endParaRPr lang="de-DE" sz="800" b="1" i="0" u="none" strike="noStrike" dirty="0">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r>
                        <a:rPr lang="de-DE" sz="800" u="none" strike="noStrike" dirty="0">
                          <a:effectLst/>
                        </a:rPr>
                        <a:t>Maße</a:t>
                      </a:r>
                      <a:endParaRPr lang="de-DE" sz="800" b="1" i="0" u="none" strike="noStrike" dirty="0">
                        <a:solidFill>
                          <a:srgbClr val="000000"/>
                        </a:solidFill>
                        <a:effectLst/>
                        <a:latin typeface="Calibri" panose="020F0502020204030204" pitchFamily="34" charset="0"/>
                      </a:endParaRPr>
                    </a:p>
                  </a:txBody>
                  <a:tcPr marL="6689" marR="6689" marT="6689" marB="0" anchor="b">
                    <a:solidFill>
                      <a:schemeClr val="bg2">
                        <a:lumMod val="75000"/>
                      </a:schemeClr>
                    </a:solidFill>
                  </a:tcPr>
                </a:tc>
                <a:extLst>
                  <a:ext uri="{0D108BD9-81ED-4DB2-BD59-A6C34878D82A}">
                    <a16:rowId xmlns:a16="http://schemas.microsoft.com/office/drawing/2014/main" val="3251317546"/>
                  </a:ext>
                </a:extLst>
              </a:tr>
              <a:tr h="174709">
                <a:tc>
                  <a:txBody>
                    <a:bodyPr/>
                    <a:lstStyle/>
                    <a:p>
                      <a:pPr algn="l" fontAlgn="b"/>
                      <a:r>
                        <a:rPr lang="de-DE" sz="800" u="none" strike="noStrike">
                          <a:effectLst/>
                        </a:rPr>
                        <a:t>Pflanzenkasten </a:t>
                      </a:r>
                      <a:endParaRPr lang="de-DE" sz="800" b="0" i="0" u="none" strike="noStrike">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r>
                        <a:rPr lang="de-DE" sz="800" u="none" strike="noStrike">
                          <a:effectLst/>
                        </a:rPr>
                        <a:t>120 l</a:t>
                      </a:r>
                      <a:endParaRPr lang="de-DE" sz="800" b="0" i="0" u="none" strike="noStrike">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r>
                        <a:rPr lang="de-DE" sz="800" u="none" strike="noStrike" dirty="0">
                          <a:effectLst/>
                        </a:rPr>
                        <a:t>120 x 52 x 43 cm</a:t>
                      </a:r>
                      <a:endParaRPr lang="de-DE" sz="800" b="0" i="0" u="none" strike="noStrike" dirty="0">
                        <a:solidFill>
                          <a:srgbClr val="000000"/>
                        </a:solidFill>
                        <a:effectLst/>
                        <a:latin typeface="Calibri" panose="020F0502020204030204" pitchFamily="34" charset="0"/>
                      </a:endParaRPr>
                    </a:p>
                  </a:txBody>
                  <a:tcPr marL="6689" marR="6689" marT="6689" marB="0" anchor="b">
                    <a:solidFill>
                      <a:schemeClr val="bg2">
                        <a:lumMod val="75000"/>
                      </a:schemeClr>
                    </a:solidFill>
                  </a:tcPr>
                </a:tc>
                <a:extLst>
                  <a:ext uri="{0D108BD9-81ED-4DB2-BD59-A6C34878D82A}">
                    <a16:rowId xmlns:a16="http://schemas.microsoft.com/office/drawing/2014/main" val="3092018905"/>
                  </a:ext>
                </a:extLst>
              </a:tr>
              <a:tr h="209650">
                <a:tc>
                  <a:txBody>
                    <a:bodyPr/>
                    <a:lstStyle/>
                    <a:p>
                      <a:pPr algn="l" fontAlgn="b"/>
                      <a:r>
                        <a:rPr lang="de-DE" sz="800" u="none" strike="noStrike" dirty="0">
                          <a:effectLst/>
                        </a:rPr>
                        <a:t>Pflanzenkasten </a:t>
                      </a:r>
                      <a:endParaRPr lang="de-DE" sz="800" b="0" i="0" u="none" strike="noStrike" dirty="0">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r>
                        <a:rPr lang="de-DE" sz="800" u="none" strike="noStrike">
                          <a:effectLst/>
                        </a:rPr>
                        <a:t>200 l</a:t>
                      </a:r>
                      <a:endParaRPr lang="de-DE" sz="800" b="0" i="0" u="none" strike="noStrike">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r>
                        <a:rPr lang="de-DE" sz="800" u="none" strike="noStrike" dirty="0">
                          <a:effectLst/>
                        </a:rPr>
                        <a:t>120 x 52 x 62 cm</a:t>
                      </a:r>
                      <a:endParaRPr lang="de-DE" sz="800" b="0" i="0" u="none" strike="noStrike" dirty="0">
                        <a:solidFill>
                          <a:srgbClr val="000000"/>
                        </a:solidFill>
                        <a:effectLst/>
                        <a:latin typeface="Calibri" panose="020F0502020204030204" pitchFamily="34" charset="0"/>
                      </a:endParaRPr>
                    </a:p>
                  </a:txBody>
                  <a:tcPr marL="6689" marR="6689" marT="6689" marB="0" anchor="b">
                    <a:solidFill>
                      <a:schemeClr val="bg2">
                        <a:lumMod val="75000"/>
                      </a:schemeClr>
                    </a:solidFill>
                  </a:tcPr>
                </a:tc>
                <a:extLst>
                  <a:ext uri="{0D108BD9-81ED-4DB2-BD59-A6C34878D82A}">
                    <a16:rowId xmlns:a16="http://schemas.microsoft.com/office/drawing/2014/main" val="2574706409"/>
                  </a:ext>
                </a:extLst>
              </a:tr>
              <a:tr h="174709">
                <a:tc>
                  <a:txBody>
                    <a:bodyPr/>
                    <a:lstStyle/>
                    <a:p>
                      <a:pPr algn="l" fontAlgn="b"/>
                      <a:r>
                        <a:rPr lang="de-DE" sz="800" u="none" strike="noStrike" dirty="0">
                          <a:effectLst/>
                        </a:rPr>
                        <a:t>Pflanzenkasten </a:t>
                      </a:r>
                      <a:endParaRPr lang="de-DE" sz="800" b="0" i="0" u="none" strike="noStrike" dirty="0">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r>
                        <a:rPr lang="de-DE" sz="800" u="none" strike="noStrike">
                          <a:effectLst/>
                        </a:rPr>
                        <a:t>240 l</a:t>
                      </a:r>
                      <a:endParaRPr lang="de-DE" sz="800" b="0" i="0" u="none" strike="noStrike">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r>
                        <a:rPr lang="de-DE" sz="800" u="none" strike="noStrike">
                          <a:effectLst/>
                        </a:rPr>
                        <a:t>120 x 90 x 43 cm </a:t>
                      </a:r>
                      <a:endParaRPr lang="de-DE" sz="800" b="0" i="0" u="none" strike="noStrike">
                        <a:solidFill>
                          <a:srgbClr val="000000"/>
                        </a:solidFill>
                        <a:effectLst/>
                        <a:latin typeface="Calibri" panose="020F0502020204030204" pitchFamily="34" charset="0"/>
                      </a:endParaRPr>
                    </a:p>
                  </a:txBody>
                  <a:tcPr marL="6689" marR="6689" marT="6689" marB="0" anchor="b">
                    <a:solidFill>
                      <a:schemeClr val="bg2">
                        <a:lumMod val="75000"/>
                      </a:schemeClr>
                    </a:solidFill>
                  </a:tcPr>
                </a:tc>
                <a:extLst>
                  <a:ext uri="{0D108BD9-81ED-4DB2-BD59-A6C34878D82A}">
                    <a16:rowId xmlns:a16="http://schemas.microsoft.com/office/drawing/2014/main" val="2494857781"/>
                  </a:ext>
                </a:extLst>
              </a:tr>
              <a:tr h="174709">
                <a:tc>
                  <a:txBody>
                    <a:bodyPr/>
                    <a:lstStyle/>
                    <a:p>
                      <a:pPr algn="l" fontAlgn="b"/>
                      <a:r>
                        <a:rPr lang="de-DE" sz="800" u="none" strike="noStrike">
                          <a:effectLst/>
                        </a:rPr>
                        <a:t>Pflanzenkasten </a:t>
                      </a:r>
                      <a:endParaRPr lang="de-DE" sz="800" b="0" i="0" u="none" strike="noStrike">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r>
                        <a:rPr lang="de-DE" sz="800" u="none" strike="noStrike" dirty="0">
                          <a:effectLst/>
                        </a:rPr>
                        <a:t>400 l</a:t>
                      </a:r>
                      <a:endParaRPr lang="de-DE" sz="800" b="0" i="0" u="none" strike="noStrike" dirty="0">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r>
                        <a:rPr lang="de-DE" sz="800" u="none" strike="noStrike" dirty="0">
                          <a:effectLst/>
                        </a:rPr>
                        <a:t>120 x 90 x 62 cm</a:t>
                      </a:r>
                      <a:endParaRPr lang="de-DE" sz="800" b="0" i="0" u="none" strike="noStrike" dirty="0">
                        <a:solidFill>
                          <a:srgbClr val="000000"/>
                        </a:solidFill>
                        <a:effectLst/>
                        <a:latin typeface="Calibri" panose="020F0502020204030204" pitchFamily="34" charset="0"/>
                      </a:endParaRPr>
                    </a:p>
                  </a:txBody>
                  <a:tcPr marL="6689" marR="6689" marT="6689" marB="0" anchor="b">
                    <a:solidFill>
                      <a:schemeClr val="bg2">
                        <a:lumMod val="75000"/>
                      </a:schemeClr>
                    </a:solidFill>
                  </a:tcPr>
                </a:tc>
                <a:extLst>
                  <a:ext uri="{0D108BD9-81ED-4DB2-BD59-A6C34878D82A}">
                    <a16:rowId xmlns:a16="http://schemas.microsoft.com/office/drawing/2014/main" val="775928737"/>
                  </a:ext>
                </a:extLst>
              </a:tr>
              <a:tr h="174709">
                <a:tc>
                  <a:txBody>
                    <a:bodyPr/>
                    <a:lstStyle/>
                    <a:p>
                      <a:pPr algn="l" fontAlgn="b"/>
                      <a:r>
                        <a:rPr lang="de-DE" sz="800" u="none" strike="noStrike">
                          <a:effectLst/>
                        </a:rPr>
                        <a:t>Tisch</a:t>
                      </a:r>
                      <a:endParaRPr lang="de-DE" sz="800" b="0" i="0" u="none" strike="noStrike">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endParaRPr lang="de-DE" sz="800" b="0" i="0" u="none" strike="noStrike">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r>
                        <a:rPr lang="de-DE" sz="800" u="none" strike="noStrike" dirty="0">
                          <a:effectLst/>
                        </a:rPr>
                        <a:t>30 x 67 x 70 cm </a:t>
                      </a:r>
                      <a:endParaRPr lang="de-DE" sz="800" b="0" i="0" u="none" strike="noStrike" dirty="0">
                        <a:solidFill>
                          <a:srgbClr val="000000"/>
                        </a:solidFill>
                        <a:effectLst/>
                        <a:latin typeface="Calibri" panose="020F0502020204030204" pitchFamily="34" charset="0"/>
                      </a:endParaRPr>
                    </a:p>
                  </a:txBody>
                  <a:tcPr marL="6689" marR="6689" marT="6689" marB="0" anchor="b">
                    <a:solidFill>
                      <a:schemeClr val="bg2">
                        <a:lumMod val="75000"/>
                      </a:schemeClr>
                    </a:solidFill>
                  </a:tcPr>
                </a:tc>
                <a:extLst>
                  <a:ext uri="{0D108BD9-81ED-4DB2-BD59-A6C34878D82A}">
                    <a16:rowId xmlns:a16="http://schemas.microsoft.com/office/drawing/2014/main" val="2564643590"/>
                  </a:ext>
                </a:extLst>
              </a:tr>
              <a:tr h="174709">
                <a:tc>
                  <a:txBody>
                    <a:bodyPr/>
                    <a:lstStyle/>
                    <a:p>
                      <a:pPr algn="l" fontAlgn="b"/>
                      <a:r>
                        <a:rPr lang="de-DE" sz="800" u="none" strike="noStrike">
                          <a:effectLst/>
                        </a:rPr>
                        <a:t>Bank</a:t>
                      </a:r>
                      <a:endParaRPr lang="de-DE" sz="800" b="0" i="0" u="none" strike="noStrike">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endParaRPr lang="de-DE" sz="800" b="0" i="0" u="none" strike="noStrike">
                        <a:solidFill>
                          <a:srgbClr val="000000"/>
                        </a:solidFill>
                        <a:effectLst/>
                        <a:latin typeface="Calibri" panose="020F0502020204030204" pitchFamily="34" charset="0"/>
                      </a:endParaRPr>
                    </a:p>
                  </a:txBody>
                  <a:tcPr marL="6689" marR="6689" marT="6689" marB="0" anchor="b">
                    <a:solidFill>
                      <a:schemeClr val="bg2">
                        <a:lumMod val="75000"/>
                      </a:schemeClr>
                    </a:solidFill>
                  </a:tcPr>
                </a:tc>
                <a:tc>
                  <a:txBody>
                    <a:bodyPr/>
                    <a:lstStyle/>
                    <a:p>
                      <a:pPr algn="ctr" fontAlgn="b"/>
                      <a:r>
                        <a:rPr lang="de-DE" sz="800" u="none" strike="noStrike" dirty="0">
                          <a:effectLst/>
                        </a:rPr>
                        <a:t>120 x 52 x 45 cm</a:t>
                      </a:r>
                      <a:endParaRPr lang="de-DE" sz="800" b="0" i="0" u="none" strike="noStrike" dirty="0">
                        <a:solidFill>
                          <a:srgbClr val="000000"/>
                        </a:solidFill>
                        <a:effectLst/>
                        <a:latin typeface="Calibri" panose="020F0502020204030204" pitchFamily="34" charset="0"/>
                      </a:endParaRPr>
                    </a:p>
                  </a:txBody>
                  <a:tcPr marL="6689" marR="6689" marT="6689" marB="0" anchor="b">
                    <a:solidFill>
                      <a:schemeClr val="bg2">
                        <a:lumMod val="75000"/>
                      </a:schemeClr>
                    </a:solidFill>
                  </a:tcPr>
                </a:tc>
                <a:extLst>
                  <a:ext uri="{0D108BD9-81ED-4DB2-BD59-A6C34878D82A}">
                    <a16:rowId xmlns:a16="http://schemas.microsoft.com/office/drawing/2014/main" val="283131868"/>
                  </a:ext>
                </a:extLst>
              </a:tr>
            </a:tbl>
          </a:graphicData>
        </a:graphic>
      </p:graphicFrame>
      <p:pic>
        <p:nvPicPr>
          <p:cNvPr id="7" name="Grafik 6">
            <a:extLst>
              <a:ext uri="{FF2B5EF4-FFF2-40B4-BE49-F238E27FC236}">
                <a16:creationId xmlns:a16="http://schemas.microsoft.com/office/drawing/2014/main" id="{7530D43F-877E-E894-9187-234997C9B9FB}"/>
              </a:ext>
            </a:extLst>
          </p:cNvPr>
          <p:cNvPicPr>
            <a:picLocks noChangeAspect="1"/>
          </p:cNvPicPr>
          <p:nvPr/>
        </p:nvPicPr>
        <p:blipFill>
          <a:blip r:embed="rId7"/>
          <a:stretch>
            <a:fillRect/>
          </a:stretch>
        </p:blipFill>
        <p:spPr>
          <a:xfrm>
            <a:off x="4145629" y="1063776"/>
            <a:ext cx="2283451" cy="3044602"/>
          </a:xfrm>
          <a:prstGeom prst="rect">
            <a:avLst/>
          </a:prstGeom>
        </p:spPr>
      </p:pic>
    </p:spTree>
    <p:extLst>
      <p:ext uri="{BB962C8B-B14F-4D97-AF65-F5344CB8AC3E}">
        <p14:creationId xmlns:p14="http://schemas.microsoft.com/office/powerpoint/2010/main" val="290019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aturTal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miter lim="800000"/>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oAutofit/>
      </a:bodyPr>
      <a:lstStyle>
        <a:defPPr>
          <a:defRPr dirty="0" err="1" smtClean="0"/>
        </a:defPPr>
      </a:lstStyle>
    </a:txDef>
  </a:objectDefaults>
  <a:extraClrSchemeLst/>
</a:theme>
</file>

<file path=ppt/theme/theme2.xml><?xml version="1.0" encoding="utf-8"?>
<a:theme xmlns:a="http://schemas.openxmlformats.org/drawingml/2006/main" name="Larissa">
  <a:themeElements>
    <a:clrScheme name="Sparda Bank">
      <a:dk1>
        <a:sysClr val="windowText" lastClr="000000"/>
      </a:dk1>
      <a:lt1>
        <a:sysClr val="window" lastClr="FFFFFF"/>
      </a:lt1>
      <a:dk2>
        <a:srgbClr val="BFBFBF"/>
      </a:dk2>
      <a:lt2>
        <a:srgbClr val="DEF5FA"/>
      </a:lt2>
      <a:accent1>
        <a:srgbClr val="005AAA"/>
      </a:accent1>
      <a:accent2>
        <a:srgbClr val="F06400"/>
      </a:accent2>
      <a:accent3>
        <a:srgbClr val="B4490F"/>
      </a:accent3>
      <a:accent4>
        <a:srgbClr val="2A4A75"/>
      </a:accent4>
      <a:accent5>
        <a:srgbClr val="7D9FCF"/>
      </a:accent5>
      <a:accent6>
        <a:srgbClr val="FFB375"/>
      </a:accent6>
      <a:hlink>
        <a:srgbClr val="F06400"/>
      </a:hlink>
      <a:folHlink>
        <a:srgbClr val="D3DFEF"/>
      </a:folHlink>
    </a:clrScheme>
    <a:fontScheme name="Sparda Bank Münche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Sparda Bank">
      <a:dk1>
        <a:sysClr val="windowText" lastClr="000000"/>
      </a:dk1>
      <a:lt1>
        <a:sysClr val="window" lastClr="FFFFFF"/>
      </a:lt1>
      <a:dk2>
        <a:srgbClr val="BFBFBF"/>
      </a:dk2>
      <a:lt2>
        <a:srgbClr val="DEF5FA"/>
      </a:lt2>
      <a:accent1>
        <a:srgbClr val="005AAA"/>
      </a:accent1>
      <a:accent2>
        <a:srgbClr val="F06400"/>
      </a:accent2>
      <a:accent3>
        <a:srgbClr val="B4490F"/>
      </a:accent3>
      <a:accent4>
        <a:srgbClr val="2A4A75"/>
      </a:accent4>
      <a:accent5>
        <a:srgbClr val="7D9FCF"/>
      </a:accent5>
      <a:accent6>
        <a:srgbClr val="FFB375"/>
      </a:accent6>
      <a:hlink>
        <a:srgbClr val="F06400"/>
      </a:hlink>
      <a:folHlink>
        <a:srgbClr val="D3DFEF"/>
      </a:folHlink>
    </a:clrScheme>
    <a:fontScheme name="Sparda Bank Münche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518</Words>
  <Application>Microsoft Office PowerPoint</Application>
  <PresentationFormat>A4-Papier (210 x 297 mm)</PresentationFormat>
  <Paragraphs>132</Paragraphs>
  <Slides>14</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Arial</vt:lpstr>
      <vt:lpstr>Calibri</vt:lpstr>
      <vt:lpstr>Futura</vt:lpstr>
      <vt:lpstr>Verdana</vt:lpstr>
      <vt:lpstr>Wingdings</vt:lpstr>
      <vt:lpstr>NaturTalent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Kosten </vt:lpstr>
      <vt:lpstr>Durchgangsbreite gewährt</vt:lpstr>
      <vt:lpstr>Hitzekünstler für die Pflanzkasten</vt:lpstr>
      <vt:lpstr>Lageplan &amp; Standorte</vt:lpstr>
      <vt:lpstr>Unbürokratisch, schnell, nachhaltig</vt:lpstr>
      <vt:lpstr>Sondernutzungserlaubnis – neu denken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
  <cp:lastModifiedBy/>
  <cp:revision>1</cp:revision>
  <dcterms:created xsi:type="dcterms:W3CDTF">2020-12-24T16:23:11Z</dcterms:created>
  <dcterms:modified xsi:type="dcterms:W3CDTF">2025-09-26T09:56:38Z</dcterms:modified>
</cp:coreProperties>
</file>