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97FE-E005-4AA8-4B3A-C02E7DF0AE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F549F-282A-A9E3-7EBC-BF1681034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B7303E-7A9A-7083-9D63-D73BBD047378}"/>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E2CDE076-16CE-1F03-792A-06AD64F7D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C0A81-2868-2902-CEA9-BA9BC174D235}"/>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359824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2FB2-7ED0-740F-108D-02A9C8FBE1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21F32-D94A-2136-7BFF-3F34DC6C8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AF45A-C88E-69CD-ABB1-BA44748EE5D3}"/>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83470B63-9217-26A1-3561-E797F3C76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41357-B7E4-14E5-000E-124D4D0EBCF1}"/>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7020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7FA47-2F9C-0BAD-A4B9-FCF7123BD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A7210-C2C8-4F62-3245-47F0D70E8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71403-4FD9-F98B-7FE7-BDA1F7A84102}"/>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00C3B21D-63BB-F07B-3585-8B4D3FA4A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F47EC-D8F2-CD91-0340-AAF086D095B2}"/>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302228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53B4-3BD1-AA8E-CC0A-B927380AA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40406-6BF4-AC64-FD3B-677539449C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71853-F917-DE6B-365E-1ECD7AE5F872}"/>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11458D3A-EC8F-EFC1-81C9-3162C8CD0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7C8D6-FEB1-FF49-19C0-82FD74E843CC}"/>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306285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DF0C-7E9D-5A13-9C11-2506BAD75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C1F0A-441E-B28C-E997-1EE050CDC0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8FA41-776C-B333-3B17-BA12A3AC4549}"/>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115997BA-8FDE-5796-B57C-D040E65BA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FF6D0-2174-F9A3-7E31-E9D6EF7DE7D0}"/>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30048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1390-375D-792D-1DD6-E9DF7ACA77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B8937-BC3A-3EDB-14A4-D156F85458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F2D09F-8ACD-6948-7D4D-94E73453E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D354C-F2BE-B8BF-5EDA-05D9FA9345FA}"/>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6" name="Footer Placeholder 5">
            <a:extLst>
              <a:ext uri="{FF2B5EF4-FFF2-40B4-BE49-F238E27FC236}">
                <a16:creationId xmlns:a16="http://schemas.microsoft.com/office/drawing/2014/main" id="{C3B44542-7E1B-D827-5133-257D2B5E0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EB845-6B9E-A401-9F05-F7014A7DA152}"/>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208865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6D98-18A8-F5A3-739D-931A1EA0AF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5F34C4-8B01-A6A0-3736-0FADC0F29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A28A6F-EC7A-39F8-2A8B-F9982588A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1D3F2-50D0-B026-2E39-A59992D37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75AEB-65EA-926D-7B19-F2D8214F1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0E6CF6-06CD-5DA9-326E-8ADF9E0D86F8}"/>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8" name="Footer Placeholder 7">
            <a:extLst>
              <a:ext uri="{FF2B5EF4-FFF2-40B4-BE49-F238E27FC236}">
                <a16:creationId xmlns:a16="http://schemas.microsoft.com/office/drawing/2014/main" id="{2B91E5E6-742D-5882-8E72-7FAB95986E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6EE020-DFF5-4E75-377F-77C9CB0899F1}"/>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302844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6E98-B8AE-C94A-64F1-E55C538D7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BD7540-F77A-E6AD-53F0-65196401F9AD}"/>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4" name="Footer Placeholder 3">
            <a:extLst>
              <a:ext uri="{FF2B5EF4-FFF2-40B4-BE49-F238E27FC236}">
                <a16:creationId xmlns:a16="http://schemas.microsoft.com/office/drawing/2014/main" id="{A446264F-B595-F2FD-2C97-1DFEF9AC97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B7B8B-BB3B-DF53-0D6A-29C86BCB39BA}"/>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257622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3E72B-2D3D-39C5-26DE-F50613E25E28}"/>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3" name="Footer Placeholder 2">
            <a:extLst>
              <a:ext uri="{FF2B5EF4-FFF2-40B4-BE49-F238E27FC236}">
                <a16:creationId xmlns:a16="http://schemas.microsoft.com/office/drawing/2014/main" id="{0CDA6C3F-8890-A667-951A-2999C0D8A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42612-87FF-F23E-FEF8-05E7BFA2A62D}"/>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149552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48FD-15EF-6852-C3F1-ABBA8966A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5D1D83-0473-CF46-5DFF-51D3CAEBE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33DA8D-F227-61A8-1AB8-780C16720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53020-8720-7294-ACF4-FCEF67801783}"/>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6" name="Footer Placeholder 5">
            <a:extLst>
              <a:ext uri="{FF2B5EF4-FFF2-40B4-BE49-F238E27FC236}">
                <a16:creationId xmlns:a16="http://schemas.microsoft.com/office/drawing/2014/main" id="{A0A49DF7-D85D-B439-6D10-D4BB6EC7C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574DB-DFC1-23ED-BFFE-29CA0ADFDE57}"/>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847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4CC7-781A-F015-9CD3-F11ABB3F7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BEAC62-7FEC-B8F8-162C-27CDFBD70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12C61E-A316-B8D3-0DE9-C00DC47F1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028A6-6936-9E26-F743-2C75D020A75F}"/>
              </a:ext>
            </a:extLst>
          </p:cNvPr>
          <p:cNvSpPr>
            <a:spLocks noGrp="1"/>
          </p:cNvSpPr>
          <p:nvPr>
            <p:ph type="dt" sz="half" idx="10"/>
          </p:nvPr>
        </p:nvSpPr>
        <p:spPr/>
        <p:txBody>
          <a:bodyPr/>
          <a:lstStyle/>
          <a:p>
            <a:fld id="{2109EA5F-D9AA-4297-A83E-5B2D005F93D7}" type="datetimeFigureOut">
              <a:rPr lang="en-US" smtClean="0"/>
              <a:t>9/23/2024</a:t>
            </a:fld>
            <a:endParaRPr lang="en-US"/>
          </a:p>
        </p:txBody>
      </p:sp>
      <p:sp>
        <p:nvSpPr>
          <p:cNvPr id="6" name="Footer Placeholder 5">
            <a:extLst>
              <a:ext uri="{FF2B5EF4-FFF2-40B4-BE49-F238E27FC236}">
                <a16:creationId xmlns:a16="http://schemas.microsoft.com/office/drawing/2014/main" id="{D528442B-8EFB-C6C0-93A7-5263C34CE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A4731-3D32-57D0-62EE-6B60FECF4DC1}"/>
              </a:ext>
            </a:extLst>
          </p:cNvPr>
          <p:cNvSpPr>
            <a:spLocks noGrp="1"/>
          </p:cNvSpPr>
          <p:nvPr>
            <p:ph type="sldNum" sz="quarter" idx="12"/>
          </p:nvPr>
        </p:nvSpPr>
        <p:spPr/>
        <p:txBody>
          <a:bodyPr/>
          <a:lstStyle/>
          <a:p>
            <a:fld id="{C5DE9876-1734-4457-A6DC-7CD0F1F4930D}" type="slidenum">
              <a:rPr lang="en-US" smtClean="0"/>
              <a:t>‹#›</a:t>
            </a:fld>
            <a:endParaRPr lang="en-US"/>
          </a:p>
        </p:txBody>
      </p:sp>
    </p:spTree>
    <p:extLst>
      <p:ext uri="{BB962C8B-B14F-4D97-AF65-F5344CB8AC3E}">
        <p14:creationId xmlns:p14="http://schemas.microsoft.com/office/powerpoint/2010/main" val="204697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870A30-F24C-F1A0-FB0F-2D9A1B63F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D3368-5057-DD74-3514-9FE2D3EE7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E6144-5046-B295-C068-9D8E482F3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9EA5F-D9AA-4297-A83E-5B2D005F93D7}" type="datetimeFigureOut">
              <a:rPr lang="en-US" smtClean="0"/>
              <a:t>9/23/2024</a:t>
            </a:fld>
            <a:endParaRPr lang="en-US"/>
          </a:p>
        </p:txBody>
      </p:sp>
      <p:sp>
        <p:nvSpPr>
          <p:cNvPr id="5" name="Footer Placeholder 4">
            <a:extLst>
              <a:ext uri="{FF2B5EF4-FFF2-40B4-BE49-F238E27FC236}">
                <a16:creationId xmlns:a16="http://schemas.microsoft.com/office/drawing/2014/main" id="{77680B51-6E5E-87ED-9604-85D622B3C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BD0A1D-D3F4-F929-A452-AB1ECADD9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DE9876-1734-4457-A6DC-7CD0F1F4930D}" type="slidenum">
              <a:rPr lang="en-US" smtClean="0"/>
              <a:t>‹#›</a:t>
            </a:fld>
            <a:endParaRPr lang="en-US"/>
          </a:p>
        </p:txBody>
      </p:sp>
    </p:spTree>
    <p:extLst>
      <p:ext uri="{BB962C8B-B14F-4D97-AF65-F5344CB8AC3E}">
        <p14:creationId xmlns:p14="http://schemas.microsoft.com/office/powerpoint/2010/main" val="325487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12CBCB-2212-5E46-4DF2-FA9094010320}"/>
              </a:ext>
            </a:extLst>
          </p:cNvPr>
          <p:cNvSpPr txBox="1"/>
          <p:nvPr/>
        </p:nvSpPr>
        <p:spPr>
          <a:xfrm>
            <a:off x="240890" y="324465"/>
            <a:ext cx="11710220" cy="5913094"/>
          </a:xfrm>
          <a:prstGeom prst="rect">
            <a:avLst/>
          </a:prstGeom>
          <a:noFill/>
        </p:spPr>
        <p:txBody>
          <a:bodyPr wrap="square">
            <a:spAutoFit/>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God be with you in all love, lift your hearts to God above. It is right and good to give our thanks and praise. Holy, holy, holy Lord. God of power, God of love. Sing Hosanna, Christ has come in God’s own name.</a:t>
            </a:r>
          </a:p>
          <a:p>
            <a:pPr marL="0" marR="0">
              <a:lnSpc>
                <a:spcPct val="115000"/>
              </a:lnSpc>
              <a:spcBef>
                <a:spcPts val="0"/>
              </a:spcBef>
              <a:spcAft>
                <a:spcPts val="800"/>
              </a:spcAft>
            </a:pP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b="1" u="sng" kern="100" dirty="0">
                <a:latin typeface="Aptos" panose="020B0004020202020204" pitchFamily="34" charset="0"/>
                <a:ea typeface="Aptos" panose="020B0004020202020204" pitchFamily="34" charset="0"/>
                <a:cs typeface="Times New Roman" panose="02020603050405020304" pitchFamily="18" charset="0"/>
              </a:rPr>
              <a:t>Refrain: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People needing, Spirit leading, Jesus feeding all who come to him.</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Bread for tending, cup for mending, Spirit sending us to serve the world.</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 night his life was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giv’n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Jesus took the bread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heav’n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Thanking God, he broke it all. Remember me. Then he took the common cup, new forgiveness lifting up. Thanking God, he gave to all. Remember me.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(Refrain)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We remember God in Christ, holy living sacrifice. So like him, in thanks and praise ourselves we give. We embrace his mystery, how he died and set us free. As he rose, he’ll come again. In Christ we live.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Refrain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these gifts of wine and bread, and your people in this place. Pour your Spirit, gift divine giving us Christ. By the Spirit, make us one. One in Christ to serve the world. That on earth your will be done till Christ shall come.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Refrain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People needing, Spirit leading, Jesus feeding all who come to him.</a:t>
            </a:r>
            <a:br>
              <a:rPr lang="en-US" sz="1800" b="1" kern="100" dirty="0">
                <a:effectLst/>
                <a:latin typeface="Aptos" panose="020B0004020202020204" pitchFamily="34" charset="0"/>
                <a:ea typeface="Aptos" panose="020B0004020202020204" pitchFamily="34" charset="0"/>
                <a:cs typeface="Times New Roman" panose="02020603050405020304" pitchFamily="18" charset="0"/>
              </a:rPr>
            </a:b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Bread for tending, cup for mending, Spirit sending us to serve the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Here I Am Lord Communion Liturgy">
            <a:hlinkClick r:id="" action="ppaction://media"/>
            <a:extLst>
              <a:ext uri="{FF2B5EF4-FFF2-40B4-BE49-F238E27FC236}">
                <a16:creationId xmlns:a16="http://schemas.microsoft.com/office/drawing/2014/main" id="{3D4E19B1-C9A5-4829-2FB9-42E094C82FF9}"/>
              </a:ext>
            </a:extLst>
          </p:cNvPr>
          <p:cNvPicPr>
            <a:picLocks noChangeAspect="1"/>
          </p:cNvPicPr>
          <p:nvPr>
            <a:audioFile r:link="rId1"/>
            <p:extLst>
              <p:ext uri="{DAA4B4D4-6D71-4841-9C94-3DE7FCFB9230}">
                <p14:media xmlns:p14="http://schemas.microsoft.com/office/powerpoint/2010/main" r:embed="rId2">
                  <p14:trim end="2110.0416"/>
                </p14:media>
              </p:ext>
            </p:extLst>
          </p:nvPr>
        </p:nvPicPr>
        <p:blipFill>
          <a:blip r:embed="rId4"/>
          <a:stretch>
            <a:fillRect/>
          </a:stretch>
        </p:blipFill>
        <p:spPr>
          <a:xfrm>
            <a:off x="-618101" y="176981"/>
            <a:ext cx="487363" cy="487363"/>
          </a:xfrm>
          <a:prstGeom prst="rect">
            <a:avLst/>
          </a:prstGeom>
        </p:spPr>
      </p:pic>
      <p:pic>
        <p:nvPicPr>
          <p:cNvPr id="8" name="Picture 7" descr="A silver chalice next to a loaf of bread&#10;&#10;Description automatically generated">
            <a:extLst>
              <a:ext uri="{FF2B5EF4-FFF2-40B4-BE49-F238E27FC236}">
                <a16:creationId xmlns:a16="http://schemas.microsoft.com/office/drawing/2014/main" id="{39E1EAF6-6966-7868-E624-B168B1336059}"/>
              </a:ext>
            </a:extLst>
          </p:cNvPr>
          <p:cNvPicPr>
            <a:picLocks noChangeAspect="1"/>
          </p:cNvPicPr>
          <p:nvPr/>
        </p:nvPicPr>
        <p:blipFill>
          <a:blip r:embed="rId5">
            <a:alphaModFix amt="4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834EE0-AAF0-2344-BA34-37F15A8225DF}"/>
              </a:ext>
            </a:extLst>
          </p:cNvPr>
          <p:cNvSpPr txBox="1"/>
          <p:nvPr/>
        </p:nvSpPr>
        <p:spPr>
          <a:xfrm>
            <a:off x="0" y="6562024"/>
            <a:ext cx="6415548" cy="261610"/>
          </a:xfrm>
          <a:prstGeom prst="rect">
            <a:avLst/>
          </a:prstGeom>
          <a:noFill/>
        </p:spPr>
        <p:txBody>
          <a:bodyPr wrap="square">
            <a:spAutoFit/>
          </a:bodyPr>
          <a:lstStyle/>
          <a:p>
            <a:r>
              <a:rPr lang="en-US" sz="1100" i="1" dirty="0"/>
              <a:t>Photo by James Coleman on </a:t>
            </a:r>
            <a:r>
              <a:rPr lang="en-US" sz="1100" i="1" dirty="0" err="1"/>
              <a:t>Unsplash</a:t>
            </a:r>
            <a:r>
              <a:rPr lang="en-US" sz="1100" i="1" dirty="0"/>
              <a:t> and Liturgy by https://wrumc.org/blog/2023/07/02/communion</a:t>
            </a:r>
          </a:p>
        </p:txBody>
      </p:sp>
    </p:spTree>
    <p:extLst>
      <p:ext uri="{BB962C8B-B14F-4D97-AF65-F5344CB8AC3E}">
        <p14:creationId xmlns:p14="http://schemas.microsoft.com/office/powerpoint/2010/main" val="3707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309</Words>
  <Application>Microsoft Office PowerPoint</Application>
  <PresentationFormat>Widescreen</PresentationFormat>
  <Paragraphs>3</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Darcy Mittelstaedt</dc:creator>
  <cp:lastModifiedBy>Darcy Mittelstaedt</cp:lastModifiedBy>
  <cp:revision>3</cp:revision>
  <dcterms:created xsi:type="dcterms:W3CDTF">2024-09-24T02:35:55Z</dcterms:created>
  <dcterms:modified xsi:type="dcterms:W3CDTF">2024-09-24T02:59:49Z</dcterms:modified>
</cp:coreProperties>
</file>