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1" autoAdjust="0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23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19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640080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Fresh Expressions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11480" y="1463040"/>
            <a:ext cx="8321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Introduction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411480" y="2331720"/>
            <a:ext cx="50292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246888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Church Beyond the Building</a:t>
            </a:r>
            <a:endParaRPr lang="en-US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+ Opening Question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86868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is the Spirit inviting us to be church in a changing world?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61923" y="1954530"/>
            <a:ext cx="8229600" cy="12344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61923" y="1954530"/>
            <a:ext cx="64008" cy="1234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4803" y="1954530"/>
            <a:ext cx="80010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</a:t>
            </a:r>
            <a:endParaRPr lang="en-US" sz="2400" dirty="0"/>
          </a:p>
          <a:p>
            <a:pPr marL="0" indent="0" algn="l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have you experienced something sacred or deeply connecting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outside a church building?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457200" y="4251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777777"/>
                </a:solidFill>
              </a:rPr>
              <a:t>What if these weren't just meaningful moments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777777"/>
                </a:solidFill>
              </a:rPr>
              <a:t>but places where the church could take root?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58952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0:05 – 0:10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Mixed Ecology: A Both/And Vision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841248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either/or — both/and.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1371600"/>
            <a:ext cx="329184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Inherited Church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794760" y="13716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+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389120" y="1371600"/>
            <a:ext cx="42062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89120" y="137160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Fresh Expressions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329184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0574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Sanctuary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794760" y="20574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+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389120" y="2057400"/>
            <a:ext cx="42062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89120" y="205740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Sidewalk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2743200"/>
            <a:ext cx="329184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7432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Sunday Worship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794760" y="27432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+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4389120" y="2743200"/>
            <a:ext cx="42062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389120" y="274320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Dinner Church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3429000"/>
            <a:ext cx="329184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34290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Traditional Congregation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794760" y="34290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</a:rPr>
              <a:t>+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4389120" y="3429000"/>
            <a:ext cx="42062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389120" y="342900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Neighborhood Micro-Community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7200" y="42976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777777"/>
                </a:solidFill>
              </a:rPr>
              <a:t>We’re not replacing what the church has been... We’re expanding the ecosystem.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58952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0:10 – 0:18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Fresh Expressions?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868680"/>
            <a:ext cx="8229600" cy="10058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64008" cy="10058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868680"/>
            <a:ext cx="8001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 Fresh Expression is a form of church for our changing culture,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established primarily for the benefit of people who are not yet part of any church.”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2167128"/>
            <a:ext cx="1965960" cy="1417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167128"/>
            <a:ext cx="196596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258568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MISSIONAL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2761488"/>
            <a:ext cx="19659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Goes to the people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606040" y="2167128"/>
            <a:ext cx="1965960" cy="1417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606040" y="2167128"/>
            <a:ext cx="196596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606040" y="2258568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CONTEXTUAL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606040" y="2761488"/>
            <a:ext cx="19659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Shaped by place</a:t>
            </a:r>
          </a:p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and people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754880" y="2167128"/>
            <a:ext cx="1965960" cy="1417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0" y="2167128"/>
            <a:ext cx="196596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0" y="2258568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FORMATIONAL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754880" y="2761488"/>
            <a:ext cx="19659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Disciples are formed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903720" y="2167128"/>
            <a:ext cx="1965960" cy="1417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903720" y="2167128"/>
            <a:ext cx="196596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903720" y="2258568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ECCLESIAL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903720" y="2761488"/>
            <a:ext cx="19659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It is actual church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57200" y="3931920"/>
            <a:ext cx="822960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393192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Fresh Expressions are not about getting people into church on Sunday morning.  It is </a:t>
            </a: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already and fully the </a:t>
            </a: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church.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Fresh Expressions Are NOT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05840"/>
            <a:ext cx="411480" cy="475488"/>
          </a:xfrm>
          <a:prstGeom prst="rect">
            <a:avLst/>
          </a:prstGeom>
          <a:solidFill>
            <a:srgbClr val="CC3333"/>
          </a:solidFill>
          <a:ln w="1270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411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✕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1042416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Just outreach or a cool event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" y="1664208"/>
            <a:ext cx="411480" cy="475488"/>
          </a:xfrm>
          <a:prstGeom prst="rect">
            <a:avLst/>
          </a:prstGeom>
          <a:solidFill>
            <a:srgbClr val="CC3333"/>
          </a:solidFill>
          <a:ln w="1270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664208"/>
            <a:ext cx="411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✕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05840" y="1700784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Digital ministry or hospitality ministry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57200" y="2322576"/>
            <a:ext cx="411480" cy="475488"/>
          </a:xfrm>
          <a:prstGeom prst="rect">
            <a:avLst/>
          </a:prstGeom>
          <a:solidFill>
            <a:srgbClr val="CC3333"/>
          </a:solidFill>
          <a:ln w="1270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322576"/>
            <a:ext cx="411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✕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05840" y="2359152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A recruitment strategy for Sunday morning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57200" y="2980944"/>
            <a:ext cx="411480" cy="475488"/>
          </a:xfrm>
          <a:prstGeom prst="rect">
            <a:avLst/>
          </a:prstGeom>
          <a:solidFill>
            <a:srgbClr val="CC3333"/>
          </a:solidFill>
          <a:ln w="1270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2980944"/>
            <a:ext cx="411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✕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05840" y="3017520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A church growth gimmick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57200" y="3703320"/>
            <a:ext cx="8229600" cy="749808"/>
          </a:xfrm>
          <a:prstGeom prst="rect">
            <a:avLst/>
          </a:prstGeom>
          <a:solidFill>
            <a:srgbClr val="F0F2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" y="3703320"/>
            <a:ext cx="78638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3864"/>
                </a:solidFill>
              </a:rPr>
              <a:t>The defining question: </a:t>
            </a:r>
            <a:r>
              <a:rPr lang="en-US" sz="1500" i="1" dirty="0">
                <a:solidFill>
                  <a:srgbClr val="2D2D2D"/>
                </a:solidFill>
              </a:rPr>
              <a:t>Do the people participating in a Fresh Expression say, “This is my church”?</a:t>
            </a:r>
            <a:endParaRPr lang="en-US" sz="15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58952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0:23 – 0:33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Conversations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43484" y="1190227"/>
            <a:ext cx="4023360" cy="201168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43484" y="1190227"/>
            <a:ext cx="402336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4924" y="1235947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9A84C"/>
                </a:solidFill>
              </a:rPr>
              <a:t>Question 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34924" y="1619995"/>
            <a:ext cx="37947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in your life may be spiritually open, but not currently coming to church? Where do they already gather for fellowship and connection?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649724" y="1190227"/>
            <a:ext cx="4023360" cy="201168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49724" y="1190227"/>
            <a:ext cx="402336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41164" y="1235947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9A84C"/>
                </a:solidFill>
              </a:rPr>
              <a:t>Question 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41164" y="1619995"/>
            <a:ext cx="37947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would church look like where they already gather?</a:t>
            </a:r>
            <a:r>
              <a:rPr lang="en-US" sz="1600" dirty="0"/>
              <a:t> </a:t>
            </a: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(Relationship first. Belonging first.</a:t>
            </a:r>
            <a:r>
              <a:rPr lang="en-US" sz="1400" dirty="0"/>
              <a:t> </a:t>
            </a: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could emerge?)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3484" y="42748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worship first. Relationship first. Belonging first.</a:t>
            </a:r>
            <a:endParaRPr lang="en-US" sz="2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589520" y="228600"/>
            <a:ext cx="1371600" cy="347472"/>
          </a:xfrm>
          <a:prstGeom prst="roundRect">
            <a:avLst>
              <a:gd name="adj" fmla="val 13158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58952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0:33 – 0:35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Fresh Expressions in Action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05840"/>
            <a:ext cx="1920240" cy="13716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0058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Dinner Church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651760" y="1005840"/>
            <a:ext cx="1920240" cy="1371600"/>
          </a:xfrm>
          <a:prstGeom prst="rect">
            <a:avLst/>
          </a:prstGeom>
          <a:solidFill>
            <a:srgbClr val="2A4A7A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651760" y="10058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51760" y="10058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Hiking Church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846320" y="1005840"/>
            <a:ext cx="1920240" cy="13716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46320" y="10058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46320" y="10058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Pub Theology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040880" y="1005840"/>
            <a:ext cx="1920240" cy="1371600"/>
          </a:xfrm>
          <a:prstGeom prst="rect">
            <a:avLst/>
          </a:prstGeom>
          <a:solidFill>
            <a:srgbClr val="2A4A7A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040880" y="10058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040880" y="10058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Yoga Church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57200" y="2606040"/>
            <a:ext cx="1920240" cy="13716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57200" y="26060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26060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Gaming Church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2651760" y="2606040"/>
            <a:ext cx="1920240" cy="1371600"/>
          </a:xfrm>
          <a:prstGeom prst="rect">
            <a:avLst/>
          </a:prstGeom>
          <a:solidFill>
            <a:srgbClr val="2A4A7A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651760" y="26060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651760" y="26060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Recovery Communities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846320" y="2606040"/>
            <a:ext cx="1920240" cy="13716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846320" y="26060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46320" y="26060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Tattoo Parlor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Church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7040880" y="2606040"/>
            <a:ext cx="1920240" cy="1371600"/>
          </a:xfrm>
          <a:prstGeom prst="rect">
            <a:avLst/>
          </a:prstGeom>
          <a:solidFill>
            <a:srgbClr val="2A4A7A"/>
          </a:solidFill>
          <a:ln w="12700">
            <a:solidFill>
              <a:srgbClr val="1F386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040880" y="2606040"/>
            <a:ext cx="19202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040880" y="260604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Playground Church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57200" y="44119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one of them begins with listening.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589520" y="2286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0:35 – 0:45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201168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Q&amp;A — Common Questions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201168"/>
            <a:ext cx="64008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96696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99669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Is this really church?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" y="1655064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65506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664208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What about the sacraments?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57200" y="231343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3134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2322576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How do ordained ministers fit into this?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57200" y="2971800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29718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87552" y="2980944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How do we start without burning out?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57200" y="3630168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36301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3639312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D2D2D"/>
                </a:solidFill>
              </a:rPr>
              <a:t>Can Lutherans do this?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389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 Expressions &amp; Mixed Ecology</dc:title>
  <dc:subject>PptxGenJS Presentation</dc:subject>
  <dc:creator>PptxGenJS</dc:creator>
  <cp:lastModifiedBy>Brother Chris Markert</cp:lastModifiedBy>
  <cp:revision>2</cp:revision>
  <dcterms:created xsi:type="dcterms:W3CDTF">2026-04-28T00:47:12Z</dcterms:created>
  <dcterms:modified xsi:type="dcterms:W3CDTF">2026-04-28T01:29:21Z</dcterms:modified>
</cp:coreProperties>
</file>