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2D9F91-5A57-4939-A4B8-00330EC22AF5}" v="1" dt="2025-06-16T08:48:41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58"/>
  </p:normalViewPr>
  <p:slideViewPr>
    <p:cSldViewPr snapToGrid="0">
      <p:cViewPr varScale="1">
        <p:scale>
          <a:sx n="62" d="100"/>
          <a:sy n="62" d="100"/>
        </p:scale>
        <p:origin x="66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e Hoogstra" userId="e5dda9b09b6113c6" providerId="LiveId" clId="{AE2D9F91-5A57-4939-A4B8-00330EC22AF5}"/>
    <pc:docChg chg="addSld modSld">
      <pc:chgData name="Eline Hoogstra" userId="e5dda9b09b6113c6" providerId="LiveId" clId="{AE2D9F91-5A57-4939-A4B8-00330EC22AF5}" dt="2025-06-16T08:48:44.212" v="3" actId="962"/>
      <pc:docMkLst>
        <pc:docMk/>
      </pc:docMkLst>
      <pc:sldChg chg="addSp modSp new mod">
        <pc:chgData name="Eline Hoogstra" userId="e5dda9b09b6113c6" providerId="LiveId" clId="{AE2D9F91-5A57-4939-A4B8-00330EC22AF5}" dt="2025-06-16T08:48:44.212" v="3" actId="962"/>
        <pc:sldMkLst>
          <pc:docMk/>
          <pc:sldMk cId="2332819860" sldId="279"/>
        </pc:sldMkLst>
        <pc:picChg chg="add mod">
          <ac:chgData name="Eline Hoogstra" userId="e5dda9b09b6113c6" providerId="LiveId" clId="{AE2D9F91-5A57-4939-A4B8-00330EC22AF5}" dt="2025-06-16T08:48:44.212" v="3" actId="962"/>
          <ac:picMkLst>
            <pc:docMk/>
            <pc:sldMk cId="2332819860" sldId="279"/>
            <ac:picMk id="3" creationId="{8BF142F5-8240-9315-38E7-8ED5A670F4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CA811-7D80-F3A9-E4A7-E13C2602D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9B198E-4DF2-8AC3-B57E-D08A9A095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788838-7148-4ABF-3D71-7CCD6D27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90ACBD-B554-426E-D5D7-F8D6EB27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C374E5-6C9A-5E39-82A4-FC721B24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2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70BC4-076A-2999-26FB-2DD08114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69CAEC1-D289-D100-D290-E4E40E70C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D69262-F9CA-2282-CFF3-2E27459C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9F991D-A982-386E-A185-DC7C93D6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87E5FC-D15C-3D09-3BF1-BD5ECE30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42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EA97831-6B5B-60BB-A977-7A5B4A857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F53D3F-FB4F-FD09-C7BA-BF1EA4A3C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153208-A7A8-30E7-D6E5-7FE2DC58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49E6CD-3FC9-D03B-30BA-EC094E55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9A2ABD-E01C-EBD4-FCE8-CF4FBD0B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04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0762E-788B-E85C-CB85-AA631C56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C3667D-262E-6319-E124-9C58A7FC3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46CFA3-2D21-DED6-D92D-849D61ED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96E6BE-2763-4807-744C-05331A90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C8CEB5-6CDA-ED52-B959-4660ABD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93E5C-AC73-4FEE-E255-8B5670C0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70AEBB-86BB-D361-15D9-8E169433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BD647A-F622-E109-028F-A37B80054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6AFF8C-E0C3-921B-E5CE-42C32F6C1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BA873F-D5BC-C7A5-12E9-906FA842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94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9BEC9-981E-7E22-47C6-D24E14D8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7DF0EA-0E55-E70D-04E9-FDB6561AF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E5C7FF-9A32-5693-ECD9-9CBAB57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328AB6-F5C5-0474-E675-70E3589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91E087-28F3-B354-84E0-A58F5C16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7BBFD5-0449-A779-78DD-58C2CD59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66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6BA1-EDF1-80AD-F985-FEE52B33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B9388B-3FEA-2D30-1278-EC4C46466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F1779B-3CBC-DAAB-AD9A-1A108FED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B4686F5-B731-0F83-61A4-DC539389F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59574B-7A0A-7DB0-84B6-751344702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8B90C2F-13E2-F121-3339-5C04B308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6EFE9A6-DE2F-31EE-FEDD-945F277C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43822B1-E4B3-4B8C-9ABB-275D3DC3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0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33422-30FE-E481-B0FB-EB69B64A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AC90829-82B9-1CB5-D2AF-C6962DDA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FD2B5A-A8F9-6286-37AF-31A7273B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83DF10-B4AD-131D-FDC5-498415A3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92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A9B185-B255-92A9-36DA-644B1293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8050AF-D992-6956-513A-D3883C00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C7E19C-5790-C492-A35E-5A2692F9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189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C2CE2-31ED-4A71-2F77-25B72901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E5D632-C156-F4C0-0959-2E26698E3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6BD297-6E4E-1F07-510A-870AC1FDA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42721F-7B1B-7A5E-D4E1-39165B06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182B7B-36E2-AAD4-A0B4-A7A78CA3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3371A7-802B-BD3F-CD16-CCABCB44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78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2DAE3-51F0-5DD4-64FE-FC4886AE4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41A7013-E00E-A743-889C-CCF1C7EA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6C1DC5-B463-A9CF-AA13-69C3E2C2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431793D-9FD6-D968-B4B9-C3EDC5F2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9A02E81-EE69-41D5-8C3E-E772C6F5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2626A4-7096-4325-A0A2-C48313CF7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48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138720-DBBF-4E3F-CA92-0D885A04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C608DE-7B9A-ED0B-1CA1-E5B5499E9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EC02CF-3B46-CF46-9F54-FFF0E3D6B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EC500-EDCC-1C4F-8278-DB78F25424A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DFD715-91B0-38BA-8253-A98CB4FBE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923117-7735-3D62-9B7F-30F11DFE5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0FF734-A4AC-914C-9F10-907D7EA95E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44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B9942-14B8-B65F-AE35-C168F46EC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81648"/>
          </a:xfrm>
        </p:spPr>
        <p:txBody>
          <a:bodyPr>
            <a:noAutofit/>
          </a:bodyPr>
          <a:lstStyle/>
          <a:p>
            <a:r>
              <a:rPr lang="nl-NL" sz="17900" b="1" dirty="0">
                <a:solidFill>
                  <a:srgbClr val="C00000"/>
                </a:solidFill>
                <a:latin typeface="Museo 700" panose="02000000000000000000" pitchFamily="2" charset="77"/>
              </a:rPr>
              <a:t>Rugby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C8C828-9850-C4E8-E7F8-AFC22E258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2654"/>
            <a:ext cx="9144000" cy="1070515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Museo 500" panose="02000000000000000000" pitchFamily="2" charset="77"/>
              </a:rPr>
              <a:t>Dit is de spreekbeurt van:</a:t>
            </a:r>
          </a:p>
        </p:txBody>
      </p:sp>
    </p:spTree>
    <p:extLst>
      <p:ext uri="{BB962C8B-B14F-4D97-AF65-F5344CB8AC3E}">
        <p14:creationId xmlns:p14="http://schemas.microsoft.com/office/powerpoint/2010/main" val="187953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A0A5E-0083-9182-5DE7-CBB1DAC15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11000" b="1" dirty="0">
                <a:solidFill>
                  <a:srgbClr val="FF0000"/>
                </a:solidFill>
                <a:latin typeface="Museo 700" panose="02000000000000000000" pitchFamily="2" charset="77"/>
              </a:rPr>
              <a:t>De bal</a:t>
            </a:r>
            <a:endParaRPr lang="nl-NL" sz="11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1EAF57-3864-4A08-9FEB-F4C5732685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9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al, bol&#10;&#10;Automatisch gegenereerde beschrijving">
            <a:extLst>
              <a:ext uri="{FF2B5EF4-FFF2-40B4-BE49-F238E27FC236}">
                <a16:creationId xmlns:a16="http://schemas.microsoft.com/office/drawing/2014/main" id="{B24D9368-6C1F-DF3F-172F-37C932FE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7DB0AA44-E866-9108-D37A-1D26E3E8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0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81D909-1203-A58E-ABCB-9858239E9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9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24C26CFE-E489-D89E-DFE1-21CACC6DC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2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A01D3-433D-33A6-A135-2F25C7293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11000" b="1" dirty="0">
                <a:solidFill>
                  <a:srgbClr val="FF0000"/>
                </a:solidFill>
                <a:latin typeface="Museo 700" panose="02000000000000000000" pitchFamily="2" charset="77"/>
              </a:rPr>
              <a:t>Bescherming</a:t>
            </a:r>
            <a:endParaRPr lang="nl-NL" sz="11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3E0F174-3715-665D-621C-14D091836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39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086CD6F-A351-5C56-8A7C-F547BE6E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4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151DF8CA-D419-0AF5-8DA5-E69D2960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0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8C65D4-C146-427A-F4D4-FB4EDCF1C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3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4A29A989-534D-4E9E-03A6-86FEA5AD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3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port, atletiekwedstrijd, buitenshuis, persoon&#10;&#10;Automatisch gegenereerde beschrijving">
            <a:extLst>
              <a:ext uri="{FF2B5EF4-FFF2-40B4-BE49-F238E27FC236}">
                <a16:creationId xmlns:a16="http://schemas.microsoft.com/office/drawing/2014/main" id="{CFD6F6A6-B325-7E84-C77C-9577EA08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D6ADD-8710-669A-50BA-C93A3382E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11000" b="1" dirty="0">
                <a:solidFill>
                  <a:srgbClr val="FF0000"/>
                </a:solidFill>
                <a:latin typeface="Museo 700" panose="02000000000000000000" pitchFamily="2" charset="77"/>
              </a:rPr>
              <a:t>Het team</a:t>
            </a:r>
            <a:endParaRPr lang="nl-NL" sz="11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602BE36-0404-592B-4615-971FC774A3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69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zoogdier, ontwerp&#10;&#10;Automatisch gegenereerde beschrijving">
            <a:extLst>
              <a:ext uri="{FF2B5EF4-FFF2-40B4-BE49-F238E27FC236}">
                <a16:creationId xmlns:a16="http://schemas.microsoft.com/office/drawing/2014/main" id="{0EA5CA88-8D37-2EEB-FA77-F7227B18F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4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pel, ontwerp&#10;&#10;Door AI gegenereerde inhoud is mogelijk onjuist.">
            <a:extLst>
              <a:ext uri="{FF2B5EF4-FFF2-40B4-BE49-F238E27FC236}">
                <a16:creationId xmlns:a16="http://schemas.microsoft.com/office/drawing/2014/main" id="{8BF142F5-8240-9315-38E7-8ED5A670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9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EAE1D-EC41-66F9-D4D9-FFC40217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500" b="1" dirty="0">
                <a:solidFill>
                  <a:srgbClr val="FF0000"/>
                </a:solidFill>
                <a:latin typeface="Museo 700" panose="02000000000000000000" pitchFamily="2" charset="77"/>
              </a:rPr>
              <a:t>Vragen over Rugby?</a:t>
            </a:r>
            <a:endParaRPr lang="nl-NL" sz="65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8319E-D96D-EF93-88A0-F5C54DE35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06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54E20-77ED-5E8A-2CC4-7AFF069C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500" b="1" dirty="0">
                <a:solidFill>
                  <a:srgbClr val="FF0000"/>
                </a:solidFill>
                <a:latin typeface="Museo 700" panose="02000000000000000000" pitchFamily="2" charset="77"/>
              </a:rPr>
              <a:t>Wat is Rugby?</a:t>
            </a:r>
            <a:endParaRPr lang="nl-NL" sz="65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53C5E3-546B-8145-C62E-0928DD89D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038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04569-F108-79B2-180C-26812A272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500" b="1" dirty="0">
                <a:solidFill>
                  <a:srgbClr val="FF0000"/>
                </a:solidFill>
                <a:latin typeface="Museo 700" panose="02000000000000000000" pitchFamily="2" charset="77"/>
              </a:rPr>
              <a:t>Waarom speel ik Rugby?</a:t>
            </a:r>
            <a:endParaRPr lang="nl-NL" sz="65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369FA2-8855-39A3-1839-CA0A62A59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25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946FB-7A27-8215-CBF9-077E47C833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11000" b="1" dirty="0">
                <a:solidFill>
                  <a:srgbClr val="FF0000"/>
                </a:solidFill>
                <a:latin typeface="Museo 700" panose="02000000000000000000" pitchFamily="2" charset="77"/>
              </a:rPr>
              <a:t>Het veld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7A9EE5-4832-0087-DE23-EDBCC8301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24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oen, lijn, Rechthoek&#10;&#10;Automatisch gegenereerde beschrijving">
            <a:extLst>
              <a:ext uri="{FF2B5EF4-FFF2-40B4-BE49-F238E27FC236}">
                <a16:creationId xmlns:a16="http://schemas.microsoft.com/office/drawing/2014/main" id="{6E17A699-2B5C-CABD-8599-A9348ECC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ijn&#10;&#10;Automatisch gegenereerde beschrijving">
            <a:extLst>
              <a:ext uri="{FF2B5EF4-FFF2-40B4-BE49-F238E27FC236}">
                <a16:creationId xmlns:a16="http://schemas.microsoft.com/office/drawing/2014/main" id="{AAD66CA0-202F-C21E-D4E7-1AB18545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2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groen&#10;&#10;Automatisch gegenereerde beschrijving">
            <a:extLst>
              <a:ext uri="{FF2B5EF4-FFF2-40B4-BE49-F238E27FC236}">
                <a16:creationId xmlns:a16="http://schemas.microsoft.com/office/drawing/2014/main" id="{EBB4B56E-14D9-026B-4AE5-92D33238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ijn, Rechthoek&#10;&#10;Automatisch gegenereerde beschrijving">
            <a:extLst>
              <a:ext uri="{FF2B5EF4-FFF2-40B4-BE49-F238E27FC236}">
                <a16:creationId xmlns:a16="http://schemas.microsoft.com/office/drawing/2014/main" id="{27E6AC6F-0DB4-04B8-4E16-650420D4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384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27</Words>
  <Application>Microsoft Office PowerPoint</Application>
  <PresentationFormat>Breedbeeld</PresentationFormat>
  <Paragraphs>9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Museo 500</vt:lpstr>
      <vt:lpstr>Museo 700</vt:lpstr>
      <vt:lpstr>Kantoorthema</vt:lpstr>
      <vt:lpstr>Rugby</vt:lpstr>
      <vt:lpstr>PowerPoint-presentatie</vt:lpstr>
      <vt:lpstr>Wat is Rugby?</vt:lpstr>
      <vt:lpstr>Waarom speel ik Rugby?</vt:lpstr>
      <vt:lpstr>Het veld</vt:lpstr>
      <vt:lpstr>PowerPoint-presentatie</vt:lpstr>
      <vt:lpstr>PowerPoint-presentatie</vt:lpstr>
      <vt:lpstr>PowerPoint-presentatie</vt:lpstr>
      <vt:lpstr>PowerPoint-presentatie</vt:lpstr>
      <vt:lpstr>De bal</vt:lpstr>
      <vt:lpstr>PowerPoint-presentatie</vt:lpstr>
      <vt:lpstr>PowerPoint-presentatie</vt:lpstr>
      <vt:lpstr>PowerPoint-presentatie</vt:lpstr>
      <vt:lpstr>PowerPoint-presentatie</vt:lpstr>
      <vt:lpstr>Bescherming</vt:lpstr>
      <vt:lpstr>PowerPoint-presentatie</vt:lpstr>
      <vt:lpstr>PowerPoint-presentatie</vt:lpstr>
      <vt:lpstr>PowerPoint-presentatie</vt:lpstr>
      <vt:lpstr>PowerPoint-presentatie</vt:lpstr>
      <vt:lpstr>Het team</vt:lpstr>
      <vt:lpstr>PowerPoint-presentatie</vt:lpstr>
      <vt:lpstr>PowerPoint-presentatie</vt:lpstr>
      <vt:lpstr>Vragen over Rugby?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Dennis Moller office install</dc:creator>
  <cp:lastModifiedBy>Eline Hoogstra</cp:lastModifiedBy>
  <cp:revision>2</cp:revision>
  <dcterms:created xsi:type="dcterms:W3CDTF">2025-05-15T12:29:09Z</dcterms:created>
  <dcterms:modified xsi:type="dcterms:W3CDTF">2025-06-16T08:48:52Z</dcterms:modified>
</cp:coreProperties>
</file>