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0" r:id="rId6"/>
    <p:sldId id="261" r:id="rId7"/>
    <p:sldId id="262" r:id="rId8"/>
    <p:sldId id="257" r:id="rId9"/>
    <p:sldId id="258" r:id="rId10"/>
    <p:sldId id="259" r:id="rId11"/>
    <p:sldId id="266" r:id="rId12"/>
    <p:sldId id="271" r:id="rId13"/>
    <p:sldId id="270" r:id="rId14"/>
    <p:sldId id="269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A2F6A9-A743-407D-B154-50C72A6443F4}" v="1" dt="2025-11-03T17:32:06.8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82694B7-526C-4ECC-8371-39EE266DB018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7248-2746-4DAC-B463-E5D8B7BDAD8C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453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94B7-526C-4ECC-8371-39EE266DB018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7248-2746-4DAC-B463-E5D8B7BDA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209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94B7-526C-4ECC-8371-39EE266DB018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7248-2746-4DAC-B463-E5D8B7BDAD8C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826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94B7-526C-4ECC-8371-39EE266DB018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7248-2746-4DAC-B463-E5D8B7BDA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99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94B7-526C-4ECC-8371-39EE266DB018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7248-2746-4DAC-B463-E5D8B7BDAD8C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942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94B7-526C-4ECC-8371-39EE266DB018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7248-2746-4DAC-B463-E5D8B7BDA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270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94B7-526C-4ECC-8371-39EE266DB018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7248-2746-4DAC-B463-E5D8B7BDA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01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94B7-526C-4ECC-8371-39EE266DB018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7248-2746-4DAC-B463-E5D8B7BDA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108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94B7-526C-4ECC-8371-39EE266DB018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7248-2746-4DAC-B463-E5D8B7BDA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3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94B7-526C-4ECC-8371-39EE266DB018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7248-2746-4DAC-B463-E5D8B7BDA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881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94B7-526C-4ECC-8371-39EE266DB018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7248-2746-4DAC-B463-E5D8B7BDAD8C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804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82694B7-526C-4ECC-8371-39EE266DB018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85D7248-2746-4DAC-B463-E5D8B7BDAD8C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7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62395-3F47-576F-D472-6853A5B6F8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Transitions from Children’s services to adult services  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76F0F9-ADDA-5E6A-B0B0-4DB0E2E73E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Children with Disabilities Team</a:t>
            </a:r>
          </a:p>
        </p:txBody>
      </p:sp>
    </p:spTree>
    <p:extLst>
      <p:ext uri="{BB962C8B-B14F-4D97-AF65-F5344CB8AC3E}">
        <p14:creationId xmlns:p14="http://schemas.microsoft.com/office/powerpoint/2010/main" val="1158367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diagram of a group of people&#10;&#10;AI-generated content may be incorrect.">
            <a:extLst>
              <a:ext uri="{FF2B5EF4-FFF2-40B4-BE49-F238E27FC236}">
                <a16:creationId xmlns:a16="http://schemas.microsoft.com/office/drawing/2014/main" id="{851215E9-BD8C-97E2-41A5-7B386E09B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904" y="804333"/>
            <a:ext cx="9676189" cy="524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95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92A9E-A536-5816-F14E-EBA60F605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5261F3-25E2-3E88-C82B-1C7ECD1C1D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23"/>
          <a:stretch/>
        </p:blipFill>
        <p:spPr>
          <a:xfrm>
            <a:off x="20" y="11"/>
            <a:ext cx="12191980" cy="2568378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A03C1D-0107-2C6A-B052-5D0FA23EEBA6}"/>
              </a:ext>
            </a:extLst>
          </p:cNvPr>
          <p:cNvSpPr txBox="1"/>
          <p:nvPr/>
        </p:nvSpPr>
        <p:spPr>
          <a:xfrm>
            <a:off x="6546846" y="2422935"/>
            <a:ext cx="45230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Journey Times </a:t>
            </a:r>
            <a:r>
              <a:rPr lang="en-GB" sz="1200" dirty="0"/>
              <a:t>(Southend Civic Centre to destination)</a:t>
            </a:r>
          </a:p>
          <a:p>
            <a:endParaRPr lang="en-GB" sz="1200" dirty="0"/>
          </a:p>
          <a:p>
            <a:endParaRPr lang="en-GB" sz="1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5418C3A-0637-2B67-97CD-900AB7F7D6FA}"/>
              </a:ext>
            </a:extLst>
          </p:cNvPr>
          <p:cNvGraphicFramePr>
            <a:graphicFrameLocks noGrp="1"/>
          </p:cNvGraphicFramePr>
          <p:nvPr/>
        </p:nvGraphicFramePr>
        <p:xfrm>
          <a:off x="751608" y="2792267"/>
          <a:ext cx="11062149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369">
                  <a:extLst>
                    <a:ext uri="{9D8B030D-6E8A-4147-A177-3AD203B41FA5}">
                      <a16:colId xmlns:a16="http://schemas.microsoft.com/office/drawing/2014/main" val="2172035948"/>
                    </a:ext>
                  </a:extLst>
                </a:gridCol>
                <a:gridCol w="4600439">
                  <a:extLst>
                    <a:ext uri="{9D8B030D-6E8A-4147-A177-3AD203B41FA5}">
                      <a16:colId xmlns:a16="http://schemas.microsoft.com/office/drawing/2014/main" val="957441090"/>
                    </a:ext>
                  </a:extLst>
                </a:gridCol>
                <a:gridCol w="2080341">
                  <a:extLst>
                    <a:ext uri="{9D8B030D-6E8A-4147-A177-3AD203B41FA5}">
                      <a16:colId xmlns:a16="http://schemas.microsoft.com/office/drawing/2014/main" val="2291466392"/>
                    </a:ext>
                  </a:extLst>
                </a:gridCol>
              </a:tblGrid>
              <a:tr h="50354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Train              + Bus +           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Walk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776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SECG - Southend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 mins 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 mins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257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SECG – </a:t>
                      </a:r>
                      <a:r>
                        <a:rPr lang="en-GB" dirty="0" err="1"/>
                        <a:t>Luckyn</a:t>
                      </a:r>
                      <a:r>
                        <a:rPr lang="en-GB" dirty="0"/>
                        <a:t> lane Basildon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1hr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30 mins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112126"/>
                  </a:ext>
                </a:extLst>
              </a:tr>
              <a:tr h="314149">
                <a:tc>
                  <a:txBody>
                    <a:bodyPr/>
                    <a:lstStyle/>
                    <a:p>
                      <a:r>
                        <a:rPr lang="en-GB" dirty="0"/>
                        <a:t>SECG - Thurrock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40 mins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45 mins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882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USP – SEEVIC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50 mins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 mins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384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SACC - Southchurch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 mins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 mins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810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Writtle - Chelmsford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1hr 20 mins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40 mins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637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GAPS TCHC - Basildon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30 mins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24812"/>
                  </a:ext>
                </a:extLst>
              </a:tr>
            </a:tbl>
          </a:graphicData>
        </a:graphic>
      </p:graphicFrame>
      <p:pic>
        <p:nvPicPr>
          <p:cNvPr id="7" name="Graphic 6" descr="Train with solid fill">
            <a:extLst>
              <a:ext uri="{FF2B5EF4-FFF2-40B4-BE49-F238E27FC236}">
                <a16:creationId xmlns:a16="http://schemas.microsoft.com/office/drawing/2014/main" id="{3979C2A1-9FCA-1490-DE74-028367E97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84183" y="2828217"/>
            <a:ext cx="498499" cy="498499"/>
          </a:xfrm>
          <a:prstGeom prst="rect">
            <a:avLst/>
          </a:prstGeom>
        </p:spPr>
      </p:pic>
      <p:pic>
        <p:nvPicPr>
          <p:cNvPr id="9" name="Graphic 8" descr="Shoe footprints with solid fill">
            <a:extLst>
              <a:ext uri="{FF2B5EF4-FFF2-40B4-BE49-F238E27FC236}">
                <a16:creationId xmlns:a16="http://schemas.microsoft.com/office/drawing/2014/main" id="{C5F3799C-E304-4D95-EB80-B5961B14FC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726493">
            <a:off x="6469199" y="3240860"/>
            <a:ext cx="457200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E8FB42-F0DF-E08F-4016-1A478E7A18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200812">
            <a:off x="6178713" y="3688831"/>
            <a:ext cx="457240" cy="457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0D4123-1D02-3253-FCC0-D664B653C3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0778" y="4994501"/>
            <a:ext cx="499915" cy="4999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112803-808C-D364-AF62-25722C51D9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2427" y="5051962"/>
            <a:ext cx="487722" cy="4938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135B30-B713-1A73-0C18-DDE849C435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8135" y="4284263"/>
            <a:ext cx="487722" cy="4938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AAC3A1-A445-3F72-C3A5-E8937170AD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83790" y="4654767"/>
            <a:ext cx="487722" cy="4938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3B7F5B-61E0-B136-9B13-58EA1FF199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6563" y="6143225"/>
            <a:ext cx="487722" cy="4938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AB43147-CD32-7E69-5C75-4C86FF51DF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47884" y="5783999"/>
            <a:ext cx="487722" cy="4938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973B8EF-B462-ACF8-C2E8-2E261F951B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8438" y="5784335"/>
            <a:ext cx="487722" cy="4938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7C0D325-D467-BDE0-575B-557F362594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0117" y="5379032"/>
            <a:ext cx="487722" cy="49381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825F052-3B10-02A5-F967-8A8438E210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4285" y="4661335"/>
            <a:ext cx="487722" cy="4938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C0F4642-19A4-4D1F-6AAC-A5D2D8259A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7941" y="4655239"/>
            <a:ext cx="499915" cy="4999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BB23474-0A35-39D9-EF6E-A8B3C89D0A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7589" y="5787673"/>
            <a:ext cx="499915" cy="49991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498D021-75AB-3FB4-8A67-78D771175A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2157" y="6156101"/>
            <a:ext cx="499915" cy="4999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E11EF24-6C1F-1D9E-AE6C-83A21A195B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7021" y="4270708"/>
            <a:ext cx="499915" cy="4999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7117DB8-24AC-3809-02E2-7ABFC9CCFF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5151" y="5351573"/>
            <a:ext cx="499915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96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23416DF-B283-4D9F-A625-146552CA9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7" name="Oval 5">
            <a:extLst>
              <a:ext uri="{FF2B5EF4-FFF2-40B4-BE49-F238E27FC236}">
                <a16:creationId xmlns:a16="http://schemas.microsoft.com/office/drawing/2014/main" id="{73834904-4D9B-41F7-8DA6-0709FD9F7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00D1207-ECAF-48E9-8834-2CE4D2198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D2E3C52-528A-4049-BCAA-5460756BC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12192000" cy="2298032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95B38-36C8-5AE8-A086-450C0D3DC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Thank you for listening, please visit us on our stall outside, where we will be happy to answer any questions, you may have.</a:t>
            </a: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D5B542C-8183-4445-AF4D-B23AAE329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Placeholder 9" descr="A colorful text with dots">
            <a:extLst>
              <a:ext uri="{FF2B5EF4-FFF2-40B4-BE49-F238E27FC236}">
                <a16:creationId xmlns:a16="http://schemas.microsoft.com/office/drawing/2014/main" id="{9EEDEFB0-DE47-ADAA-D7E7-314C0417C63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8" b="10298"/>
          <a:stretch>
            <a:fillRect/>
          </a:stretch>
        </p:blipFill>
        <p:spPr>
          <a:xfrm>
            <a:off x="484632" y="1278760"/>
            <a:ext cx="5369052" cy="2013923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4ED9B5A-5577-4CA5-97AA-0E5E2EA97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60141" y="822682"/>
            <a:ext cx="0" cy="292608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qr code on a blue background&#10;&#10;AI-generated content may be incorrect.">
            <a:extLst>
              <a:ext uri="{FF2B5EF4-FFF2-40B4-BE49-F238E27FC236}">
                <a16:creationId xmlns:a16="http://schemas.microsoft.com/office/drawing/2014/main" id="{7764B3CB-89DE-15F7-743A-FB654F09D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316" y="783527"/>
            <a:ext cx="5341140" cy="3004391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724283B-587C-4A0E-A50E-B8914975B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396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8F771-CD29-E2BB-3E58-81F829D9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5"/>
            <a:ext cx="9720072" cy="580495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 descr="A qr code and a card">
            <a:extLst>
              <a:ext uri="{FF2B5EF4-FFF2-40B4-BE49-F238E27FC236}">
                <a16:creationId xmlns:a16="http://schemas.microsoft.com/office/drawing/2014/main" id="{5F062C06-D7E4-4B81-A044-98CE284D2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43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082E2-683C-40A1-70D2-006F18683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5730524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 descr="A screenshot of a computer">
            <a:extLst>
              <a:ext uri="{FF2B5EF4-FFF2-40B4-BE49-F238E27FC236}">
                <a16:creationId xmlns:a16="http://schemas.microsoft.com/office/drawing/2014/main" id="{EC46419C-C54F-0973-1E4E-73C976BE0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91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F243A-B6A7-6BDE-9B3B-86C457CE8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5"/>
            <a:ext cx="9720072" cy="560293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 descr="A screenshot of a website">
            <a:extLst>
              <a:ext uri="{FF2B5EF4-FFF2-40B4-BE49-F238E27FC236}">
                <a16:creationId xmlns:a16="http://schemas.microsoft.com/office/drawing/2014/main" id="{1B4CA29C-8B9B-CFF3-AC2C-C1021D226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43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25862-BF95-A5B4-0B60-7BF9B9315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CWD team </a:t>
            </a:r>
            <a:br>
              <a:rPr lang="en-GB" dirty="0"/>
            </a:br>
            <a:r>
              <a:rPr lang="en-GB" dirty="0"/>
              <a:t>transitions</a:t>
            </a:r>
            <a:br>
              <a:rPr lang="en-GB" dirty="0"/>
            </a:br>
            <a:r>
              <a:rPr lang="en-GB" dirty="0"/>
              <a:t>Route Map</a:t>
            </a:r>
          </a:p>
        </p:txBody>
      </p:sp>
      <p:pic>
        <p:nvPicPr>
          <p:cNvPr id="5" name="Content Placeholder 4" descr="A screenshot of a website&#10;&#10;AI-generated content may be incorrect.">
            <a:extLst>
              <a:ext uri="{FF2B5EF4-FFF2-40B4-BE49-F238E27FC236}">
                <a16:creationId xmlns:a16="http://schemas.microsoft.com/office/drawing/2014/main" id="{52AA5EAC-B339-2BCF-169A-60A72B0CD2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663" y="4078"/>
            <a:ext cx="6273209" cy="6907085"/>
          </a:xfrm>
        </p:spPr>
      </p:pic>
    </p:spTree>
    <p:extLst>
      <p:ext uri="{BB962C8B-B14F-4D97-AF65-F5344CB8AC3E}">
        <p14:creationId xmlns:p14="http://schemas.microsoft.com/office/powerpoint/2010/main" val="1648680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0E831-0C70-AC12-F6FD-2B698D4E3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12064"/>
            <a:ext cx="9720072" cy="1499616"/>
          </a:xfrm>
        </p:spPr>
        <p:txBody>
          <a:bodyPr/>
          <a:lstStyle/>
          <a:p>
            <a:r>
              <a:rPr lang="en-GB" dirty="0"/>
              <a:t>                  </a:t>
            </a:r>
            <a:r>
              <a:rPr lang="en-GB" sz="7200" dirty="0"/>
              <a:t>One-page profiles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FD776-68C6-1735-0ECA-2D707FEB8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5151" y="1768156"/>
            <a:ext cx="4754880" cy="822960"/>
          </a:xfrm>
        </p:spPr>
        <p:txBody>
          <a:bodyPr>
            <a:normAutofit/>
          </a:bodyPr>
          <a:lstStyle/>
          <a:p>
            <a:r>
              <a:rPr lang="en-GB" sz="3600" b="1" dirty="0"/>
              <a:t>Sharon Coleman</a:t>
            </a:r>
          </a:p>
        </p:txBody>
      </p:sp>
      <p:pic>
        <p:nvPicPr>
          <p:cNvPr id="8" name="Content Placeholder 7" descr="A screenshot of a chat&#10;&#10;AI-generated content may be incorrect.">
            <a:extLst>
              <a:ext uri="{FF2B5EF4-FFF2-40B4-BE49-F238E27FC236}">
                <a16:creationId xmlns:a16="http://schemas.microsoft.com/office/drawing/2014/main" id="{77203A4C-0F81-D964-BDCB-7DAB7BBEEE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52" y="2466753"/>
            <a:ext cx="3409648" cy="412543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A967B4-6CA7-3C15-D893-2DF41985E2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46936" y="1643793"/>
            <a:ext cx="2855799" cy="822960"/>
          </a:xfrm>
        </p:spPr>
        <p:txBody>
          <a:bodyPr>
            <a:normAutofit/>
          </a:bodyPr>
          <a:lstStyle/>
          <a:p>
            <a:r>
              <a:rPr lang="en-GB" sz="3600" b="1" dirty="0"/>
              <a:t>Jo Matthews</a:t>
            </a:r>
          </a:p>
        </p:txBody>
      </p:sp>
      <p:pic>
        <p:nvPicPr>
          <p:cNvPr id="10" name="Content Placeholder 9" descr="A poster with text and pictures&#10;&#10;AI-generated content may be incorrect.">
            <a:extLst>
              <a:ext uri="{FF2B5EF4-FFF2-40B4-BE49-F238E27FC236}">
                <a16:creationId xmlns:a16="http://schemas.microsoft.com/office/drawing/2014/main" id="{4CE42752-C959-CE30-80D5-1BC60D2067F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464" y="2456120"/>
            <a:ext cx="3195828" cy="4029740"/>
          </a:xfrm>
        </p:spPr>
      </p:pic>
    </p:spTree>
    <p:extLst>
      <p:ext uri="{BB962C8B-B14F-4D97-AF65-F5344CB8AC3E}">
        <p14:creationId xmlns:p14="http://schemas.microsoft.com/office/powerpoint/2010/main" val="1952278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3E54E-B1D4-15AD-7303-69D8D9122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Relationship circle</a:t>
            </a:r>
          </a:p>
        </p:txBody>
      </p:sp>
      <p:pic>
        <p:nvPicPr>
          <p:cNvPr id="18" name="Content Placeholder 17" descr="A drawing of a person in a circle&#10;&#10;AI-generated content may be incorrect.">
            <a:extLst>
              <a:ext uri="{FF2B5EF4-FFF2-40B4-BE49-F238E27FC236}">
                <a16:creationId xmlns:a16="http://schemas.microsoft.com/office/drawing/2014/main" id="{49590249-F3FD-66C6-66CB-6BFDB8A189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088" y="1711842"/>
            <a:ext cx="4455041" cy="4596883"/>
          </a:xfrm>
        </p:spPr>
      </p:pic>
    </p:spTree>
    <p:extLst>
      <p:ext uri="{BB962C8B-B14F-4D97-AF65-F5344CB8AC3E}">
        <p14:creationId xmlns:p14="http://schemas.microsoft.com/office/powerpoint/2010/main" val="4093797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05B01-75BB-EE5A-ED21-BA551BE58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28BE0-0FD8-E712-0173-C5AEBF6D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548" y="2778253"/>
            <a:ext cx="3871681" cy="1527362"/>
          </a:xfrm>
        </p:spPr>
        <p:txBody>
          <a:bodyPr anchor="ctr">
            <a:normAutofit fontScale="90000"/>
          </a:bodyPr>
          <a:lstStyle/>
          <a:p>
            <a:r>
              <a:rPr lang="en-GB" sz="3800" b="1" dirty="0">
                <a:latin typeface="Arial" panose="020B0604020202020204" pitchFamily="34" charset="0"/>
                <a:cs typeface="Arial" panose="020B0604020202020204" pitchFamily="34" charset="0"/>
              </a:rPr>
              <a:t>Main themes of discussion in Annual Reviews</a:t>
            </a:r>
            <a:br>
              <a:rPr lang="en-GB" sz="3600" dirty="0"/>
            </a:b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AC7534-644C-BAF8-9BC1-D835F8C005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23"/>
          <a:stretch/>
        </p:blipFill>
        <p:spPr>
          <a:xfrm>
            <a:off x="20" y="11"/>
            <a:ext cx="12191980" cy="2568378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A931EEBA-E609-68E6-30FA-46A2560B5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464" t="10043" r="61279" b="7837"/>
          <a:stretch/>
        </p:blipFill>
        <p:spPr bwMode="auto">
          <a:xfrm>
            <a:off x="3873136" y="2809936"/>
            <a:ext cx="4206417" cy="37000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91D2D8-0245-30E7-EA5E-55AE9A0B0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759" y="2568389"/>
            <a:ext cx="2920636" cy="19470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CB2C96-D476-5291-DCCE-11DB39091C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632" y="4735285"/>
            <a:ext cx="3455825" cy="1939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11E326-58AE-BBB7-75E0-34E42A7B74C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5573" b="9916"/>
          <a:stretch/>
        </p:blipFill>
        <p:spPr>
          <a:xfrm>
            <a:off x="7904376" y="4757026"/>
            <a:ext cx="4211424" cy="162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52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with a wheelchair&#10;&#10;AI-generated content may be incorrect.">
            <a:extLst>
              <a:ext uri="{FF2B5EF4-FFF2-40B4-BE49-F238E27FC236}">
                <a16:creationId xmlns:a16="http://schemas.microsoft.com/office/drawing/2014/main" id="{E7F926DB-73FA-5367-CDC7-378A24388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620" y="804333"/>
            <a:ext cx="6952757" cy="524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161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35A3FF7E790E4F9C93F112116B21F0" ma:contentTypeVersion="15" ma:contentTypeDescription="Create a new document." ma:contentTypeScope="" ma:versionID="4a1300764ac64f00020030ad9c782785">
  <xsd:schema xmlns:xsd="http://www.w3.org/2001/XMLSchema" xmlns:xs="http://www.w3.org/2001/XMLSchema" xmlns:p="http://schemas.microsoft.com/office/2006/metadata/properties" xmlns:ns2="3c1f46e0-34d9-460d-98ab-a0e18b01ee8d" xmlns:ns3="11cb269d-b03c-40ca-a76b-1e6993b9002b" targetNamespace="http://schemas.microsoft.com/office/2006/metadata/properties" ma:root="true" ma:fieldsID="6435955a63f88d487cd2c45837993dd4" ns2:_="" ns3:_="">
    <xsd:import namespace="3c1f46e0-34d9-460d-98ab-a0e18b01ee8d"/>
    <xsd:import namespace="11cb269d-b03c-40ca-a76b-1e6993b900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1f46e0-34d9-460d-98ab-a0e18b01ee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9722217-c65b-4eef-a11e-1fb9367ff2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cb269d-b03c-40ca-a76b-1e6993b9002b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9d0e3f95-f09c-4e15-b2c4-7a0943c92c69}" ma:internalName="TaxCatchAll" ma:showField="CatchAllData" ma:web="11cb269d-b03c-40ca-a76b-1e6993b900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1cb269d-b03c-40ca-a76b-1e6993b9002b" xsi:nil="true"/>
    <lcf76f155ced4ddcb4097134ff3c332f xmlns="3c1f46e0-34d9-460d-98ab-a0e18b01ee8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171A61-48FD-4B48-A72F-2A7B7E6052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1f46e0-34d9-460d-98ab-a0e18b01ee8d"/>
    <ds:schemaRef ds:uri="11cb269d-b03c-40ca-a76b-1e6993b900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B5117D-C3EC-4B24-9E0E-2568FDD29F89}">
  <ds:schemaRefs>
    <ds:schemaRef ds:uri="http://schemas.microsoft.com/office/2006/metadata/properties"/>
    <ds:schemaRef ds:uri="http://schemas.microsoft.com/office/infopath/2007/PartnerControls"/>
    <ds:schemaRef ds:uri="11cb269d-b03c-40ca-a76b-1e6993b9002b"/>
    <ds:schemaRef ds:uri="3c1f46e0-34d9-460d-98ab-a0e18b01ee8d"/>
  </ds:schemaRefs>
</ds:datastoreItem>
</file>

<file path=customXml/itemProps3.xml><?xml version="1.0" encoding="utf-8"?>
<ds:datastoreItem xmlns:ds="http://schemas.openxmlformats.org/officeDocument/2006/customXml" ds:itemID="{2BF8DD77-DCC0-45FF-ADA6-2E0B706A629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13aa9ea-00af-4720-a181-678d737878de}" enabled="0" method="" siteId="{513aa9ea-00af-4720-a181-678d737878d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290</TotalTime>
  <Words>128</Words>
  <Application>Microsoft Office PowerPoint</Application>
  <PresentationFormat>Widescreen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Tw Cen MT</vt:lpstr>
      <vt:lpstr>Tw Cen MT Condensed</vt:lpstr>
      <vt:lpstr>Wingdings 3</vt:lpstr>
      <vt:lpstr>Integral</vt:lpstr>
      <vt:lpstr>Transitions from Children’s services to adult services    </vt:lpstr>
      <vt:lpstr>PowerPoint Presentation</vt:lpstr>
      <vt:lpstr>PowerPoint Presentation</vt:lpstr>
      <vt:lpstr>PowerPoint Presentation</vt:lpstr>
      <vt:lpstr>CWD team  transitions Route Map</vt:lpstr>
      <vt:lpstr>                  One-page profiles</vt:lpstr>
      <vt:lpstr>Relationship circle</vt:lpstr>
      <vt:lpstr>Main themes of discussion in Annual Reviews </vt:lpstr>
      <vt:lpstr>PowerPoint Presentation</vt:lpstr>
      <vt:lpstr>PowerPoint Presentation</vt:lpstr>
      <vt:lpstr>PowerPoint Presentation</vt:lpstr>
      <vt:lpstr>Thank you for listening, please visit us on our stall outside, where we will be happy to answer any questions, you may have.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 Matthews</dc:creator>
  <cp:lastModifiedBy>Comms SSIF</cp:lastModifiedBy>
  <cp:revision>3</cp:revision>
  <dcterms:created xsi:type="dcterms:W3CDTF">2025-10-14T15:45:50Z</dcterms:created>
  <dcterms:modified xsi:type="dcterms:W3CDTF">2025-11-13T19:12:39Z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0x0101002E35A3FF7E790E4F9C93F112116B21F0</vt:lpwstr>
  </property>
</Properties>
</file>