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7" r:id="rId2"/>
    <p:sldId id="452" r:id="rId3"/>
    <p:sldId id="258" r:id="rId4"/>
    <p:sldId id="514" r:id="rId5"/>
    <p:sldId id="556" r:id="rId6"/>
    <p:sldId id="560" r:id="rId7"/>
    <p:sldId id="554" r:id="rId8"/>
    <p:sldId id="557" r:id="rId9"/>
    <p:sldId id="567" r:id="rId10"/>
    <p:sldId id="516" r:id="rId11"/>
    <p:sldId id="570" r:id="rId12"/>
    <p:sldId id="538" r:id="rId13"/>
    <p:sldId id="565" r:id="rId14"/>
    <p:sldId id="525" r:id="rId15"/>
    <p:sldId id="529" r:id="rId16"/>
    <p:sldId id="563" r:id="rId17"/>
    <p:sldId id="528" r:id="rId18"/>
    <p:sldId id="545" r:id="rId19"/>
    <p:sldId id="564" r:id="rId20"/>
    <p:sldId id="566" r:id="rId21"/>
    <p:sldId id="569" r:id="rId22"/>
    <p:sldId id="568" r:id="rId23"/>
    <p:sldId id="522" r:id="rId24"/>
    <p:sldId id="523" r:id="rId25"/>
    <p:sldId id="28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3D83"/>
    <a:srgbClr val="7FB638"/>
    <a:srgbClr val="00AECF"/>
    <a:srgbClr val="F78A21"/>
    <a:srgbClr val="EA7131"/>
    <a:srgbClr val="196B23"/>
    <a:srgbClr val="BDD0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746"/>
    <p:restoredTop sz="75897"/>
  </p:normalViewPr>
  <p:slideViewPr>
    <p:cSldViewPr snapToGrid="0">
      <p:cViewPr varScale="1">
        <p:scale>
          <a:sx n="78" d="100"/>
          <a:sy n="78" d="100"/>
        </p:scale>
        <p:origin x="6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image" Target="../media/image14.svg"/><Relationship Id="rId5" Type="http://schemas.openxmlformats.org/officeDocument/2006/relationships/image" Target="../media/image18.svg"/><Relationship Id="rId4" Type="http://schemas.openxmlformats.org/officeDocument/2006/relationships/image" Target="../media/image17.svg"/></Relationships>
</file>

<file path=ppt/diagrams/_rels/data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image" Target="../media/image26.svg"/></Relationships>
</file>

<file path=ppt/diagrams/_rels/data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image" Target="../media/image19.svg"/><Relationship Id="rId5" Type="http://schemas.openxmlformats.org/officeDocument/2006/relationships/image" Target="../media/image23.sv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image" Target="../media/image14.svg"/><Relationship Id="rId5" Type="http://schemas.openxmlformats.org/officeDocument/2006/relationships/image" Target="../media/image18.svg"/><Relationship Id="rId4" Type="http://schemas.openxmlformats.org/officeDocument/2006/relationships/image" Target="../media/image1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image" Target="../media/image2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image" Target="../media/image19.svg"/><Relationship Id="rId5" Type="http://schemas.openxmlformats.org/officeDocument/2006/relationships/image" Target="../media/image23.sv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EB9251-46E0-4761-A50E-675D432D01F9}"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A4FEC91-101A-41C6-87A7-519F5CB78845}">
      <dgm:prSet/>
      <dgm:spPr/>
      <dgm:t>
        <a:bodyPr/>
        <a:lstStyle/>
        <a:p>
          <a:pPr>
            <a:lnSpc>
              <a:spcPct val="100000"/>
            </a:lnSpc>
            <a:defRPr cap="all"/>
          </a:pPr>
          <a:r>
            <a:rPr lang="en-US" dirty="0">
              <a:latin typeface="Calibri" panose="020F0502020204030204" pitchFamily="34" charset="0"/>
              <a:cs typeface="Calibri" panose="020F0502020204030204" pitchFamily="34" charset="0"/>
            </a:rPr>
            <a:t>Vision</a:t>
          </a:r>
        </a:p>
      </dgm:t>
    </dgm:pt>
    <dgm:pt modelId="{0EF7F7D5-2CCC-41BA-9B27-35F74F1A6270}" type="parTrans" cxnId="{FD0A8AD8-F530-45D3-B73E-3B014B3C0D76}">
      <dgm:prSet/>
      <dgm:spPr/>
      <dgm:t>
        <a:bodyPr/>
        <a:lstStyle/>
        <a:p>
          <a:endParaRPr lang="en-US">
            <a:latin typeface="Calibri" panose="020F0502020204030204" pitchFamily="34" charset="0"/>
            <a:cs typeface="Calibri" panose="020F0502020204030204" pitchFamily="34" charset="0"/>
          </a:endParaRPr>
        </a:p>
      </dgm:t>
    </dgm:pt>
    <dgm:pt modelId="{C81A539F-2CB6-41EC-B001-297E4DC0D3A1}" type="sibTrans" cxnId="{FD0A8AD8-F530-45D3-B73E-3B014B3C0D76}">
      <dgm:prSet/>
      <dgm:spPr/>
      <dgm:t>
        <a:bodyPr/>
        <a:lstStyle/>
        <a:p>
          <a:pPr>
            <a:lnSpc>
              <a:spcPct val="100000"/>
            </a:lnSpc>
          </a:pPr>
          <a:endParaRPr lang="en-US">
            <a:latin typeface="Calibri" panose="020F0502020204030204" pitchFamily="34" charset="0"/>
            <a:cs typeface="Calibri" panose="020F0502020204030204" pitchFamily="34" charset="0"/>
          </a:endParaRPr>
        </a:p>
      </dgm:t>
    </dgm:pt>
    <dgm:pt modelId="{20C8D8CA-CF98-42AB-AFE3-8EBE64B40AFE}">
      <dgm:prSet/>
      <dgm:spPr/>
      <dgm:t>
        <a:bodyPr/>
        <a:lstStyle/>
        <a:p>
          <a:pPr>
            <a:lnSpc>
              <a:spcPct val="100000"/>
            </a:lnSpc>
            <a:defRPr cap="all"/>
          </a:pPr>
          <a:r>
            <a:rPr lang="en-US" dirty="0">
              <a:latin typeface="Calibri" panose="020F0502020204030204" pitchFamily="34" charset="0"/>
              <a:cs typeface="Calibri" panose="020F0502020204030204" pitchFamily="34" charset="0"/>
            </a:rPr>
            <a:t>Efficiency</a:t>
          </a:r>
        </a:p>
      </dgm:t>
    </dgm:pt>
    <dgm:pt modelId="{CE86457B-7B87-4FD2-B070-3F707C6E164C}" type="parTrans" cxnId="{B345A0F0-B158-401A-B985-CFAE313088E8}">
      <dgm:prSet/>
      <dgm:spPr/>
      <dgm:t>
        <a:bodyPr/>
        <a:lstStyle/>
        <a:p>
          <a:endParaRPr lang="en-US">
            <a:latin typeface="Calibri" panose="020F0502020204030204" pitchFamily="34" charset="0"/>
            <a:cs typeface="Calibri" panose="020F0502020204030204" pitchFamily="34" charset="0"/>
          </a:endParaRPr>
        </a:p>
      </dgm:t>
    </dgm:pt>
    <dgm:pt modelId="{67469302-50C6-416C-BDFF-B22A798F2FB1}" type="sibTrans" cxnId="{B345A0F0-B158-401A-B985-CFAE313088E8}">
      <dgm:prSet/>
      <dgm:spPr/>
      <dgm:t>
        <a:bodyPr/>
        <a:lstStyle/>
        <a:p>
          <a:pPr>
            <a:lnSpc>
              <a:spcPct val="100000"/>
            </a:lnSpc>
          </a:pPr>
          <a:endParaRPr lang="en-US">
            <a:latin typeface="Calibri" panose="020F0502020204030204" pitchFamily="34" charset="0"/>
            <a:cs typeface="Calibri" panose="020F0502020204030204" pitchFamily="34" charset="0"/>
          </a:endParaRPr>
        </a:p>
      </dgm:t>
    </dgm:pt>
    <dgm:pt modelId="{4BDF8670-CA8F-4AD0-89AE-4A5EDD5013B9}">
      <dgm:prSet/>
      <dgm:spPr/>
      <dgm:t>
        <a:bodyPr/>
        <a:lstStyle/>
        <a:p>
          <a:pPr>
            <a:lnSpc>
              <a:spcPct val="100000"/>
            </a:lnSpc>
            <a:defRPr cap="all"/>
          </a:pPr>
          <a:r>
            <a:rPr lang="en-US" dirty="0">
              <a:latin typeface="Calibri" panose="020F0502020204030204" pitchFamily="34" charset="0"/>
              <a:cs typeface="Calibri" panose="020F0502020204030204" pitchFamily="34" charset="0"/>
            </a:rPr>
            <a:t>Transparency</a:t>
          </a:r>
        </a:p>
      </dgm:t>
    </dgm:pt>
    <dgm:pt modelId="{65C03197-B6D8-484F-B213-16F26E384527}" type="parTrans" cxnId="{A4FF0002-A5FA-4386-AAA4-11D0519B3D5A}">
      <dgm:prSet/>
      <dgm:spPr/>
      <dgm:t>
        <a:bodyPr/>
        <a:lstStyle/>
        <a:p>
          <a:endParaRPr lang="en-US">
            <a:latin typeface="Calibri" panose="020F0502020204030204" pitchFamily="34" charset="0"/>
            <a:cs typeface="Calibri" panose="020F0502020204030204" pitchFamily="34" charset="0"/>
          </a:endParaRPr>
        </a:p>
      </dgm:t>
    </dgm:pt>
    <dgm:pt modelId="{C8EFAF19-DBBD-48EB-A920-C42741A3A5D5}" type="sibTrans" cxnId="{A4FF0002-A5FA-4386-AAA4-11D0519B3D5A}">
      <dgm:prSet/>
      <dgm:spPr/>
      <dgm:t>
        <a:bodyPr/>
        <a:lstStyle/>
        <a:p>
          <a:pPr>
            <a:lnSpc>
              <a:spcPct val="100000"/>
            </a:lnSpc>
          </a:pPr>
          <a:endParaRPr lang="en-US">
            <a:latin typeface="Calibri" panose="020F0502020204030204" pitchFamily="34" charset="0"/>
            <a:cs typeface="Calibri" panose="020F0502020204030204" pitchFamily="34" charset="0"/>
          </a:endParaRPr>
        </a:p>
      </dgm:t>
    </dgm:pt>
    <dgm:pt modelId="{60C2291D-C9F6-469C-AD95-B2B6E8A828BA}">
      <dgm:prSet/>
      <dgm:spPr/>
      <dgm:t>
        <a:bodyPr/>
        <a:lstStyle/>
        <a:p>
          <a:pPr>
            <a:lnSpc>
              <a:spcPct val="100000"/>
            </a:lnSpc>
            <a:defRPr cap="all"/>
          </a:pPr>
          <a:r>
            <a:rPr lang="en-US" dirty="0">
              <a:latin typeface="Calibri" panose="020F0502020204030204" pitchFamily="34" charset="0"/>
              <a:cs typeface="Calibri" panose="020F0502020204030204" pitchFamily="34" charset="0"/>
            </a:rPr>
            <a:t>Impact</a:t>
          </a:r>
        </a:p>
      </dgm:t>
    </dgm:pt>
    <dgm:pt modelId="{E475B510-01B2-465D-B8F7-C716C051972A}" type="parTrans" cxnId="{DFD726FD-1AF4-4490-97FE-4FCF4F219C62}">
      <dgm:prSet/>
      <dgm:spPr/>
      <dgm:t>
        <a:bodyPr/>
        <a:lstStyle/>
        <a:p>
          <a:endParaRPr lang="en-US">
            <a:latin typeface="Calibri" panose="020F0502020204030204" pitchFamily="34" charset="0"/>
            <a:cs typeface="Calibri" panose="020F0502020204030204" pitchFamily="34" charset="0"/>
          </a:endParaRPr>
        </a:p>
      </dgm:t>
    </dgm:pt>
    <dgm:pt modelId="{01CFB049-D3F9-4632-A023-C65A4DD4EC08}" type="sibTrans" cxnId="{DFD726FD-1AF4-4490-97FE-4FCF4F219C62}">
      <dgm:prSet/>
      <dgm:spPr/>
      <dgm:t>
        <a:bodyPr/>
        <a:lstStyle/>
        <a:p>
          <a:pPr>
            <a:lnSpc>
              <a:spcPct val="100000"/>
            </a:lnSpc>
          </a:pPr>
          <a:endParaRPr lang="en-US">
            <a:latin typeface="Calibri" panose="020F0502020204030204" pitchFamily="34" charset="0"/>
            <a:cs typeface="Calibri" panose="020F0502020204030204" pitchFamily="34" charset="0"/>
          </a:endParaRPr>
        </a:p>
      </dgm:t>
    </dgm:pt>
    <dgm:pt modelId="{1DA165F6-434D-0C40-83D1-B6FA6D244B6E}">
      <dgm:prSet/>
      <dgm:spPr/>
      <dgm:t>
        <a:bodyPr/>
        <a:lstStyle/>
        <a:p>
          <a:pPr>
            <a:lnSpc>
              <a:spcPct val="100000"/>
            </a:lnSpc>
            <a:defRPr cap="all"/>
          </a:pPr>
          <a:r>
            <a:rPr lang="en-US" dirty="0">
              <a:latin typeface="Calibri" panose="020F0502020204030204" pitchFamily="34" charset="0"/>
              <a:cs typeface="Calibri" panose="020F0502020204030204" pitchFamily="34" charset="0"/>
            </a:rPr>
            <a:t>Integrity</a:t>
          </a:r>
        </a:p>
      </dgm:t>
    </dgm:pt>
    <dgm:pt modelId="{2A181D86-4A9D-D546-B363-AC4CA7128C14}" type="parTrans" cxnId="{514C91B9-DED2-0C41-94EB-70204721968F}">
      <dgm:prSet/>
      <dgm:spPr/>
      <dgm:t>
        <a:bodyPr/>
        <a:lstStyle/>
        <a:p>
          <a:endParaRPr lang="en-US"/>
        </a:p>
      </dgm:t>
    </dgm:pt>
    <dgm:pt modelId="{11331FBA-B3EA-5C4C-9B3A-3DE21BB4970F}" type="sibTrans" cxnId="{514C91B9-DED2-0C41-94EB-70204721968F}">
      <dgm:prSet/>
      <dgm:spPr/>
      <dgm:t>
        <a:bodyPr/>
        <a:lstStyle/>
        <a:p>
          <a:endParaRPr lang="en-US"/>
        </a:p>
      </dgm:t>
    </dgm:pt>
    <dgm:pt modelId="{BDCE8483-B11E-4AB5-BC1F-E7DA3F7364BB}" type="pres">
      <dgm:prSet presAssocID="{E5EB9251-46E0-4761-A50E-675D432D01F9}" presName="root" presStyleCnt="0">
        <dgm:presLayoutVars>
          <dgm:dir/>
          <dgm:resizeHandles val="exact"/>
        </dgm:presLayoutVars>
      </dgm:prSet>
      <dgm:spPr/>
    </dgm:pt>
    <dgm:pt modelId="{2324CFF9-9842-4EFB-AAEF-6C19572EB177}" type="pres">
      <dgm:prSet presAssocID="{5A4FEC91-101A-41C6-87A7-519F5CB78845}" presName="compNode" presStyleCnt="0"/>
      <dgm:spPr/>
    </dgm:pt>
    <dgm:pt modelId="{08EA905D-4B95-4433-906F-D91051C796AC}" type="pres">
      <dgm:prSet presAssocID="{5A4FEC91-101A-41C6-87A7-519F5CB78845}" presName="iconBgRect" presStyleLbl="bgShp" presStyleIdx="0" presStyleCnt="5"/>
      <dgm:spPr>
        <a:prstGeom prst="round2DiagRect">
          <a:avLst>
            <a:gd name="adj1" fmla="val 29727"/>
            <a:gd name="adj2" fmla="val 0"/>
          </a:avLst>
        </a:prstGeom>
        <a:solidFill>
          <a:srgbClr val="F78A1F"/>
        </a:solidFill>
      </dgm:spPr>
    </dgm:pt>
    <dgm:pt modelId="{053BA262-EEE2-4513-B71F-1E8AA2A8BCEE}" type="pres">
      <dgm:prSet presAssocID="{5A4FEC91-101A-41C6-87A7-519F5CB78845}"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Eye"/>
        </a:ext>
      </dgm:extLst>
    </dgm:pt>
    <dgm:pt modelId="{69BFBD6A-C71E-4DE2-8485-096A72A76750}" type="pres">
      <dgm:prSet presAssocID="{5A4FEC91-101A-41C6-87A7-519F5CB78845}" presName="spaceRect" presStyleCnt="0"/>
      <dgm:spPr/>
    </dgm:pt>
    <dgm:pt modelId="{16EA183C-8C32-44DA-81DD-518CE1FEE2AD}" type="pres">
      <dgm:prSet presAssocID="{5A4FEC91-101A-41C6-87A7-519F5CB78845}" presName="textRect" presStyleLbl="revTx" presStyleIdx="0" presStyleCnt="5">
        <dgm:presLayoutVars>
          <dgm:chMax val="1"/>
          <dgm:chPref val="1"/>
        </dgm:presLayoutVars>
      </dgm:prSet>
      <dgm:spPr/>
    </dgm:pt>
    <dgm:pt modelId="{C57E8369-0832-4859-A217-1A479123FA07}" type="pres">
      <dgm:prSet presAssocID="{C81A539F-2CB6-41EC-B001-297E4DC0D3A1}" presName="sibTrans" presStyleCnt="0"/>
      <dgm:spPr/>
    </dgm:pt>
    <dgm:pt modelId="{994481A9-4F18-7A45-A082-F8722FC05794}" type="pres">
      <dgm:prSet presAssocID="{1DA165F6-434D-0C40-83D1-B6FA6D244B6E}" presName="compNode" presStyleCnt="0"/>
      <dgm:spPr/>
    </dgm:pt>
    <dgm:pt modelId="{3E209662-44F0-014C-A596-0C0A2753198C}" type="pres">
      <dgm:prSet presAssocID="{1DA165F6-434D-0C40-83D1-B6FA6D244B6E}" presName="iconBgRect" presStyleLbl="bgShp" presStyleIdx="1" presStyleCnt="5"/>
      <dgm:spPr>
        <a:prstGeom prst="round2DiagRect">
          <a:avLst>
            <a:gd name="adj1" fmla="val 29727"/>
            <a:gd name="adj2" fmla="val 0"/>
          </a:avLst>
        </a:prstGeom>
        <a:solidFill>
          <a:srgbClr val="7FB638"/>
        </a:solidFill>
      </dgm:spPr>
    </dgm:pt>
    <dgm:pt modelId="{339EDE1C-3DD7-CC47-A38F-560856E3B7E5}" type="pres">
      <dgm:prSet presAssocID="{1DA165F6-434D-0C40-83D1-B6FA6D244B6E}" presName="iconRect" presStyleLbl="node1" presStyleIdx="1" presStyleCnt="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andshake with solid fill"/>
        </a:ext>
      </dgm:extLst>
    </dgm:pt>
    <dgm:pt modelId="{9475609D-0F4A-5B4C-9F6E-E7E0AC6EC8C2}" type="pres">
      <dgm:prSet presAssocID="{1DA165F6-434D-0C40-83D1-B6FA6D244B6E}" presName="spaceRect" presStyleCnt="0"/>
      <dgm:spPr/>
    </dgm:pt>
    <dgm:pt modelId="{E26E6DF2-0453-8C4D-B9B7-C03F1FC96A85}" type="pres">
      <dgm:prSet presAssocID="{1DA165F6-434D-0C40-83D1-B6FA6D244B6E}" presName="textRect" presStyleLbl="revTx" presStyleIdx="1" presStyleCnt="5">
        <dgm:presLayoutVars>
          <dgm:chMax val="1"/>
          <dgm:chPref val="1"/>
        </dgm:presLayoutVars>
      </dgm:prSet>
      <dgm:spPr/>
    </dgm:pt>
    <dgm:pt modelId="{6DDD22D9-120C-6948-8A8D-57A7779EEE86}" type="pres">
      <dgm:prSet presAssocID="{11331FBA-B3EA-5C4C-9B3A-3DE21BB4970F}" presName="sibTrans" presStyleCnt="0"/>
      <dgm:spPr/>
    </dgm:pt>
    <dgm:pt modelId="{36E45E58-8854-4E53-A967-E9A7BFCE029E}" type="pres">
      <dgm:prSet presAssocID="{20C8D8CA-CF98-42AB-AFE3-8EBE64B40AFE}" presName="compNode" presStyleCnt="0"/>
      <dgm:spPr/>
    </dgm:pt>
    <dgm:pt modelId="{82999DE9-83E8-41E5-8750-65C8AFD40A8C}" type="pres">
      <dgm:prSet presAssocID="{20C8D8CA-CF98-42AB-AFE3-8EBE64B40AFE}" presName="iconBgRect" presStyleLbl="bgShp" presStyleIdx="2" presStyleCnt="5" custScaleY="100223"/>
      <dgm:spPr>
        <a:prstGeom prst="round2DiagRect">
          <a:avLst>
            <a:gd name="adj1" fmla="val 29727"/>
            <a:gd name="adj2" fmla="val 0"/>
          </a:avLst>
        </a:prstGeom>
        <a:solidFill>
          <a:srgbClr val="05ACCD"/>
        </a:solidFill>
      </dgm:spPr>
    </dgm:pt>
    <dgm:pt modelId="{7AC228E4-6AD4-4E94-9746-CFF12FF79E37}" type="pres">
      <dgm:prSet presAssocID="{20C8D8CA-CF98-42AB-AFE3-8EBE64B40AFE}"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oney"/>
        </a:ext>
      </dgm:extLst>
    </dgm:pt>
    <dgm:pt modelId="{AAC7F9B0-7908-4705-ADAC-3D6B60E68E7C}" type="pres">
      <dgm:prSet presAssocID="{20C8D8CA-CF98-42AB-AFE3-8EBE64B40AFE}" presName="spaceRect" presStyleCnt="0"/>
      <dgm:spPr/>
    </dgm:pt>
    <dgm:pt modelId="{60CD5171-98C9-48B8-A11B-1C9379E7E5BC}" type="pres">
      <dgm:prSet presAssocID="{20C8D8CA-CF98-42AB-AFE3-8EBE64B40AFE}" presName="textRect" presStyleLbl="revTx" presStyleIdx="2" presStyleCnt="5">
        <dgm:presLayoutVars>
          <dgm:chMax val="1"/>
          <dgm:chPref val="1"/>
        </dgm:presLayoutVars>
      </dgm:prSet>
      <dgm:spPr/>
    </dgm:pt>
    <dgm:pt modelId="{0B2AEC3C-3D06-4F98-8595-B06BBC945940}" type="pres">
      <dgm:prSet presAssocID="{67469302-50C6-416C-BDFF-B22A798F2FB1}" presName="sibTrans" presStyleCnt="0"/>
      <dgm:spPr/>
    </dgm:pt>
    <dgm:pt modelId="{3D6FF9F4-DDD9-4DDC-A948-C23089B76087}" type="pres">
      <dgm:prSet presAssocID="{4BDF8670-CA8F-4AD0-89AE-4A5EDD5013B9}" presName="compNode" presStyleCnt="0"/>
      <dgm:spPr/>
    </dgm:pt>
    <dgm:pt modelId="{61261070-D629-4E28-80DE-0B3DD2BB37E0}" type="pres">
      <dgm:prSet presAssocID="{4BDF8670-CA8F-4AD0-89AE-4A5EDD5013B9}" presName="iconBgRect" presStyleLbl="bgShp" presStyleIdx="3" presStyleCnt="5"/>
      <dgm:spPr>
        <a:prstGeom prst="round2DiagRect">
          <a:avLst>
            <a:gd name="adj1" fmla="val 29727"/>
            <a:gd name="adj2" fmla="val 0"/>
          </a:avLst>
        </a:prstGeom>
        <a:solidFill>
          <a:srgbClr val="0070C0"/>
        </a:solidFill>
      </dgm:spPr>
    </dgm:pt>
    <dgm:pt modelId="{DB44B375-DF84-480E-8EFF-A01366EBE320}" type="pres">
      <dgm:prSet presAssocID="{4BDF8670-CA8F-4AD0-89AE-4A5EDD5013B9}"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5C07E415-52EE-4D69-91F0-A9A6CA3EB500}" type="pres">
      <dgm:prSet presAssocID="{4BDF8670-CA8F-4AD0-89AE-4A5EDD5013B9}" presName="spaceRect" presStyleCnt="0"/>
      <dgm:spPr/>
    </dgm:pt>
    <dgm:pt modelId="{7B0D9143-0EA8-4D16-BB03-1755730E695B}" type="pres">
      <dgm:prSet presAssocID="{4BDF8670-CA8F-4AD0-89AE-4A5EDD5013B9}" presName="textRect" presStyleLbl="revTx" presStyleIdx="3" presStyleCnt="5">
        <dgm:presLayoutVars>
          <dgm:chMax val="1"/>
          <dgm:chPref val="1"/>
        </dgm:presLayoutVars>
      </dgm:prSet>
      <dgm:spPr/>
    </dgm:pt>
    <dgm:pt modelId="{C4F71CCB-7DEE-48AE-838C-9E0B4EFB0BF5}" type="pres">
      <dgm:prSet presAssocID="{C8EFAF19-DBBD-48EB-A920-C42741A3A5D5}" presName="sibTrans" presStyleCnt="0"/>
      <dgm:spPr/>
    </dgm:pt>
    <dgm:pt modelId="{9C7F787D-820D-454F-BDF1-A8132019EEA7}" type="pres">
      <dgm:prSet presAssocID="{60C2291D-C9F6-469C-AD95-B2B6E8A828BA}" presName="compNode" presStyleCnt="0"/>
      <dgm:spPr/>
    </dgm:pt>
    <dgm:pt modelId="{8535B985-C689-458F-BFB8-79A3123C5BA4}" type="pres">
      <dgm:prSet presAssocID="{60C2291D-C9F6-469C-AD95-B2B6E8A828BA}" presName="iconBgRect" presStyleLbl="bgShp" presStyleIdx="4" presStyleCnt="5"/>
      <dgm:spPr>
        <a:prstGeom prst="round2DiagRect">
          <a:avLst>
            <a:gd name="adj1" fmla="val 29727"/>
            <a:gd name="adj2" fmla="val 0"/>
          </a:avLst>
        </a:prstGeom>
        <a:solidFill>
          <a:srgbClr val="A23D83"/>
        </a:solidFill>
      </dgm:spPr>
    </dgm:pt>
    <dgm:pt modelId="{36CA1092-35CD-4B5C-93C1-BB567A4EEE2F}" type="pres">
      <dgm:prSet presAssocID="{60C2291D-C9F6-469C-AD95-B2B6E8A828BA}"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Upward trend"/>
        </a:ext>
      </dgm:extLst>
    </dgm:pt>
    <dgm:pt modelId="{8A0EE66C-C026-45D5-B00F-38868FE665E6}" type="pres">
      <dgm:prSet presAssocID="{60C2291D-C9F6-469C-AD95-B2B6E8A828BA}" presName="spaceRect" presStyleCnt="0"/>
      <dgm:spPr/>
    </dgm:pt>
    <dgm:pt modelId="{51B00B7E-339B-4FDE-B479-E7E43EAEC7A4}" type="pres">
      <dgm:prSet presAssocID="{60C2291D-C9F6-469C-AD95-B2B6E8A828BA}" presName="textRect" presStyleLbl="revTx" presStyleIdx="4" presStyleCnt="5">
        <dgm:presLayoutVars>
          <dgm:chMax val="1"/>
          <dgm:chPref val="1"/>
        </dgm:presLayoutVars>
      </dgm:prSet>
      <dgm:spPr/>
    </dgm:pt>
  </dgm:ptLst>
  <dgm:cxnLst>
    <dgm:cxn modelId="{A4FF0002-A5FA-4386-AAA4-11D0519B3D5A}" srcId="{E5EB9251-46E0-4761-A50E-675D432D01F9}" destId="{4BDF8670-CA8F-4AD0-89AE-4A5EDD5013B9}" srcOrd="3" destOrd="0" parTransId="{65C03197-B6D8-484F-B213-16F26E384527}" sibTransId="{C8EFAF19-DBBD-48EB-A920-C42741A3A5D5}"/>
    <dgm:cxn modelId="{09308E16-3DDB-EC44-91B4-DC7FD1B9DA40}" type="presOf" srcId="{60C2291D-C9F6-469C-AD95-B2B6E8A828BA}" destId="{51B00B7E-339B-4FDE-B479-E7E43EAEC7A4}" srcOrd="0" destOrd="0" presId="urn:microsoft.com/office/officeart/2018/5/layout/IconLeafLabelList"/>
    <dgm:cxn modelId="{D9DA0822-1E5D-0C48-B3F6-AEE4A1BDF066}" type="presOf" srcId="{20C8D8CA-CF98-42AB-AFE3-8EBE64B40AFE}" destId="{60CD5171-98C9-48B8-A11B-1C9379E7E5BC}" srcOrd="0" destOrd="0" presId="urn:microsoft.com/office/officeart/2018/5/layout/IconLeafLabelList"/>
    <dgm:cxn modelId="{020A2162-6189-7145-B320-86838B767881}" type="presOf" srcId="{E5EB9251-46E0-4761-A50E-675D432D01F9}" destId="{BDCE8483-B11E-4AB5-BC1F-E7DA3F7364BB}" srcOrd="0" destOrd="0" presId="urn:microsoft.com/office/officeart/2018/5/layout/IconLeafLabelList"/>
    <dgm:cxn modelId="{C356376F-FA2C-CC40-94BA-C8FB14F116E9}" type="presOf" srcId="{1DA165F6-434D-0C40-83D1-B6FA6D244B6E}" destId="{E26E6DF2-0453-8C4D-B9B7-C03F1FC96A85}" srcOrd="0" destOrd="0" presId="urn:microsoft.com/office/officeart/2018/5/layout/IconLeafLabelList"/>
    <dgm:cxn modelId="{F0A1EA78-0FC1-504C-B12E-16CDAA480BE3}" type="presOf" srcId="{5A4FEC91-101A-41C6-87A7-519F5CB78845}" destId="{16EA183C-8C32-44DA-81DD-518CE1FEE2AD}" srcOrd="0" destOrd="0" presId="urn:microsoft.com/office/officeart/2018/5/layout/IconLeafLabelList"/>
    <dgm:cxn modelId="{B47A8782-FF41-7641-8D13-E01A94E29271}" type="presOf" srcId="{4BDF8670-CA8F-4AD0-89AE-4A5EDD5013B9}" destId="{7B0D9143-0EA8-4D16-BB03-1755730E695B}" srcOrd="0" destOrd="0" presId="urn:microsoft.com/office/officeart/2018/5/layout/IconLeafLabelList"/>
    <dgm:cxn modelId="{514C91B9-DED2-0C41-94EB-70204721968F}" srcId="{E5EB9251-46E0-4761-A50E-675D432D01F9}" destId="{1DA165F6-434D-0C40-83D1-B6FA6D244B6E}" srcOrd="1" destOrd="0" parTransId="{2A181D86-4A9D-D546-B363-AC4CA7128C14}" sibTransId="{11331FBA-B3EA-5C4C-9B3A-3DE21BB4970F}"/>
    <dgm:cxn modelId="{FD0A8AD8-F530-45D3-B73E-3B014B3C0D76}" srcId="{E5EB9251-46E0-4761-A50E-675D432D01F9}" destId="{5A4FEC91-101A-41C6-87A7-519F5CB78845}" srcOrd="0" destOrd="0" parTransId="{0EF7F7D5-2CCC-41BA-9B27-35F74F1A6270}" sibTransId="{C81A539F-2CB6-41EC-B001-297E4DC0D3A1}"/>
    <dgm:cxn modelId="{B345A0F0-B158-401A-B985-CFAE313088E8}" srcId="{E5EB9251-46E0-4761-A50E-675D432D01F9}" destId="{20C8D8CA-CF98-42AB-AFE3-8EBE64B40AFE}" srcOrd="2" destOrd="0" parTransId="{CE86457B-7B87-4FD2-B070-3F707C6E164C}" sibTransId="{67469302-50C6-416C-BDFF-B22A798F2FB1}"/>
    <dgm:cxn modelId="{DFD726FD-1AF4-4490-97FE-4FCF4F219C62}" srcId="{E5EB9251-46E0-4761-A50E-675D432D01F9}" destId="{60C2291D-C9F6-469C-AD95-B2B6E8A828BA}" srcOrd="4" destOrd="0" parTransId="{E475B510-01B2-465D-B8F7-C716C051972A}" sibTransId="{01CFB049-D3F9-4632-A023-C65A4DD4EC08}"/>
    <dgm:cxn modelId="{3AF63E93-F6D9-9B4C-8834-DACBA99CD6A5}" type="presParOf" srcId="{BDCE8483-B11E-4AB5-BC1F-E7DA3F7364BB}" destId="{2324CFF9-9842-4EFB-AAEF-6C19572EB177}" srcOrd="0" destOrd="0" presId="urn:microsoft.com/office/officeart/2018/5/layout/IconLeafLabelList"/>
    <dgm:cxn modelId="{17E01B50-6105-6A45-882A-7239F5E712D1}" type="presParOf" srcId="{2324CFF9-9842-4EFB-AAEF-6C19572EB177}" destId="{08EA905D-4B95-4433-906F-D91051C796AC}" srcOrd="0" destOrd="0" presId="urn:microsoft.com/office/officeart/2018/5/layout/IconLeafLabelList"/>
    <dgm:cxn modelId="{D0FB38F0-9141-1F40-91AE-9D0D1FFC3AC3}" type="presParOf" srcId="{2324CFF9-9842-4EFB-AAEF-6C19572EB177}" destId="{053BA262-EEE2-4513-B71F-1E8AA2A8BCEE}" srcOrd="1" destOrd="0" presId="urn:microsoft.com/office/officeart/2018/5/layout/IconLeafLabelList"/>
    <dgm:cxn modelId="{AE2A93CD-F5A6-204B-97D6-67563A032101}" type="presParOf" srcId="{2324CFF9-9842-4EFB-AAEF-6C19572EB177}" destId="{69BFBD6A-C71E-4DE2-8485-096A72A76750}" srcOrd="2" destOrd="0" presId="urn:microsoft.com/office/officeart/2018/5/layout/IconLeafLabelList"/>
    <dgm:cxn modelId="{2615E34B-15CC-704C-88A5-9F9FCD499F3D}" type="presParOf" srcId="{2324CFF9-9842-4EFB-AAEF-6C19572EB177}" destId="{16EA183C-8C32-44DA-81DD-518CE1FEE2AD}" srcOrd="3" destOrd="0" presId="urn:microsoft.com/office/officeart/2018/5/layout/IconLeafLabelList"/>
    <dgm:cxn modelId="{F6C6BFF9-5BF0-0C4E-8DCA-257B8E029861}" type="presParOf" srcId="{BDCE8483-B11E-4AB5-BC1F-E7DA3F7364BB}" destId="{C57E8369-0832-4859-A217-1A479123FA07}" srcOrd="1" destOrd="0" presId="urn:microsoft.com/office/officeart/2018/5/layout/IconLeafLabelList"/>
    <dgm:cxn modelId="{1002930F-188E-8944-BA9B-F380D8B48CF3}" type="presParOf" srcId="{BDCE8483-B11E-4AB5-BC1F-E7DA3F7364BB}" destId="{994481A9-4F18-7A45-A082-F8722FC05794}" srcOrd="2" destOrd="0" presId="urn:microsoft.com/office/officeart/2018/5/layout/IconLeafLabelList"/>
    <dgm:cxn modelId="{67C907EC-5C80-3A49-8746-7CFB5DF64741}" type="presParOf" srcId="{994481A9-4F18-7A45-A082-F8722FC05794}" destId="{3E209662-44F0-014C-A596-0C0A2753198C}" srcOrd="0" destOrd="0" presId="urn:microsoft.com/office/officeart/2018/5/layout/IconLeafLabelList"/>
    <dgm:cxn modelId="{2D3A63FC-0F1C-AD4F-8254-CC696B56E758}" type="presParOf" srcId="{994481A9-4F18-7A45-A082-F8722FC05794}" destId="{339EDE1C-3DD7-CC47-A38F-560856E3B7E5}" srcOrd="1" destOrd="0" presId="urn:microsoft.com/office/officeart/2018/5/layout/IconLeafLabelList"/>
    <dgm:cxn modelId="{55B6488D-A930-8240-AB1D-CB601667472A}" type="presParOf" srcId="{994481A9-4F18-7A45-A082-F8722FC05794}" destId="{9475609D-0F4A-5B4C-9F6E-E7E0AC6EC8C2}" srcOrd="2" destOrd="0" presId="urn:microsoft.com/office/officeart/2018/5/layout/IconLeafLabelList"/>
    <dgm:cxn modelId="{9186DA4D-107C-8948-87F4-632C1A60279F}" type="presParOf" srcId="{994481A9-4F18-7A45-A082-F8722FC05794}" destId="{E26E6DF2-0453-8C4D-B9B7-C03F1FC96A85}" srcOrd="3" destOrd="0" presId="urn:microsoft.com/office/officeart/2018/5/layout/IconLeafLabelList"/>
    <dgm:cxn modelId="{3C4197D9-88DB-0942-8563-E12DDD27F587}" type="presParOf" srcId="{BDCE8483-B11E-4AB5-BC1F-E7DA3F7364BB}" destId="{6DDD22D9-120C-6948-8A8D-57A7779EEE86}" srcOrd="3" destOrd="0" presId="urn:microsoft.com/office/officeart/2018/5/layout/IconLeafLabelList"/>
    <dgm:cxn modelId="{FF807891-1050-DD40-AB67-FA28539B942D}" type="presParOf" srcId="{BDCE8483-B11E-4AB5-BC1F-E7DA3F7364BB}" destId="{36E45E58-8854-4E53-A967-E9A7BFCE029E}" srcOrd="4" destOrd="0" presId="urn:microsoft.com/office/officeart/2018/5/layout/IconLeafLabelList"/>
    <dgm:cxn modelId="{66EA9EFA-BEF7-F548-8894-A2AB0828A903}" type="presParOf" srcId="{36E45E58-8854-4E53-A967-E9A7BFCE029E}" destId="{82999DE9-83E8-41E5-8750-65C8AFD40A8C}" srcOrd="0" destOrd="0" presId="urn:microsoft.com/office/officeart/2018/5/layout/IconLeafLabelList"/>
    <dgm:cxn modelId="{DD4B362A-6D37-8B47-AC6F-9ABDD9DF78F3}" type="presParOf" srcId="{36E45E58-8854-4E53-A967-E9A7BFCE029E}" destId="{7AC228E4-6AD4-4E94-9746-CFF12FF79E37}" srcOrd="1" destOrd="0" presId="urn:microsoft.com/office/officeart/2018/5/layout/IconLeafLabelList"/>
    <dgm:cxn modelId="{18E1D3D7-DD8E-1742-9604-6A3507E10A7F}" type="presParOf" srcId="{36E45E58-8854-4E53-A967-E9A7BFCE029E}" destId="{AAC7F9B0-7908-4705-ADAC-3D6B60E68E7C}" srcOrd="2" destOrd="0" presId="urn:microsoft.com/office/officeart/2018/5/layout/IconLeafLabelList"/>
    <dgm:cxn modelId="{4A6EA9A5-E138-6643-863E-A303BB6D707A}" type="presParOf" srcId="{36E45E58-8854-4E53-A967-E9A7BFCE029E}" destId="{60CD5171-98C9-48B8-A11B-1C9379E7E5BC}" srcOrd="3" destOrd="0" presId="urn:microsoft.com/office/officeart/2018/5/layout/IconLeafLabelList"/>
    <dgm:cxn modelId="{302995B9-6FB0-A241-86DC-2D33994F2B79}" type="presParOf" srcId="{BDCE8483-B11E-4AB5-BC1F-E7DA3F7364BB}" destId="{0B2AEC3C-3D06-4F98-8595-B06BBC945940}" srcOrd="5" destOrd="0" presId="urn:microsoft.com/office/officeart/2018/5/layout/IconLeafLabelList"/>
    <dgm:cxn modelId="{DEED6FDA-076C-224A-B521-859358AD6D9D}" type="presParOf" srcId="{BDCE8483-B11E-4AB5-BC1F-E7DA3F7364BB}" destId="{3D6FF9F4-DDD9-4DDC-A948-C23089B76087}" srcOrd="6" destOrd="0" presId="urn:microsoft.com/office/officeart/2018/5/layout/IconLeafLabelList"/>
    <dgm:cxn modelId="{C9869AEB-CD1A-8D4D-AB98-E225966E6BA5}" type="presParOf" srcId="{3D6FF9F4-DDD9-4DDC-A948-C23089B76087}" destId="{61261070-D629-4E28-80DE-0B3DD2BB37E0}" srcOrd="0" destOrd="0" presId="urn:microsoft.com/office/officeart/2018/5/layout/IconLeafLabelList"/>
    <dgm:cxn modelId="{91F641F6-B66D-2942-8FF4-7C97C67607E2}" type="presParOf" srcId="{3D6FF9F4-DDD9-4DDC-A948-C23089B76087}" destId="{DB44B375-DF84-480E-8EFF-A01366EBE320}" srcOrd="1" destOrd="0" presId="urn:microsoft.com/office/officeart/2018/5/layout/IconLeafLabelList"/>
    <dgm:cxn modelId="{55E51647-6545-9D4A-8FD7-E1B0A8831021}" type="presParOf" srcId="{3D6FF9F4-DDD9-4DDC-A948-C23089B76087}" destId="{5C07E415-52EE-4D69-91F0-A9A6CA3EB500}" srcOrd="2" destOrd="0" presId="urn:microsoft.com/office/officeart/2018/5/layout/IconLeafLabelList"/>
    <dgm:cxn modelId="{56C774B5-951E-C14C-A70D-652748022A2E}" type="presParOf" srcId="{3D6FF9F4-DDD9-4DDC-A948-C23089B76087}" destId="{7B0D9143-0EA8-4D16-BB03-1755730E695B}" srcOrd="3" destOrd="0" presId="urn:microsoft.com/office/officeart/2018/5/layout/IconLeafLabelList"/>
    <dgm:cxn modelId="{CA83F388-8783-D44F-B0FF-B70A5F048F5C}" type="presParOf" srcId="{BDCE8483-B11E-4AB5-BC1F-E7DA3F7364BB}" destId="{C4F71CCB-7DEE-48AE-838C-9E0B4EFB0BF5}" srcOrd="7" destOrd="0" presId="urn:microsoft.com/office/officeart/2018/5/layout/IconLeafLabelList"/>
    <dgm:cxn modelId="{51098713-9835-3E4C-9C6D-112903030990}" type="presParOf" srcId="{BDCE8483-B11E-4AB5-BC1F-E7DA3F7364BB}" destId="{9C7F787D-820D-454F-BDF1-A8132019EEA7}" srcOrd="8" destOrd="0" presId="urn:microsoft.com/office/officeart/2018/5/layout/IconLeafLabelList"/>
    <dgm:cxn modelId="{3DBAA455-793C-8148-B409-FF53BFD037F9}" type="presParOf" srcId="{9C7F787D-820D-454F-BDF1-A8132019EEA7}" destId="{8535B985-C689-458F-BFB8-79A3123C5BA4}" srcOrd="0" destOrd="0" presId="urn:microsoft.com/office/officeart/2018/5/layout/IconLeafLabelList"/>
    <dgm:cxn modelId="{99A70792-5E72-C045-B195-68F06A8C01F1}" type="presParOf" srcId="{9C7F787D-820D-454F-BDF1-A8132019EEA7}" destId="{36CA1092-35CD-4B5C-93C1-BB567A4EEE2F}" srcOrd="1" destOrd="0" presId="urn:microsoft.com/office/officeart/2018/5/layout/IconLeafLabelList"/>
    <dgm:cxn modelId="{665882C1-E91F-784D-A79E-8F3A0F9DC4F3}" type="presParOf" srcId="{9C7F787D-820D-454F-BDF1-A8132019EEA7}" destId="{8A0EE66C-C026-45D5-B00F-38868FE665E6}" srcOrd="2" destOrd="0" presId="urn:microsoft.com/office/officeart/2018/5/layout/IconLeafLabelList"/>
    <dgm:cxn modelId="{2EBA75E7-0524-984F-BCCE-6206744977C1}" type="presParOf" srcId="{9C7F787D-820D-454F-BDF1-A8132019EEA7}" destId="{51B00B7E-339B-4FDE-B479-E7E43EAEC7A4}" srcOrd="3" destOrd="0" presId="urn:microsoft.com/office/officeart/2018/5/layout/IconLeafLabel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B58BD53-BE56-40AC-99DE-D2485271E841}"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95FEC11E-BA4B-4ECA-9CEF-BDBFD5CB0188}">
      <dgm:prSet/>
      <dgm:spPr/>
      <dgm:t>
        <a:bodyPr/>
        <a:lstStyle/>
        <a:p>
          <a:pPr>
            <a:defRPr b="1"/>
          </a:pPr>
          <a:r>
            <a:rPr lang="en-US" dirty="0"/>
            <a:t>Clarity: </a:t>
          </a:r>
        </a:p>
      </dgm:t>
    </dgm:pt>
    <dgm:pt modelId="{C7B5C465-03FF-4393-8B06-B3D7E1890F1E}" type="parTrans" cxnId="{89DD0CD1-EE91-4099-8194-6DFED17587C4}">
      <dgm:prSet/>
      <dgm:spPr/>
      <dgm:t>
        <a:bodyPr/>
        <a:lstStyle/>
        <a:p>
          <a:endParaRPr lang="en-US"/>
        </a:p>
      </dgm:t>
    </dgm:pt>
    <dgm:pt modelId="{D2FC73C4-C844-4BBF-8A01-D89503FFA88C}" type="sibTrans" cxnId="{89DD0CD1-EE91-4099-8194-6DFED17587C4}">
      <dgm:prSet/>
      <dgm:spPr/>
      <dgm:t>
        <a:bodyPr/>
        <a:lstStyle/>
        <a:p>
          <a:endParaRPr lang="en-US"/>
        </a:p>
      </dgm:t>
    </dgm:pt>
    <dgm:pt modelId="{59451899-6AE0-4370-8107-9849DDD89A66}">
      <dgm:prSet/>
      <dgm:spPr/>
      <dgm:t>
        <a:bodyPr/>
        <a:lstStyle/>
        <a:p>
          <a:r>
            <a:rPr lang="en-US" dirty="0"/>
            <a:t>Of what matters most for you, your organization, and your donors.</a:t>
          </a:r>
        </a:p>
      </dgm:t>
    </dgm:pt>
    <dgm:pt modelId="{D3A73965-F6E8-4AD9-B6F8-4EDDFD08A3B8}" type="parTrans" cxnId="{0F4DFDA0-ECD0-4E81-84F0-80736EACB2F3}">
      <dgm:prSet/>
      <dgm:spPr/>
      <dgm:t>
        <a:bodyPr/>
        <a:lstStyle/>
        <a:p>
          <a:endParaRPr lang="en-US"/>
        </a:p>
      </dgm:t>
    </dgm:pt>
    <dgm:pt modelId="{3C50756C-4046-46C4-9D3F-EF3060B60948}" type="sibTrans" cxnId="{0F4DFDA0-ECD0-4E81-84F0-80736EACB2F3}">
      <dgm:prSet/>
      <dgm:spPr/>
      <dgm:t>
        <a:bodyPr/>
        <a:lstStyle/>
        <a:p>
          <a:endParaRPr lang="en-US"/>
        </a:p>
      </dgm:t>
    </dgm:pt>
    <dgm:pt modelId="{EA8A751C-E74E-46A0-B55E-17CA93256EE8}">
      <dgm:prSet/>
      <dgm:spPr/>
      <dgm:t>
        <a:bodyPr/>
        <a:lstStyle/>
        <a:p>
          <a:pPr>
            <a:defRPr b="1"/>
          </a:pPr>
          <a:r>
            <a:rPr lang="en-US"/>
            <a:t>Consistency</a:t>
          </a:r>
        </a:p>
      </dgm:t>
    </dgm:pt>
    <dgm:pt modelId="{0E67DF2C-49E9-43D1-B798-379377A969F2}" type="parTrans" cxnId="{8B685E21-2A86-4D2C-AC97-DCDC6E5349F5}">
      <dgm:prSet/>
      <dgm:spPr/>
      <dgm:t>
        <a:bodyPr/>
        <a:lstStyle/>
        <a:p>
          <a:endParaRPr lang="en-US"/>
        </a:p>
      </dgm:t>
    </dgm:pt>
    <dgm:pt modelId="{6AD39057-175A-458A-9F38-E0AFDC16691C}" type="sibTrans" cxnId="{8B685E21-2A86-4D2C-AC97-DCDC6E5349F5}">
      <dgm:prSet/>
      <dgm:spPr/>
      <dgm:t>
        <a:bodyPr/>
        <a:lstStyle/>
        <a:p>
          <a:endParaRPr lang="en-US"/>
        </a:p>
      </dgm:t>
    </dgm:pt>
    <dgm:pt modelId="{D94EDCA4-6A6C-414B-A7E6-037B21E08508}">
      <dgm:prSet/>
      <dgm:spPr/>
      <dgm:t>
        <a:bodyPr/>
        <a:lstStyle/>
        <a:p>
          <a:r>
            <a:rPr lang="en-US"/>
            <a:t>Repeating critical actions until plan becomes practice, and practice becomes habit.</a:t>
          </a:r>
        </a:p>
      </dgm:t>
    </dgm:pt>
    <dgm:pt modelId="{C55C2B81-9B3F-4411-9570-C809C3B46D1D}" type="parTrans" cxnId="{ABFCC116-428B-46AE-8C99-9F17C6E18EE1}">
      <dgm:prSet/>
      <dgm:spPr/>
      <dgm:t>
        <a:bodyPr/>
        <a:lstStyle/>
        <a:p>
          <a:endParaRPr lang="en-US"/>
        </a:p>
      </dgm:t>
    </dgm:pt>
    <dgm:pt modelId="{FEDA73E5-23F3-4A34-B10D-E1246C144812}" type="sibTrans" cxnId="{ABFCC116-428B-46AE-8C99-9F17C6E18EE1}">
      <dgm:prSet/>
      <dgm:spPr/>
      <dgm:t>
        <a:bodyPr/>
        <a:lstStyle/>
        <a:p>
          <a:endParaRPr lang="en-US"/>
        </a:p>
      </dgm:t>
    </dgm:pt>
    <dgm:pt modelId="{A1EF5646-D2FD-404A-964C-773595409499}">
      <dgm:prSet/>
      <dgm:spPr/>
      <dgm:t>
        <a:bodyPr/>
        <a:lstStyle/>
        <a:p>
          <a:pPr>
            <a:defRPr b="1"/>
          </a:pPr>
          <a:r>
            <a:rPr lang="en-US"/>
            <a:t>Connection</a:t>
          </a:r>
        </a:p>
      </dgm:t>
    </dgm:pt>
    <dgm:pt modelId="{DA634A3B-60EF-4A45-9E59-9A8F4D47F1EF}" type="parTrans" cxnId="{C8C36F80-1232-4A2A-B542-8D9075A2E697}">
      <dgm:prSet/>
      <dgm:spPr/>
      <dgm:t>
        <a:bodyPr/>
        <a:lstStyle/>
        <a:p>
          <a:endParaRPr lang="en-US"/>
        </a:p>
      </dgm:t>
    </dgm:pt>
    <dgm:pt modelId="{A4E0F68E-7FA9-4F92-9A21-481923793081}" type="sibTrans" cxnId="{C8C36F80-1232-4A2A-B542-8D9075A2E697}">
      <dgm:prSet/>
      <dgm:spPr/>
      <dgm:t>
        <a:bodyPr/>
        <a:lstStyle/>
        <a:p>
          <a:endParaRPr lang="en-US"/>
        </a:p>
      </dgm:t>
    </dgm:pt>
    <dgm:pt modelId="{0DA45840-BC6D-4BAA-9E38-4D3B33CCC364}">
      <dgm:prSet/>
      <dgm:spPr/>
      <dgm:t>
        <a:bodyPr/>
        <a:lstStyle/>
        <a:p>
          <a:r>
            <a:rPr lang="en-US"/>
            <a:t>Focusing on building authentic partnerships to achieve impact.</a:t>
          </a:r>
        </a:p>
      </dgm:t>
    </dgm:pt>
    <dgm:pt modelId="{59A01A6D-D488-40FA-9910-11AD8D09E4CC}" type="parTrans" cxnId="{BC0897F8-CDBB-4F4B-AD2E-CD3C837E582B}">
      <dgm:prSet/>
      <dgm:spPr/>
      <dgm:t>
        <a:bodyPr/>
        <a:lstStyle/>
        <a:p>
          <a:endParaRPr lang="en-US"/>
        </a:p>
      </dgm:t>
    </dgm:pt>
    <dgm:pt modelId="{24227C0A-542F-4CD7-98F7-F4EAC6C3F987}" type="sibTrans" cxnId="{BC0897F8-CDBB-4F4B-AD2E-CD3C837E582B}">
      <dgm:prSet/>
      <dgm:spPr/>
      <dgm:t>
        <a:bodyPr/>
        <a:lstStyle/>
        <a:p>
          <a:endParaRPr lang="en-US"/>
        </a:p>
      </dgm:t>
    </dgm:pt>
    <dgm:pt modelId="{5C13E0FD-5240-42EA-AB6C-3013A1F69778}" type="pres">
      <dgm:prSet presAssocID="{0B58BD53-BE56-40AC-99DE-D2485271E841}" presName="root" presStyleCnt="0">
        <dgm:presLayoutVars>
          <dgm:dir/>
          <dgm:resizeHandles val="exact"/>
        </dgm:presLayoutVars>
      </dgm:prSet>
      <dgm:spPr/>
    </dgm:pt>
    <dgm:pt modelId="{6914FEF0-2D81-451E-97AB-8D762C68383F}" type="pres">
      <dgm:prSet presAssocID="{95FEC11E-BA4B-4ECA-9CEF-BDBFD5CB0188}" presName="compNode" presStyleCnt="0"/>
      <dgm:spPr/>
    </dgm:pt>
    <dgm:pt modelId="{20D13AF0-27AB-49EC-8567-74A4A890BCC8}" type="pres">
      <dgm:prSet presAssocID="{95FEC11E-BA4B-4ECA-9CEF-BDBFD5CB0188}"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elescope"/>
        </a:ext>
      </dgm:extLst>
    </dgm:pt>
    <dgm:pt modelId="{F99326B5-3CD5-41C3-BB4D-84C3C79743B2}" type="pres">
      <dgm:prSet presAssocID="{95FEC11E-BA4B-4ECA-9CEF-BDBFD5CB0188}" presName="iconSpace" presStyleCnt="0"/>
      <dgm:spPr/>
    </dgm:pt>
    <dgm:pt modelId="{15223516-9716-4666-9E76-F911F211F4BA}" type="pres">
      <dgm:prSet presAssocID="{95FEC11E-BA4B-4ECA-9CEF-BDBFD5CB0188}" presName="parTx" presStyleLbl="revTx" presStyleIdx="0" presStyleCnt="6">
        <dgm:presLayoutVars>
          <dgm:chMax val="0"/>
          <dgm:chPref val="0"/>
        </dgm:presLayoutVars>
      </dgm:prSet>
      <dgm:spPr/>
    </dgm:pt>
    <dgm:pt modelId="{FFA0EE40-8054-4595-B8A0-30C60657DCD5}" type="pres">
      <dgm:prSet presAssocID="{95FEC11E-BA4B-4ECA-9CEF-BDBFD5CB0188}" presName="txSpace" presStyleCnt="0"/>
      <dgm:spPr/>
    </dgm:pt>
    <dgm:pt modelId="{648790A7-7576-45DE-9957-BCA6C8BAD661}" type="pres">
      <dgm:prSet presAssocID="{95FEC11E-BA4B-4ECA-9CEF-BDBFD5CB0188}" presName="desTx" presStyleLbl="revTx" presStyleIdx="1" presStyleCnt="6">
        <dgm:presLayoutVars/>
      </dgm:prSet>
      <dgm:spPr/>
    </dgm:pt>
    <dgm:pt modelId="{E18473A5-8F9F-4C57-9AE5-E5B767137C2B}" type="pres">
      <dgm:prSet presAssocID="{D2FC73C4-C844-4BBF-8A01-D89503FFA88C}" presName="sibTrans" presStyleCnt="0"/>
      <dgm:spPr/>
    </dgm:pt>
    <dgm:pt modelId="{EDB84EFC-4BE8-442A-89CA-20C2FFA5C9EC}" type="pres">
      <dgm:prSet presAssocID="{EA8A751C-E74E-46A0-B55E-17CA93256EE8}" presName="compNode" presStyleCnt="0"/>
      <dgm:spPr/>
    </dgm:pt>
    <dgm:pt modelId="{05239D7D-5FC8-49D5-8FF8-F174909E8C1F}" type="pres">
      <dgm:prSet presAssocID="{EA8A751C-E74E-46A0-B55E-17CA93256EE8}"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row Circle"/>
        </a:ext>
      </dgm:extLst>
    </dgm:pt>
    <dgm:pt modelId="{CDA635BE-1869-4362-98B0-05A6C38C4DE5}" type="pres">
      <dgm:prSet presAssocID="{EA8A751C-E74E-46A0-B55E-17CA93256EE8}" presName="iconSpace" presStyleCnt="0"/>
      <dgm:spPr/>
    </dgm:pt>
    <dgm:pt modelId="{4BB70782-619A-4268-86DA-B0BF9C2ABE66}" type="pres">
      <dgm:prSet presAssocID="{EA8A751C-E74E-46A0-B55E-17CA93256EE8}" presName="parTx" presStyleLbl="revTx" presStyleIdx="2" presStyleCnt="6">
        <dgm:presLayoutVars>
          <dgm:chMax val="0"/>
          <dgm:chPref val="0"/>
        </dgm:presLayoutVars>
      </dgm:prSet>
      <dgm:spPr/>
    </dgm:pt>
    <dgm:pt modelId="{E2E78A0F-F4E0-486B-9686-AF884E0B5F18}" type="pres">
      <dgm:prSet presAssocID="{EA8A751C-E74E-46A0-B55E-17CA93256EE8}" presName="txSpace" presStyleCnt="0"/>
      <dgm:spPr/>
    </dgm:pt>
    <dgm:pt modelId="{F01B0E3E-72B7-48FA-8E43-BB9F7D48E9E4}" type="pres">
      <dgm:prSet presAssocID="{EA8A751C-E74E-46A0-B55E-17CA93256EE8}" presName="desTx" presStyleLbl="revTx" presStyleIdx="3" presStyleCnt="6">
        <dgm:presLayoutVars/>
      </dgm:prSet>
      <dgm:spPr/>
    </dgm:pt>
    <dgm:pt modelId="{47BE276C-A976-472B-800F-7FA34FC8E66F}" type="pres">
      <dgm:prSet presAssocID="{6AD39057-175A-458A-9F38-E0AFDC16691C}" presName="sibTrans" presStyleCnt="0"/>
      <dgm:spPr/>
    </dgm:pt>
    <dgm:pt modelId="{274C0FF5-DF30-463B-BAC8-8D9813F2CD7B}" type="pres">
      <dgm:prSet presAssocID="{A1EF5646-D2FD-404A-964C-773595409499}" presName="compNode" presStyleCnt="0"/>
      <dgm:spPr/>
    </dgm:pt>
    <dgm:pt modelId="{FBAFBE4B-557B-4432-8E96-833AD56E4CB4}" type="pres">
      <dgm:prSet presAssocID="{A1EF5646-D2FD-404A-964C-773595409499}"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andshake"/>
        </a:ext>
      </dgm:extLst>
    </dgm:pt>
    <dgm:pt modelId="{B0150CE4-00EC-4505-894D-6FB29FC7B05B}" type="pres">
      <dgm:prSet presAssocID="{A1EF5646-D2FD-404A-964C-773595409499}" presName="iconSpace" presStyleCnt="0"/>
      <dgm:spPr/>
    </dgm:pt>
    <dgm:pt modelId="{CC341E88-581A-439C-8AB8-FCC057CB58D2}" type="pres">
      <dgm:prSet presAssocID="{A1EF5646-D2FD-404A-964C-773595409499}" presName="parTx" presStyleLbl="revTx" presStyleIdx="4" presStyleCnt="6">
        <dgm:presLayoutVars>
          <dgm:chMax val="0"/>
          <dgm:chPref val="0"/>
        </dgm:presLayoutVars>
      </dgm:prSet>
      <dgm:spPr/>
    </dgm:pt>
    <dgm:pt modelId="{86BF01AA-8539-4890-AEB9-6A967935AE73}" type="pres">
      <dgm:prSet presAssocID="{A1EF5646-D2FD-404A-964C-773595409499}" presName="txSpace" presStyleCnt="0"/>
      <dgm:spPr/>
    </dgm:pt>
    <dgm:pt modelId="{0DEB0733-60FE-4623-9EE1-E27A82FDD815}" type="pres">
      <dgm:prSet presAssocID="{A1EF5646-D2FD-404A-964C-773595409499}" presName="desTx" presStyleLbl="revTx" presStyleIdx="5" presStyleCnt="6">
        <dgm:presLayoutVars/>
      </dgm:prSet>
      <dgm:spPr/>
    </dgm:pt>
  </dgm:ptLst>
  <dgm:cxnLst>
    <dgm:cxn modelId="{ABFCC116-428B-46AE-8C99-9F17C6E18EE1}" srcId="{EA8A751C-E74E-46A0-B55E-17CA93256EE8}" destId="{D94EDCA4-6A6C-414B-A7E6-037B21E08508}" srcOrd="0" destOrd="0" parTransId="{C55C2B81-9B3F-4411-9570-C809C3B46D1D}" sibTransId="{FEDA73E5-23F3-4A34-B10D-E1246C144812}"/>
    <dgm:cxn modelId="{8B685E21-2A86-4D2C-AC97-DCDC6E5349F5}" srcId="{0B58BD53-BE56-40AC-99DE-D2485271E841}" destId="{EA8A751C-E74E-46A0-B55E-17CA93256EE8}" srcOrd="1" destOrd="0" parTransId="{0E67DF2C-49E9-43D1-B798-379377A969F2}" sibTransId="{6AD39057-175A-458A-9F38-E0AFDC16691C}"/>
    <dgm:cxn modelId="{2A0FD32C-5D19-40FE-86B3-6128C93D77B9}" type="presOf" srcId="{A1EF5646-D2FD-404A-964C-773595409499}" destId="{CC341E88-581A-439C-8AB8-FCC057CB58D2}" srcOrd="0" destOrd="0" presId="urn:microsoft.com/office/officeart/2018/5/layout/CenteredIconLabelDescriptionList"/>
    <dgm:cxn modelId="{4C3E6236-96EE-4E74-8C21-43FDFBFFB76E}" type="presOf" srcId="{0B58BD53-BE56-40AC-99DE-D2485271E841}" destId="{5C13E0FD-5240-42EA-AB6C-3013A1F69778}" srcOrd="0" destOrd="0" presId="urn:microsoft.com/office/officeart/2018/5/layout/CenteredIconLabelDescriptionList"/>
    <dgm:cxn modelId="{C8C36F80-1232-4A2A-B542-8D9075A2E697}" srcId="{0B58BD53-BE56-40AC-99DE-D2485271E841}" destId="{A1EF5646-D2FD-404A-964C-773595409499}" srcOrd="2" destOrd="0" parTransId="{DA634A3B-60EF-4A45-9E59-9A8F4D47F1EF}" sibTransId="{A4E0F68E-7FA9-4F92-9A21-481923793081}"/>
    <dgm:cxn modelId="{14B3B283-730F-44CB-B08D-D61610695181}" type="presOf" srcId="{59451899-6AE0-4370-8107-9849DDD89A66}" destId="{648790A7-7576-45DE-9957-BCA6C8BAD661}" srcOrd="0" destOrd="0" presId="urn:microsoft.com/office/officeart/2018/5/layout/CenteredIconLabelDescriptionList"/>
    <dgm:cxn modelId="{0F633B9F-1282-4CE1-B57E-F7E7274A89B9}" type="presOf" srcId="{95FEC11E-BA4B-4ECA-9CEF-BDBFD5CB0188}" destId="{15223516-9716-4666-9E76-F911F211F4BA}" srcOrd="0" destOrd="0" presId="urn:microsoft.com/office/officeart/2018/5/layout/CenteredIconLabelDescriptionList"/>
    <dgm:cxn modelId="{0F4DFDA0-ECD0-4E81-84F0-80736EACB2F3}" srcId="{95FEC11E-BA4B-4ECA-9CEF-BDBFD5CB0188}" destId="{59451899-6AE0-4370-8107-9849DDD89A66}" srcOrd="0" destOrd="0" parTransId="{D3A73965-F6E8-4AD9-B6F8-4EDDFD08A3B8}" sibTransId="{3C50756C-4046-46C4-9D3F-EF3060B60948}"/>
    <dgm:cxn modelId="{89DD0CD1-EE91-4099-8194-6DFED17587C4}" srcId="{0B58BD53-BE56-40AC-99DE-D2485271E841}" destId="{95FEC11E-BA4B-4ECA-9CEF-BDBFD5CB0188}" srcOrd="0" destOrd="0" parTransId="{C7B5C465-03FF-4393-8B06-B3D7E1890F1E}" sibTransId="{D2FC73C4-C844-4BBF-8A01-D89503FFA88C}"/>
    <dgm:cxn modelId="{16919DF0-05F1-43FA-9D4B-5C008FF8703B}" type="presOf" srcId="{EA8A751C-E74E-46A0-B55E-17CA93256EE8}" destId="{4BB70782-619A-4268-86DA-B0BF9C2ABE66}" srcOrd="0" destOrd="0" presId="urn:microsoft.com/office/officeart/2018/5/layout/CenteredIconLabelDescriptionList"/>
    <dgm:cxn modelId="{D5E7FEF3-FEC7-4063-AA10-91D7BBC4586E}" type="presOf" srcId="{0DA45840-BC6D-4BAA-9E38-4D3B33CCC364}" destId="{0DEB0733-60FE-4623-9EE1-E27A82FDD815}" srcOrd="0" destOrd="0" presId="urn:microsoft.com/office/officeart/2018/5/layout/CenteredIconLabelDescriptionList"/>
    <dgm:cxn modelId="{BC0897F8-CDBB-4F4B-AD2E-CD3C837E582B}" srcId="{A1EF5646-D2FD-404A-964C-773595409499}" destId="{0DA45840-BC6D-4BAA-9E38-4D3B33CCC364}" srcOrd="0" destOrd="0" parTransId="{59A01A6D-D488-40FA-9910-11AD8D09E4CC}" sibTransId="{24227C0A-542F-4CD7-98F7-F4EAC6C3F987}"/>
    <dgm:cxn modelId="{36164AFD-656C-4436-8111-41CE1DA806B6}" type="presOf" srcId="{D94EDCA4-6A6C-414B-A7E6-037B21E08508}" destId="{F01B0E3E-72B7-48FA-8E43-BB9F7D48E9E4}" srcOrd="0" destOrd="0" presId="urn:microsoft.com/office/officeart/2018/5/layout/CenteredIconLabelDescriptionList"/>
    <dgm:cxn modelId="{EAE2AC89-F9C3-4B33-9F60-9E23BF6F9DBE}" type="presParOf" srcId="{5C13E0FD-5240-42EA-AB6C-3013A1F69778}" destId="{6914FEF0-2D81-451E-97AB-8D762C68383F}" srcOrd="0" destOrd="0" presId="urn:microsoft.com/office/officeart/2018/5/layout/CenteredIconLabelDescriptionList"/>
    <dgm:cxn modelId="{8D024995-0E33-4346-A937-1DC2BF5326D5}" type="presParOf" srcId="{6914FEF0-2D81-451E-97AB-8D762C68383F}" destId="{20D13AF0-27AB-49EC-8567-74A4A890BCC8}" srcOrd="0" destOrd="0" presId="urn:microsoft.com/office/officeart/2018/5/layout/CenteredIconLabelDescriptionList"/>
    <dgm:cxn modelId="{59373957-0CF0-4A4E-8D12-FCE396E1F75E}" type="presParOf" srcId="{6914FEF0-2D81-451E-97AB-8D762C68383F}" destId="{F99326B5-3CD5-41C3-BB4D-84C3C79743B2}" srcOrd="1" destOrd="0" presId="urn:microsoft.com/office/officeart/2018/5/layout/CenteredIconLabelDescriptionList"/>
    <dgm:cxn modelId="{6C082CB0-CEDC-4231-A0AF-A08B814E35A2}" type="presParOf" srcId="{6914FEF0-2D81-451E-97AB-8D762C68383F}" destId="{15223516-9716-4666-9E76-F911F211F4BA}" srcOrd="2" destOrd="0" presId="urn:microsoft.com/office/officeart/2018/5/layout/CenteredIconLabelDescriptionList"/>
    <dgm:cxn modelId="{2BEBC312-81F7-4B26-B2FA-82F0F360CED0}" type="presParOf" srcId="{6914FEF0-2D81-451E-97AB-8D762C68383F}" destId="{FFA0EE40-8054-4595-B8A0-30C60657DCD5}" srcOrd="3" destOrd="0" presId="urn:microsoft.com/office/officeart/2018/5/layout/CenteredIconLabelDescriptionList"/>
    <dgm:cxn modelId="{02D798A3-FE09-4084-BB2F-1310C78B7190}" type="presParOf" srcId="{6914FEF0-2D81-451E-97AB-8D762C68383F}" destId="{648790A7-7576-45DE-9957-BCA6C8BAD661}" srcOrd="4" destOrd="0" presId="urn:microsoft.com/office/officeart/2018/5/layout/CenteredIconLabelDescriptionList"/>
    <dgm:cxn modelId="{0DC5B04F-7031-4208-ACD9-18B9A3196181}" type="presParOf" srcId="{5C13E0FD-5240-42EA-AB6C-3013A1F69778}" destId="{E18473A5-8F9F-4C57-9AE5-E5B767137C2B}" srcOrd="1" destOrd="0" presId="urn:microsoft.com/office/officeart/2018/5/layout/CenteredIconLabelDescriptionList"/>
    <dgm:cxn modelId="{94126EFA-22B7-4268-8812-D5876DBA39AF}" type="presParOf" srcId="{5C13E0FD-5240-42EA-AB6C-3013A1F69778}" destId="{EDB84EFC-4BE8-442A-89CA-20C2FFA5C9EC}" srcOrd="2" destOrd="0" presId="urn:microsoft.com/office/officeart/2018/5/layout/CenteredIconLabelDescriptionList"/>
    <dgm:cxn modelId="{64768871-50A3-41FB-A7A7-B94F03B08595}" type="presParOf" srcId="{EDB84EFC-4BE8-442A-89CA-20C2FFA5C9EC}" destId="{05239D7D-5FC8-49D5-8FF8-F174909E8C1F}" srcOrd="0" destOrd="0" presId="urn:microsoft.com/office/officeart/2018/5/layout/CenteredIconLabelDescriptionList"/>
    <dgm:cxn modelId="{1196CB27-BF50-49EE-823E-9DEF94829567}" type="presParOf" srcId="{EDB84EFC-4BE8-442A-89CA-20C2FFA5C9EC}" destId="{CDA635BE-1869-4362-98B0-05A6C38C4DE5}" srcOrd="1" destOrd="0" presId="urn:microsoft.com/office/officeart/2018/5/layout/CenteredIconLabelDescriptionList"/>
    <dgm:cxn modelId="{F5772C5E-B796-4A45-AEEC-A1AF1A1E1643}" type="presParOf" srcId="{EDB84EFC-4BE8-442A-89CA-20C2FFA5C9EC}" destId="{4BB70782-619A-4268-86DA-B0BF9C2ABE66}" srcOrd="2" destOrd="0" presId="urn:microsoft.com/office/officeart/2018/5/layout/CenteredIconLabelDescriptionList"/>
    <dgm:cxn modelId="{7A59D1D1-B663-41ED-922C-DB0B607E7EC8}" type="presParOf" srcId="{EDB84EFC-4BE8-442A-89CA-20C2FFA5C9EC}" destId="{E2E78A0F-F4E0-486B-9686-AF884E0B5F18}" srcOrd="3" destOrd="0" presId="urn:microsoft.com/office/officeart/2018/5/layout/CenteredIconLabelDescriptionList"/>
    <dgm:cxn modelId="{C52560DD-815B-4D52-9D6F-77513D377991}" type="presParOf" srcId="{EDB84EFC-4BE8-442A-89CA-20C2FFA5C9EC}" destId="{F01B0E3E-72B7-48FA-8E43-BB9F7D48E9E4}" srcOrd="4" destOrd="0" presId="urn:microsoft.com/office/officeart/2018/5/layout/CenteredIconLabelDescriptionList"/>
    <dgm:cxn modelId="{51328B81-BF63-4CB1-A403-4622F5A53EDF}" type="presParOf" srcId="{5C13E0FD-5240-42EA-AB6C-3013A1F69778}" destId="{47BE276C-A976-472B-800F-7FA34FC8E66F}" srcOrd="3" destOrd="0" presId="urn:microsoft.com/office/officeart/2018/5/layout/CenteredIconLabelDescriptionList"/>
    <dgm:cxn modelId="{A320F19C-A527-4EF4-9389-321B5A975BE1}" type="presParOf" srcId="{5C13E0FD-5240-42EA-AB6C-3013A1F69778}" destId="{274C0FF5-DF30-463B-BAC8-8D9813F2CD7B}" srcOrd="4" destOrd="0" presId="urn:microsoft.com/office/officeart/2018/5/layout/CenteredIconLabelDescriptionList"/>
    <dgm:cxn modelId="{B034E74A-40CD-4BC7-BB04-A5C5C2EA4DB5}" type="presParOf" srcId="{274C0FF5-DF30-463B-BAC8-8D9813F2CD7B}" destId="{FBAFBE4B-557B-4432-8E96-833AD56E4CB4}" srcOrd="0" destOrd="0" presId="urn:microsoft.com/office/officeart/2018/5/layout/CenteredIconLabelDescriptionList"/>
    <dgm:cxn modelId="{0BB68343-30F3-4F62-9179-F52F2D9AD8F5}" type="presParOf" srcId="{274C0FF5-DF30-463B-BAC8-8D9813F2CD7B}" destId="{B0150CE4-00EC-4505-894D-6FB29FC7B05B}" srcOrd="1" destOrd="0" presId="urn:microsoft.com/office/officeart/2018/5/layout/CenteredIconLabelDescriptionList"/>
    <dgm:cxn modelId="{0048F4BB-712A-4F06-AC13-30091D6BC998}" type="presParOf" srcId="{274C0FF5-DF30-463B-BAC8-8D9813F2CD7B}" destId="{CC341E88-581A-439C-8AB8-FCC057CB58D2}" srcOrd="2" destOrd="0" presId="urn:microsoft.com/office/officeart/2018/5/layout/CenteredIconLabelDescriptionList"/>
    <dgm:cxn modelId="{6F3FD8F8-E524-4250-9EDF-CF44A6A1ADB0}" type="presParOf" srcId="{274C0FF5-DF30-463B-BAC8-8D9813F2CD7B}" destId="{86BF01AA-8539-4890-AEB9-6A967935AE73}" srcOrd="3" destOrd="0" presId="urn:microsoft.com/office/officeart/2018/5/layout/CenteredIconLabelDescriptionList"/>
    <dgm:cxn modelId="{72850E90-421F-49C6-87C5-326B7AA33B51}" type="presParOf" srcId="{274C0FF5-DF30-463B-BAC8-8D9813F2CD7B}" destId="{0DEB0733-60FE-4623-9EE1-E27A82FDD815}"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BE8919-32C1-DD48-B707-827772160DAD}" type="doc">
      <dgm:prSet loTypeId="urn:microsoft.com/office/officeart/2005/8/layout/target1" loCatId="list" qsTypeId="urn:microsoft.com/office/officeart/2005/8/quickstyle/simple1" qsCatId="simple" csTypeId="urn:microsoft.com/office/officeart/2005/8/colors/colorful2" csCatId="colorful" phldr="1"/>
      <dgm:spPr/>
      <dgm:t>
        <a:bodyPr/>
        <a:lstStyle/>
        <a:p>
          <a:endParaRPr lang="en-US"/>
        </a:p>
      </dgm:t>
    </dgm:pt>
    <dgm:pt modelId="{328B3FB3-BB36-534D-BF02-3AD3BCE8B8C8}">
      <dgm:prSet phldrT="[Text]"/>
      <dgm:spPr/>
      <dgm:t>
        <a:bodyPr/>
        <a:lstStyle/>
        <a:p>
          <a:r>
            <a:rPr lang="en-US" dirty="0"/>
            <a:t>Why</a:t>
          </a:r>
        </a:p>
      </dgm:t>
    </dgm:pt>
    <dgm:pt modelId="{2B0DE36A-E348-E14F-BF0F-C2BD63324DCE}" type="parTrans" cxnId="{BB2741C9-4934-3643-AD64-89DC64F0882F}">
      <dgm:prSet/>
      <dgm:spPr/>
      <dgm:t>
        <a:bodyPr/>
        <a:lstStyle/>
        <a:p>
          <a:endParaRPr lang="en-US"/>
        </a:p>
      </dgm:t>
    </dgm:pt>
    <dgm:pt modelId="{A7AB1263-6D9E-9F48-94A2-3C738BC8907A}" type="sibTrans" cxnId="{BB2741C9-4934-3643-AD64-89DC64F0882F}">
      <dgm:prSet/>
      <dgm:spPr/>
      <dgm:t>
        <a:bodyPr/>
        <a:lstStyle/>
        <a:p>
          <a:endParaRPr lang="en-US"/>
        </a:p>
      </dgm:t>
    </dgm:pt>
    <dgm:pt modelId="{9384C060-8014-4B49-A48A-DA07CA01DAED}">
      <dgm:prSet phldrT="[Text]"/>
      <dgm:spPr/>
      <dgm:t>
        <a:bodyPr/>
        <a:lstStyle/>
        <a:p>
          <a:r>
            <a:rPr lang="en-US" dirty="0"/>
            <a:t>What</a:t>
          </a:r>
        </a:p>
      </dgm:t>
    </dgm:pt>
    <dgm:pt modelId="{5A7F7794-5EEF-904B-B760-8DA2BFAAFF7F}" type="parTrans" cxnId="{540B00AF-5185-2A4E-949C-0D359B305AE9}">
      <dgm:prSet/>
      <dgm:spPr/>
      <dgm:t>
        <a:bodyPr/>
        <a:lstStyle/>
        <a:p>
          <a:endParaRPr lang="en-US"/>
        </a:p>
      </dgm:t>
    </dgm:pt>
    <dgm:pt modelId="{0EBFF662-BE7E-DE45-BCB3-AFD5B69717F8}" type="sibTrans" cxnId="{540B00AF-5185-2A4E-949C-0D359B305AE9}">
      <dgm:prSet/>
      <dgm:spPr/>
      <dgm:t>
        <a:bodyPr/>
        <a:lstStyle/>
        <a:p>
          <a:endParaRPr lang="en-US"/>
        </a:p>
      </dgm:t>
    </dgm:pt>
    <dgm:pt modelId="{9CA6815C-D0CC-F54F-BB65-ABF3130D49DA}">
      <dgm:prSet phldrT="[Text]"/>
      <dgm:spPr/>
      <dgm:t>
        <a:bodyPr/>
        <a:lstStyle/>
        <a:p>
          <a:r>
            <a:rPr lang="en-US" dirty="0"/>
            <a:t>How</a:t>
          </a:r>
        </a:p>
      </dgm:t>
    </dgm:pt>
    <dgm:pt modelId="{10F2B100-ABB6-444A-975D-9AEDC7B8E76A}" type="parTrans" cxnId="{DFCD1F6A-FAF9-E040-9AF3-236BCC2C1865}">
      <dgm:prSet/>
      <dgm:spPr/>
      <dgm:t>
        <a:bodyPr/>
        <a:lstStyle/>
        <a:p>
          <a:endParaRPr lang="en-US"/>
        </a:p>
      </dgm:t>
    </dgm:pt>
    <dgm:pt modelId="{5B9AC83C-7C9B-FE46-8422-7B7EC4A59630}" type="sibTrans" cxnId="{DFCD1F6A-FAF9-E040-9AF3-236BCC2C1865}">
      <dgm:prSet/>
      <dgm:spPr/>
      <dgm:t>
        <a:bodyPr/>
        <a:lstStyle/>
        <a:p>
          <a:endParaRPr lang="en-US"/>
        </a:p>
      </dgm:t>
    </dgm:pt>
    <dgm:pt modelId="{2A51AD02-63A6-B542-8C35-081769886E96}">
      <dgm:prSet phldrT="[Text]"/>
      <dgm:spPr/>
      <dgm:t>
        <a:bodyPr/>
        <a:lstStyle/>
        <a:p>
          <a:r>
            <a:rPr lang="en-US" dirty="0"/>
            <a:t>When</a:t>
          </a:r>
        </a:p>
      </dgm:t>
    </dgm:pt>
    <dgm:pt modelId="{8BFFD821-82B8-5448-B86D-589F26DA38A6}" type="parTrans" cxnId="{C7B7027A-955A-5542-8704-3856615FFF1F}">
      <dgm:prSet/>
      <dgm:spPr/>
      <dgm:t>
        <a:bodyPr/>
        <a:lstStyle/>
        <a:p>
          <a:endParaRPr lang="en-US"/>
        </a:p>
      </dgm:t>
    </dgm:pt>
    <dgm:pt modelId="{8545ED2A-444A-0F43-95EF-6D13B167C81C}" type="sibTrans" cxnId="{C7B7027A-955A-5542-8704-3856615FFF1F}">
      <dgm:prSet/>
      <dgm:spPr/>
      <dgm:t>
        <a:bodyPr/>
        <a:lstStyle/>
        <a:p>
          <a:endParaRPr lang="en-US"/>
        </a:p>
      </dgm:t>
    </dgm:pt>
    <dgm:pt modelId="{DF686BC3-C01A-1A40-9E45-3DECF9117337}">
      <dgm:prSet phldrT="[Text]"/>
      <dgm:spPr/>
      <dgm:t>
        <a:bodyPr/>
        <a:lstStyle/>
        <a:p>
          <a:r>
            <a:rPr lang="en-US" dirty="0"/>
            <a:t>Who</a:t>
          </a:r>
        </a:p>
      </dgm:t>
    </dgm:pt>
    <dgm:pt modelId="{461F33CC-41D1-094D-8157-6B369E84A24D}" type="parTrans" cxnId="{BF81D372-451F-E048-B1F5-11F2FE10461A}">
      <dgm:prSet/>
      <dgm:spPr/>
      <dgm:t>
        <a:bodyPr/>
        <a:lstStyle/>
        <a:p>
          <a:endParaRPr lang="en-US"/>
        </a:p>
      </dgm:t>
    </dgm:pt>
    <dgm:pt modelId="{3F916D1F-3DC9-4B4F-862E-105F259CE394}" type="sibTrans" cxnId="{BF81D372-451F-E048-B1F5-11F2FE10461A}">
      <dgm:prSet/>
      <dgm:spPr/>
      <dgm:t>
        <a:bodyPr/>
        <a:lstStyle/>
        <a:p>
          <a:endParaRPr lang="en-US"/>
        </a:p>
      </dgm:t>
    </dgm:pt>
    <dgm:pt modelId="{A8066689-0FAF-DD45-93B3-293B2F3663D7}" type="pres">
      <dgm:prSet presAssocID="{2EBE8919-32C1-DD48-B707-827772160DAD}" presName="composite" presStyleCnt="0">
        <dgm:presLayoutVars>
          <dgm:chMax val="5"/>
          <dgm:dir/>
          <dgm:resizeHandles val="exact"/>
        </dgm:presLayoutVars>
      </dgm:prSet>
      <dgm:spPr/>
    </dgm:pt>
    <dgm:pt modelId="{F7AB6D11-83A1-0747-88B6-6469D03BC074}" type="pres">
      <dgm:prSet presAssocID="{328B3FB3-BB36-534D-BF02-3AD3BCE8B8C8}" presName="circle1" presStyleLbl="lnNode1" presStyleIdx="0" presStyleCnt="5"/>
      <dgm:spPr/>
    </dgm:pt>
    <dgm:pt modelId="{017ACA6A-3F65-1541-A9D3-E88867CAD7F5}" type="pres">
      <dgm:prSet presAssocID="{328B3FB3-BB36-534D-BF02-3AD3BCE8B8C8}" presName="text1" presStyleLbl="revTx" presStyleIdx="0" presStyleCnt="5">
        <dgm:presLayoutVars>
          <dgm:bulletEnabled val="1"/>
        </dgm:presLayoutVars>
      </dgm:prSet>
      <dgm:spPr/>
    </dgm:pt>
    <dgm:pt modelId="{BE1F3F49-7CC2-CA43-A9C1-8078AD9193C5}" type="pres">
      <dgm:prSet presAssocID="{328B3FB3-BB36-534D-BF02-3AD3BCE8B8C8}" presName="line1" presStyleLbl="callout" presStyleIdx="0" presStyleCnt="10"/>
      <dgm:spPr/>
    </dgm:pt>
    <dgm:pt modelId="{28FC6DF1-C578-0046-A53F-991F4AAD796A}" type="pres">
      <dgm:prSet presAssocID="{328B3FB3-BB36-534D-BF02-3AD3BCE8B8C8}" presName="d1" presStyleLbl="callout" presStyleIdx="1" presStyleCnt="10"/>
      <dgm:spPr/>
    </dgm:pt>
    <dgm:pt modelId="{A424E761-DD48-3E45-9EBB-92127ED17A7E}" type="pres">
      <dgm:prSet presAssocID="{9384C060-8014-4B49-A48A-DA07CA01DAED}" presName="circle2" presStyleLbl="lnNode1" presStyleIdx="1" presStyleCnt="5"/>
      <dgm:spPr>
        <a:solidFill>
          <a:srgbClr val="7FB638"/>
        </a:solidFill>
      </dgm:spPr>
    </dgm:pt>
    <dgm:pt modelId="{71E482E3-0CD7-2E41-808A-CE9D1111BAFA}" type="pres">
      <dgm:prSet presAssocID="{9384C060-8014-4B49-A48A-DA07CA01DAED}" presName="text2" presStyleLbl="revTx" presStyleIdx="1" presStyleCnt="5">
        <dgm:presLayoutVars>
          <dgm:bulletEnabled val="1"/>
        </dgm:presLayoutVars>
      </dgm:prSet>
      <dgm:spPr/>
    </dgm:pt>
    <dgm:pt modelId="{82CC6CCD-8930-A64E-9D69-E2DD725BB4AA}" type="pres">
      <dgm:prSet presAssocID="{9384C060-8014-4B49-A48A-DA07CA01DAED}" presName="line2" presStyleLbl="callout" presStyleIdx="2" presStyleCnt="10"/>
      <dgm:spPr/>
    </dgm:pt>
    <dgm:pt modelId="{CEF892E0-EEBD-AA48-956E-2C0740E23D37}" type="pres">
      <dgm:prSet presAssocID="{9384C060-8014-4B49-A48A-DA07CA01DAED}" presName="d2" presStyleLbl="callout" presStyleIdx="3" presStyleCnt="10"/>
      <dgm:spPr/>
    </dgm:pt>
    <dgm:pt modelId="{099F9AFA-27FD-0C46-A7D6-9AAC08B9AD87}" type="pres">
      <dgm:prSet presAssocID="{2A51AD02-63A6-B542-8C35-081769886E96}" presName="circle3" presStyleLbl="lnNode1" presStyleIdx="2" presStyleCnt="5"/>
      <dgm:spPr>
        <a:solidFill>
          <a:srgbClr val="00AECF"/>
        </a:solidFill>
      </dgm:spPr>
    </dgm:pt>
    <dgm:pt modelId="{47489EA9-0EB8-4847-B5AF-8145AC772A49}" type="pres">
      <dgm:prSet presAssocID="{2A51AD02-63A6-B542-8C35-081769886E96}" presName="text3" presStyleLbl="revTx" presStyleIdx="2" presStyleCnt="5">
        <dgm:presLayoutVars>
          <dgm:bulletEnabled val="1"/>
        </dgm:presLayoutVars>
      </dgm:prSet>
      <dgm:spPr/>
    </dgm:pt>
    <dgm:pt modelId="{97A7558B-8F0A-DA45-B5B6-51724B5943B6}" type="pres">
      <dgm:prSet presAssocID="{2A51AD02-63A6-B542-8C35-081769886E96}" presName="line3" presStyleLbl="callout" presStyleIdx="4" presStyleCnt="10"/>
      <dgm:spPr/>
    </dgm:pt>
    <dgm:pt modelId="{2AAE7845-07FB-F04F-BBF5-E8AEC7F7B1A9}" type="pres">
      <dgm:prSet presAssocID="{2A51AD02-63A6-B542-8C35-081769886E96}" presName="d3" presStyleLbl="callout" presStyleIdx="5" presStyleCnt="10"/>
      <dgm:spPr/>
    </dgm:pt>
    <dgm:pt modelId="{588E665E-942C-CC44-86CB-750C5E99E8B0}" type="pres">
      <dgm:prSet presAssocID="{9CA6815C-D0CC-F54F-BB65-ABF3130D49DA}" presName="circle4" presStyleLbl="lnNode1" presStyleIdx="3" presStyleCnt="5"/>
      <dgm:spPr>
        <a:solidFill>
          <a:srgbClr val="0070C0"/>
        </a:solidFill>
      </dgm:spPr>
    </dgm:pt>
    <dgm:pt modelId="{851AC5DD-EFB4-6C4B-86CC-5AC39BD4C6B2}" type="pres">
      <dgm:prSet presAssocID="{9CA6815C-D0CC-F54F-BB65-ABF3130D49DA}" presName="text4" presStyleLbl="revTx" presStyleIdx="3" presStyleCnt="5">
        <dgm:presLayoutVars>
          <dgm:bulletEnabled val="1"/>
        </dgm:presLayoutVars>
      </dgm:prSet>
      <dgm:spPr/>
    </dgm:pt>
    <dgm:pt modelId="{32C44D58-75D6-AE43-AF53-475E8C939CDF}" type="pres">
      <dgm:prSet presAssocID="{9CA6815C-D0CC-F54F-BB65-ABF3130D49DA}" presName="line4" presStyleLbl="callout" presStyleIdx="6" presStyleCnt="10"/>
      <dgm:spPr/>
    </dgm:pt>
    <dgm:pt modelId="{1ACF9FE3-67D8-4D42-B0FE-C01BAD35C40B}" type="pres">
      <dgm:prSet presAssocID="{9CA6815C-D0CC-F54F-BB65-ABF3130D49DA}" presName="d4" presStyleLbl="callout" presStyleIdx="7" presStyleCnt="10"/>
      <dgm:spPr/>
    </dgm:pt>
    <dgm:pt modelId="{051DDD08-3EDB-F947-BE2E-60A42DCA306F}" type="pres">
      <dgm:prSet presAssocID="{DF686BC3-C01A-1A40-9E45-3DECF9117337}" presName="circle5" presStyleLbl="lnNode1" presStyleIdx="4" presStyleCnt="5"/>
      <dgm:spPr>
        <a:solidFill>
          <a:srgbClr val="A23D83"/>
        </a:solidFill>
      </dgm:spPr>
    </dgm:pt>
    <dgm:pt modelId="{640AA5BE-4825-0D4C-A136-88967D38C866}" type="pres">
      <dgm:prSet presAssocID="{DF686BC3-C01A-1A40-9E45-3DECF9117337}" presName="text5" presStyleLbl="revTx" presStyleIdx="4" presStyleCnt="5">
        <dgm:presLayoutVars>
          <dgm:bulletEnabled val="1"/>
        </dgm:presLayoutVars>
      </dgm:prSet>
      <dgm:spPr/>
    </dgm:pt>
    <dgm:pt modelId="{DD4A6E19-1049-ED47-BD3E-790770D5CBDE}" type="pres">
      <dgm:prSet presAssocID="{DF686BC3-C01A-1A40-9E45-3DECF9117337}" presName="line5" presStyleLbl="callout" presStyleIdx="8" presStyleCnt="10"/>
      <dgm:spPr/>
    </dgm:pt>
    <dgm:pt modelId="{CCD38E4D-0377-6A46-864E-8766EED7914B}" type="pres">
      <dgm:prSet presAssocID="{DF686BC3-C01A-1A40-9E45-3DECF9117337}" presName="d5" presStyleLbl="callout" presStyleIdx="9" presStyleCnt="10"/>
      <dgm:spPr/>
    </dgm:pt>
  </dgm:ptLst>
  <dgm:cxnLst>
    <dgm:cxn modelId="{B1D3FE21-B038-FA4E-A180-BCF0D881878F}" type="presOf" srcId="{DF686BC3-C01A-1A40-9E45-3DECF9117337}" destId="{640AA5BE-4825-0D4C-A136-88967D38C866}" srcOrd="0" destOrd="0" presId="urn:microsoft.com/office/officeart/2005/8/layout/target1"/>
    <dgm:cxn modelId="{DFCD1F6A-FAF9-E040-9AF3-236BCC2C1865}" srcId="{2EBE8919-32C1-DD48-B707-827772160DAD}" destId="{9CA6815C-D0CC-F54F-BB65-ABF3130D49DA}" srcOrd="3" destOrd="0" parTransId="{10F2B100-ABB6-444A-975D-9AEDC7B8E76A}" sibTransId="{5B9AC83C-7C9B-FE46-8422-7B7EC4A59630}"/>
    <dgm:cxn modelId="{191ABF6D-C50F-CE41-BD90-DD3142B03ACD}" type="presOf" srcId="{328B3FB3-BB36-534D-BF02-3AD3BCE8B8C8}" destId="{017ACA6A-3F65-1541-A9D3-E88867CAD7F5}" srcOrd="0" destOrd="0" presId="urn:microsoft.com/office/officeart/2005/8/layout/target1"/>
    <dgm:cxn modelId="{BF81D372-451F-E048-B1F5-11F2FE10461A}" srcId="{2EBE8919-32C1-DD48-B707-827772160DAD}" destId="{DF686BC3-C01A-1A40-9E45-3DECF9117337}" srcOrd="4" destOrd="0" parTransId="{461F33CC-41D1-094D-8157-6B369E84A24D}" sibTransId="{3F916D1F-3DC9-4B4F-862E-105F259CE394}"/>
    <dgm:cxn modelId="{C7B7027A-955A-5542-8704-3856615FFF1F}" srcId="{2EBE8919-32C1-DD48-B707-827772160DAD}" destId="{2A51AD02-63A6-B542-8C35-081769886E96}" srcOrd="2" destOrd="0" parTransId="{8BFFD821-82B8-5448-B86D-589F26DA38A6}" sibTransId="{8545ED2A-444A-0F43-95EF-6D13B167C81C}"/>
    <dgm:cxn modelId="{4745AF85-53D1-214F-B159-0BEA0DA65128}" type="presOf" srcId="{2A51AD02-63A6-B542-8C35-081769886E96}" destId="{47489EA9-0EB8-4847-B5AF-8145AC772A49}" srcOrd="0" destOrd="0" presId="urn:microsoft.com/office/officeart/2005/8/layout/target1"/>
    <dgm:cxn modelId="{FA0100AE-6CFF-F448-B9D2-5E7149C2C2C7}" type="presOf" srcId="{9CA6815C-D0CC-F54F-BB65-ABF3130D49DA}" destId="{851AC5DD-EFB4-6C4B-86CC-5AC39BD4C6B2}" srcOrd="0" destOrd="0" presId="urn:microsoft.com/office/officeart/2005/8/layout/target1"/>
    <dgm:cxn modelId="{540B00AF-5185-2A4E-949C-0D359B305AE9}" srcId="{2EBE8919-32C1-DD48-B707-827772160DAD}" destId="{9384C060-8014-4B49-A48A-DA07CA01DAED}" srcOrd="1" destOrd="0" parTransId="{5A7F7794-5EEF-904B-B760-8DA2BFAAFF7F}" sibTransId="{0EBFF662-BE7E-DE45-BCB3-AFD5B69717F8}"/>
    <dgm:cxn modelId="{06CA66AF-37F2-794A-BC09-F61E8AA020C2}" type="presOf" srcId="{2EBE8919-32C1-DD48-B707-827772160DAD}" destId="{A8066689-0FAF-DD45-93B3-293B2F3663D7}" srcOrd="0" destOrd="0" presId="urn:microsoft.com/office/officeart/2005/8/layout/target1"/>
    <dgm:cxn modelId="{01105EB7-69AE-3B4B-A315-5C3A955A4FE9}" type="presOf" srcId="{9384C060-8014-4B49-A48A-DA07CA01DAED}" destId="{71E482E3-0CD7-2E41-808A-CE9D1111BAFA}" srcOrd="0" destOrd="0" presId="urn:microsoft.com/office/officeart/2005/8/layout/target1"/>
    <dgm:cxn modelId="{BB2741C9-4934-3643-AD64-89DC64F0882F}" srcId="{2EBE8919-32C1-DD48-B707-827772160DAD}" destId="{328B3FB3-BB36-534D-BF02-3AD3BCE8B8C8}" srcOrd="0" destOrd="0" parTransId="{2B0DE36A-E348-E14F-BF0F-C2BD63324DCE}" sibTransId="{A7AB1263-6D9E-9F48-94A2-3C738BC8907A}"/>
    <dgm:cxn modelId="{E053B9E8-4A19-2643-935F-29C6001E727E}" type="presParOf" srcId="{A8066689-0FAF-DD45-93B3-293B2F3663D7}" destId="{F7AB6D11-83A1-0747-88B6-6469D03BC074}" srcOrd="0" destOrd="0" presId="urn:microsoft.com/office/officeart/2005/8/layout/target1"/>
    <dgm:cxn modelId="{CBB97593-AF14-CD43-AD46-54EDF8282465}" type="presParOf" srcId="{A8066689-0FAF-DD45-93B3-293B2F3663D7}" destId="{017ACA6A-3F65-1541-A9D3-E88867CAD7F5}" srcOrd="1" destOrd="0" presId="urn:microsoft.com/office/officeart/2005/8/layout/target1"/>
    <dgm:cxn modelId="{C1D55565-7C9D-2E44-8105-C6CB449BE72F}" type="presParOf" srcId="{A8066689-0FAF-DD45-93B3-293B2F3663D7}" destId="{BE1F3F49-7CC2-CA43-A9C1-8078AD9193C5}" srcOrd="2" destOrd="0" presId="urn:microsoft.com/office/officeart/2005/8/layout/target1"/>
    <dgm:cxn modelId="{895F4027-F14D-264D-825F-C76FF8E28147}" type="presParOf" srcId="{A8066689-0FAF-DD45-93B3-293B2F3663D7}" destId="{28FC6DF1-C578-0046-A53F-991F4AAD796A}" srcOrd="3" destOrd="0" presId="urn:microsoft.com/office/officeart/2005/8/layout/target1"/>
    <dgm:cxn modelId="{A7542650-704D-194D-A902-0F520B5D7AFC}" type="presParOf" srcId="{A8066689-0FAF-DD45-93B3-293B2F3663D7}" destId="{A424E761-DD48-3E45-9EBB-92127ED17A7E}" srcOrd="4" destOrd="0" presId="urn:microsoft.com/office/officeart/2005/8/layout/target1"/>
    <dgm:cxn modelId="{A9EA040A-7689-CF44-9E36-D22BC6906FB1}" type="presParOf" srcId="{A8066689-0FAF-DD45-93B3-293B2F3663D7}" destId="{71E482E3-0CD7-2E41-808A-CE9D1111BAFA}" srcOrd="5" destOrd="0" presId="urn:microsoft.com/office/officeart/2005/8/layout/target1"/>
    <dgm:cxn modelId="{0685499F-F095-E94A-9D65-34A1922506BC}" type="presParOf" srcId="{A8066689-0FAF-DD45-93B3-293B2F3663D7}" destId="{82CC6CCD-8930-A64E-9D69-E2DD725BB4AA}" srcOrd="6" destOrd="0" presId="urn:microsoft.com/office/officeart/2005/8/layout/target1"/>
    <dgm:cxn modelId="{B75D2751-5AE4-1C4B-B230-2D3260267370}" type="presParOf" srcId="{A8066689-0FAF-DD45-93B3-293B2F3663D7}" destId="{CEF892E0-EEBD-AA48-956E-2C0740E23D37}" srcOrd="7" destOrd="0" presId="urn:microsoft.com/office/officeart/2005/8/layout/target1"/>
    <dgm:cxn modelId="{53E6B1FE-3353-1243-9340-D222A7EAB3BC}" type="presParOf" srcId="{A8066689-0FAF-DD45-93B3-293B2F3663D7}" destId="{099F9AFA-27FD-0C46-A7D6-9AAC08B9AD87}" srcOrd="8" destOrd="0" presId="urn:microsoft.com/office/officeart/2005/8/layout/target1"/>
    <dgm:cxn modelId="{572C4591-3536-1F4A-8B91-5825538C3024}" type="presParOf" srcId="{A8066689-0FAF-DD45-93B3-293B2F3663D7}" destId="{47489EA9-0EB8-4847-B5AF-8145AC772A49}" srcOrd="9" destOrd="0" presId="urn:microsoft.com/office/officeart/2005/8/layout/target1"/>
    <dgm:cxn modelId="{FEDD8E97-B4F2-424F-B20F-E481A191C480}" type="presParOf" srcId="{A8066689-0FAF-DD45-93B3-293B2F3663D7}" destId="{97A7558B-8F0A-DA45-B5B6-51724B5943B6}" srcOrd="10" destOrd="0" presId="urn:microsoft.com/office/officeart/2005/8/layout/target1"/>
    <dgm:cxn modelId="{E176FB26-BFAE-DC47-A002-F5F839CD869E}" type="presParOf" srcId="{A8066689-0FAF-DD45-93B3-293B2F3663D7}" destId="{2AAE7845-07FB-F04F-BBF5-E8AEC7F7B1A9}" srcOrd="11" destOrd="0" presId="urn:microsoft.com/office/officeart/2005/8/layout/target1"/>
    <dgm:cxn modelId="{6171D217-EE51-474D-8564-A480C1BAFBDC}" type="presParOf" srcId="{A8066689-0FAF-DD45-93B3-293B2F3663D7}" destId="{588E665E-942C-CC44-86CB-750C5E99E8B0}" srcOrd="12" destOrd="0" presId="urn:microsoft.com/office/officeart/2005/8/layout/target1"/>
    <dgm:cxn modelId="{B7DC7DF0-8C24-AE46-9CA8-FC3A55CDF351}" type="presParOf" srcId="{A8066689-0FAF-DD45-93B3-293B2F3663D7}" destId="{851AC5DD-EFB4-6C4B-86CC-5AC39BD4C6B2}" srcOrd="13" destOrd="0" presId="urn:microsoft.com/office/officeart/2005/8/layout/target1"/>
    <dgm:cxn modelId="{46E14291-48A3-9244-8090-AEE07814C034}" type="presParOf" srcId="{A8066689-0FAF-DD45-93B3-293B2F3663D7}" destId="{32C44D58-75D6-AE43-AF53-475E8C939CDF}" srcOrd="14" destOrd="0" presId="urn:microsoft.com/office/officeart/2005/8/layout/target1"/>
    <dgm:cxn modelId="{FEEE443F-169A-7D4A-B166-8589CB9384C3}" type="presParOf" srcId="{A8066689-0FAF-DD45-93B3-293B2F3663D7}" destId="{1ACF9FE3-67D8-4D42-B0FE-C01BAD35C40B}" srcOrd="15" destOrd="0" presId="urn:microsoft.com/office/officeart/2005/8/layout/target1"/>
    <dgm:cxn modelId="{7DDBA06E-9855-A640-831F-251F636FB3BE}" type="presParOf" srcId="{A8066689-0FAF-DD45-93B3-293B2F3663D7}" destId="{051DDD08-3EDB-F947-BE2E-60A42DCA306F}" srcOrd="16" destOrd="0" presId="urn:microsoft.com/office/officeart/2005/8/layout/target1"/>
    <dgm:cxn modelId="{6325607D-5B0D-F546-A4E4-BC0B1B1FAFFF}" type="presParOf" srcId="{A8066689-0FAF-DD45-93B3-293B2F3663D7}" destId="{640AA5BE-4825-0D4C-A136-88967D38C866}" srcOrd="17" destOrd="0" presId="urn:microsoft.com/office/officeart/2005/8/layout/target1"/>
    <dgm:cxn modelId="{45D41B45-2F72-E145-BE91-94282B142297}" type="presParOf" srcId="{A8066689-0FAF-DD45-93B3-293B2F3663D7}" destId="{DD4A6E19-1049-ED47-BD3E-790770D5CBDE}" srcOrd="18" destOrd="0" presId="urn:microsoft.com/office/officeart/2005/8/layout/target1"/>
    <dgm:cxn modelId="{D65FB252-D0F5-3E4B-9450-484F18F8C373}" type="presParOf" srcId="{A8066689-0FAF-DD45-93B3-293B2F3663D7}" destId="{CCD38E4D-0377-6A46-864E-8766EED7914B}"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C23268-D855-584E-9698-F9DFCA34C641}" type="doc">
      <dgm:prSet loTypeId="urn:microsoft.com/office/officeart/2005/8/layout/matrix1" loCatId="" qsTypeId="urn:microsoft.com/office/officeart/2005/8/quickstyle/simple2" qsCatId="simple" csTypeId="urn:microsoft.com/office/officeart/2005/8/colors/colorful2" csCatId="colorful" phldr="1"/>
      <dgm:spPr/>
      <dgm:t>
        <a:bodyPr/>
        <a:lstStyle/>
        <a:p>
          <a:endParaRPr lang="en-US"/>
        </a:p>
      </dgm:t>
    </dgm:pt>
    <dgm:pt modelId="{951BA309-EAA5-2A4C-86A4-E1A8871D529F}">
      <dgm:prSet phldrT="[Text]"/>
      <dgm:spPr/>
      <dgm:t>
        <a:bodyPr/>
        <a:lstStyle/>
        <a:p>
          <a:r>
            <a:rPr lang="en-US" b="1" dirty="0"/>
            <a:t>Gift Acceptance &amp; Partnership Policies</a:t>
          </a:r>
        </a:p>
      </dgm:t>
    </dgm:pt>
    <dgm:pt modelId="{0F793112-0AB5-4348-A0A2-756876275A04}" type="parTrans" cxnId="{8FA617B2-D038-5541-844C-6735D1FC8B87}">
      <dgm:prSet/>
      <dgm:spPr/>
      <dgm:t>
        <a:bodyPr/>
        <a:lstStyle/>
        <a:p>
          <a:endParaRPr lang="en-US"/>
        </a:p>
      </dgm:t>
    </dgm:pt>
    <dgm:pt modelId="{70756D62-9258-AC40-B082-18AA5E406EF6}" type="sibTrans" cxnId="{8FA617B2-D038-5541-844C-6735D1FC8B87}">
      <dgm:prSet/>
      <dgm:spPr/>
      <dgm:t>
        <a:bodyPr/>
        <a:lstStyle/>
        <a:p>
          <a:endParaRPr lang="en-US"/>
        </a:p>
      </dgm:t>
    </dgm:pt>
    <dgm:pt modelId="{AAA44201-910F-2A49-BF7E-C8E3B7849C48}">
      <dgm:prSet phldrT="[Text]"/>
      <dgm:spPr/>
      <dgm:t>
        <a:bodyPr/>
        <a:lstStyle/>
        <a:p>
          <a:r>
            <a:rPr lang="en-US" dirty="0"/>
            <a:t>What</a:t>
          </a:r>
        </a:p>
      </dgm:t>
    </dgm:pt>
    <dgm:pt modelId="{CAF497E1-81E8-3D49-922B-C56AC7A5BA9D}" type="parTrans" cxnId="{CFEE6506-4D2D-C348-B8BD-6F38750993ED}">
      <dgm:prSet/>
      <dgm:spPr/>
      <dgm:t>
        <a:bodyPr/>
        <a:lstStyle/>
        <a:p>
          <a:endParaRPr lang="en-US"/>
        </a:p>
      </dgm:t>
    </dgm:pt>
    <dgm:pt modelId="{2D1D4487-5063-7840-81A0-06A49A52036A}" type="sibTrans" cxnId="{CFEE6506-4D2D-C348-B8BD-6F38750993ED}">
      <dgm:prSet/>
      <dgm:spPr/>
      <dgm:t>
        <a:bodyPr/>
        <a:lstStyle/>
        <a:p>
          <a:endParaRPr lang="en-US"/>
        </a:p>
      </dgm:t>
    </dgm:pt>
    <dgm:pt modelId="{A2D2EE91-35FF-B04C-A8B4-9810C7AEF0B1}">
      <dgm:prSet phldrT="[Text]"/>
      <dgm:spPr>
        <a:solidFill>
          <a:srgbClr val="92D050"/>
        </a:solidFill>
      </dgm:spPr>
      <dgm:t>
        <a:bodyPr/>
        <a:lstStyle/>
        <a:p>
          <a:r>
            <a:rPr lang="en-US" b="1" dirty="0"/>
            <a:t>Whom</a:t>
          </a:r>
        </a:p>
      </dgm:t>
    </dgm:pt>
    <dgm:pt modelId="{C5553F3E-C91E-5048-8B13-6C58A6EA051C}" type="parTrans" cxnId="{BF2F8C3E-F51E-F24D-8173-514CFCC7619F}">
      <dgm:prSet/>
      <dgm:spPr/>
      <dgm:t>
        <a:bodyPr/>
        <a:lstStyle/>
        <a:p>
          <a:endParaRPr lang="en-US"/>
        </a:p>
      </dgm:t>
    </dgm:pt>
    <dgm:pt modelId="{0EA69683-0761-F840-B4CC-84BEADE71148}" type="sibTrans" cxnId="{BF2F8C3E-F51E-F24D-8173-514CFCC7619F}">
      <dgm:prSet/>
      <dgm:spPr/>
      <dgm:t>
        <a:bodyPr/>
        <a:lstStyle/>
        <a:p>
          <a:endParaRPr lang="en-US"/>
        </a:p>
      </dgm:t>
    </dgm:pt>
    <dgm:pt modelId="{29D93603-807F-7642-9EAE-9172BA4C1340}">
      <dgm:prSet phldrT="[Text]"/>
      <dgm:spPr>
        <a:solidFill>
          <a:srgbClr val="A23D83"/>
        </a:solidFill>
      </dgm:spPr>
      <dgm:t>
        <a:bodyPr/>
        <a:lstStyle/>
        <a:p>
          <a:r>
            <a:rPr lang="en-US" b="1" dirty="0"/>
            <a:t>Conditions</a:t>
          </a:r>
        </a:p>
      </dgm:t>
    </dgm:pt>
    <dgm:pt modelId="{06F64AA5-305D-6041-B204-A1B14BF613FF}" type="parTrans" cxnId="{121B05A4-EB48-5A4B-B539-1F316471C3C8}">
      <dgm:prSet/>
      <dgm:spPr/>
      <dgm:t>
        <a:bodyPr/>
        <a:lstStyle/>
        <a:p>
          <a:endParaRPr lang="en-US"/>
        </a:p>
      </dgm:t>
    </dgm:pt>
    <dgm:pt modelId="{ED9FAC85-8487-D24E-951C-F04E6B7309F6}" type="sibTrans" cxnId="{121B05A4-EB48-5A4B-B539-1F316471C3C8}">
      <dgm:prSet/>
      <dgm:spPr/>
      <dgm:t>
        <a:bodyPr/>
        <a:lstStyle/>
        <a:p>
          <a:endParaRPr lang="en-US"/>
        </a:p>
      </dgm:t>
    </dgm:pt>
    <dgm:pt modelId="{B44719B6-DEA8-8541-A7A8-2B02D23A7B14}">
      <dgm:prSet phldrT="[Text]"/>
      <dgm:spPr>
        <a:solidFill>
          <a:srgbClr val="00B0F0"/>
        </a:solidFill>
      </dgm:spPr>
      <dgm:t>
        <a:bodyPr/>
        <a:lstStyle/>
        <a:p>
          <a:r>
            <a:rPr lang="en-US" b="1" dirty="0"/>
            <a:t>Process</a:t>
          </a:r>
        </a:p>
      </dgm:t>
    </dgm:pt>
    <dgm:pt modelId="{D6676D23-DC9C-C844-B333-0203E429CA91}" type="parTrans" cxnId="{A8B775F8-880A-0E4B-B8D3-5B6B981729DF}">
      <dgm:prSet/>
      <dgm:spPr/>
      <dgm:t>
        <a:bodyPr/>
        <a:lstStyle/>
        <a:p>
          <a:endParaRPr lang="en-US"/>
        </a:p>
      </dgm:t>
    </dgm:pt>
    <dgm:pt modelId="{72744735-BDA8-F849-8A76-59E73538CC2D}" type="sibTrans" cxnId="{A8B775F8-880A-0E4B-B8D3-5B6B981729DF}">
      <dgm:prSet/>
      <dgm:spPr/>
      <dgm:t>
        <a:bodyPr/>
        <a:lstStyle/>
        <a:p>
          <a:endParaRPr lang="en-US"/>
        </a:p>
      </dgm:t>
    </dgm:pt>
    <dgm:pt modelId="{C97031E3-9F90-FF42-B4C4-5406C319922D}" type="pres">
      <dgm:prSet presAssocID="{39C23268-D855-584E-9698-F9DFCA34C641}" presName="diagram" presStyleCnt="0">
        <dgm:presLayoutVars>
          <dgm:chMax val="1"/>
          <dgm:dir/>
          <dgm:animLvl val="ctr"/>
          <dgm:resizeHandles val="exact"/>
        </dgm:presLayoutVars>
      </dgm:prSet>
      <dgm:spPr/>
    </dgm:pt>
    <dgm:pt modelId="{F6E6E517-6E78-394D-82F0-3E7EB13FE276}" type="pres">
      <dgm:prSet presAssocID="{39C23268-D855-584E-9698-F9DFCA34C641}" presName="matrix" presStyleCnt="0"/>
      <dgm:spPr/>
    </dgm:pt>
    <dgm:pt modelId="{7C875A62-EF44-F148-BA12-A0B0B35BEB99}" type="pres">
      <dgm:prSet presAssocID="{39C23268-D855-584E-9698-F9DFCA34C641}" presName="tile1" presStyleLbl="node1" presStyleIdx="0" presStyleCnt="4"/>
      <dgm:spPr/>
    </dgm:pt>
    <dgm:pt modelId="{F6004DE6-8C7C-014E-831E-6C44C3EEB693}" type="pres">
      <dgm:prSet presAssocID="{39C23268-D855-584E-9698-F9DFCA34C641}" presName="tile1text" presStyleLbl="node1" presStyleIdx="0" presStyleCnt="4">
        <dgm:presLayoutVars>
          <dgm:chMax val="0"/>
          <dgm:chPref val="0"/>
          <dgm:bulletEnabled val="1"/>
        </dgm:presLayoutVars>
      </dgm:prSet>
      <dgm:spPr/>
    </dgm:pt>
    <dgm:pt modelId="{DAED12EC-D2F3-BC4D-9200-6C33627BF8D3}" type="pres">
      <dgm:prSet presAssocID="{39C23268-D855-584E-9698-F9DFCA34C641}" presName="tile2" presStyleLbl="node1" presStyleIdx="1" presStyleCnt="4" custLinFactNeighborX="19214" custLinFactNeighborY="-898"/>
      <dgm:spPr/>
    </dgm:pt>
    <dgm:pt modelId="{D282EAF3-A4CB-4D45-9651-7D2F8FAEB309}" type="pres">
      <dgm:prSet presAssocID="{39C23268-D855-584E-9698-F9DFCA34C641}" presName="tile2text" presStyleLbl="node1" presStyleIdx="1" presStyleCnt="4">
        <dgm:presLayoutVars>
          <dgm:chMax val="0"/>
          <dgm:chPref val="0"/>
          <dgm:bulletEnabled val="1"/>
        </dgm:presLayoutVars>
      </dgm:prSet>
      <dgm:spPr/>
    </dgm:pt>
    <dgm:pt modelId="{CBC80D47-EC12-2146-955F-A2CF5063A7BF}" type="pres">
      <dgm:prSet presAssocID="{39C23268-D855-584E-9698-F9DFCA34C641}" presName="tile3" presStyleLbl="node1" presStyleIdx="2" presStyleCnt="4"/>
      <dgm:spPr/>
    </dgm:pt>
    <dgm:pt modelId="{E2BB2FE1-D278-3C4B-A78C-C4227C8F9C4F}" type="pres">
      <dgm:prSet presAssocID="{39C23268-D855-584E-9698-F9DFCA34C641}" presName="tile3text" presStyleLbl="node1" presStyleIdx="2" presStyleCnt="4">
        <dgm:presLayoutVars>
          <dgm:chMax val="0"/>
          <dgm:chPref val="0"/>
          <dgm:bulletEnabled val="1"/>
        </dgm:presLayoutVars>
      </dgm:prSet>
      <dgm:spPr/>
    </dgm:pt>
    <dgm:pt modelId="{CA3BF8BC-5043-9449-BE7C-ACC76628816F}" type="pres">
      <dgm:prSet presAssocID="{39C23268-D855-584E-9698-F9DFCA34C641}" presName="tile4" presStyleLbl="node1" presStyleIdx="3" presStyleCnt="4"/>
      <dgm:spPr/>
    </dgm:pt>
    <dgm:pt modelId="{74A23C8C-F32A-9246-A215-4605343C0DF2}" type="pres">
      <dgm:prSet presAssocID="{39C23268-D855-584E-9698-F9DFCA34C641}" presName="tile4text" presStyleLbl="node1" presStyleIdx="3" presStyleCnt="4">
        <dgm:presLayoutVars>
          <dgm:chMax val="0"/>
          <dgm:chPref val="0"/>
          <dgm:bulletEnabled val="1"/>
        </dgm:presLayoutVars>
      </dgm:prSet>
      <dgm:spPr/>
    </dgm:pt>
    <dgm:pt modelId="{580D52DC-6886-0445-A790-11C55F388070}" type="pres">
      <dgm:prSet presAssocID="{39C23268-D855-584E-9698-F9DFCA34C641}" presName="centerTile" presStyleLbl="fgShp" presStyleIdx="0" presStyleCnt="1">
        <dgm:presLayoutVars>
          <dgm:chMax val="0"/>
          <dgm:chPref val="0"/>
        </dgm:presLayoutVars>
      </dgm:prSet>
      <dgm:spPr/>
    </dgm:pt>
  </dgm:ptLst>
  <dgm:cxnLst>
    <dgm:cxn modelId="{51F7C205-685C-344A-B698-302BA4CD5A7D}" type="presOf" srcId="{B44719B6-DEA8-8541-A7A8-2B02D23A7B14}" destId="{CA3BF8BC-5043-9449-BE7C-ACC76628816F}" srcOrd="0" destOrd="0" presId="urn:microsoft.com/office/officeart/2005/8/layout/matrix1"/>
    <dgm:cxn modelId="{CFEE6506-4D2D-C348-B8BD-6F38750993ED}" srcId="{951BA309-EAA5-2A4C-86A4-E1A8871D529F}" destId="{AAA44201-910F-2A49-BF7E-C8E3B7849C48}" srcOrd="0" destOrd="0" parTransId="{CAF497E1-81E8-3D49-922B-C56AC7A5BA9D}" sibTransId="{2D1D4487-5063-7840-81A0-06A49A52036A}"/>
    <dgm:cxn modelId="{52388B39-FF67-C44C-AE17-1B1014303BB4}" type="presOf" srcId="{B44719B6-DEA8-8541-A7A8-2B02D23A7B14}" destId="{74A23C8C-F32A-9246-A215-4605343C0DF2}" srcOrd="1" destOrd="0" presId="urn:microsoft.com/office/officeart/2005/8/layout/matrix1"/>
    <dgm:cxn modelId="{BF2F8C3E-F51E-F24D-8173-514CFCC7619F}" srcId="{951BA309-EAA5-2A4C-86A4-E1A8871D529F}" destId="{A2D2EE91-35FF-B04C-A8B4-9810C7AEF0B1}" srcOrd="1" destOrd="0" parTransId="{C5553F3E-C91E-5048-8B13-6C58A6EA051C}" sibTransId="{0EA69683-0761-F840-B4CC-84BEADE71148}"/>
    <dgm:cxn modelId="{9A6D9750-E5C7-8A44-8BF2-65A4051018CE}" type="presOf" srcId="{AAA44201-910F-2A49-BF7E-C8E3B7849C48}" destId="{7C875A62-EF44-F148-BA12-A0B0B35BEB99}" srcOrd="0" destOrd="0" presId="urn:microsoft.com/office/officeart/2005/8/layout/matrix1"/>
    <dgm:cxn modelId="{DF0C6752-14B4-8347-8E49-5AB53F72977D}" type="presOf" srcId="{AAA44201-910F-2A49-BF7E-C8E3B7849C48}" destId="{F6004DE6-8C7C-014E-831E-6C44C3EEB693}" srcOrd="1" destOrd="0" presId="urn:microsoft.com/office/officeart/2005/8/layout/matrix1"/>
    <dgm:cxn modelId="{6C196773-8E38-6C45-BECB-38C9EE46E497}" type="presOf" srcId="{29D93603-807F-7642-9EAE-9172BA4C1340}" destId="{CBC80D47-EC12-2146-955F-A2CF5063A7BF}" srcOrd="0" destOrd="0" presId="urn:microsoft.com/office/officeart/2005/8/layout/matrix1"/>
    <dgm:cxn modelId="{F799079C-750B-204E-989C-8150BED3C905}" type="presOf" srcId="{29D93603-807F-7642-9EAE-9172BA4C1340}" destId="{E2BB2FE1-D278-3C4B-A78C-C4227C8F9C4F}" srcOrd="1" destOrd="0" presId="urn:microsoft.com/office/officeart/2005/8/layout/matrix1"/>
    <dgm:cxn modelId="{BCBFFCA1-9268-324E-A68C-8A559E685D38}" type="presOf" srcId="{39C23268-D855-584E-9698-F9DFCA34C641}" destId="{C97031E3-9F90-FF42-B4C4-5406C319922D}" srcOrd="0" destOrd="0" presId="urn:microsoft.com/office/officeart/2005/8/layout/matrix1"/>
    <dgm:cxn modelId="{121B05A4-EB48-5A4B-B539-1F316471C3C8}" srcId="{951BA309-EAA5-2A4C-86A4-E1A8871D529F}" destId="{29D93603-807F-7642-9EAE-9172BA4C1340}" srcOrd="2" destOrd="0" parTransId="{06F64AA5-305D-6041-B204-A1B14BF613FF}" sibTransId="{ED9FAC85-8487-D24E-951C-F04E6B7309F6}"/>
    <dgm:cxn modelId="{8FA617B2-D038-5541-844C-6735D1FC8B87}" srcId="{39C23268-D855-584E-9698-F9DFCA34C641}" destId="{951BA309-EAA5-2A4C-86A4-E1A8871D529F}" srcOrd="0" destOrd="0" parTransId="{0F793112-0AB5-4348-A0A2-756876275A04}" sibTransId="{70756D62-9258-AC40-B082-18AA5E406EF6}"/>
    <dgm:cxn modelId="{E64ECDE7-2C6D-464A-BBF2-9F903D3AA399}" type="presOf" srcId="{A2D2EE91-35FF-B04C-A8B4-9810C7AEF0B1}" destId="{DAED12EC-D2F3-BC4D-9200-6C33627BF8D3}" srcOrd="0" destOrd="0" presId="urn:microsoft.com/office/officeart/2005/8/layout/matrix1"/>
    <dgm:cxn modelId="{58B41FEA-C6AC-AD4C-B5F5-01ED1837A3FE}" type="presOf" srcId="{A2D2EE91-35FF-B04C-A8B4-9810C7AEF0B1}" destId="{D282EAF3-A4CB-4D45-9651-7D2F8FAEB309}" srcOrd="1" destOrd="0" presId="urn:microsoft.com/office/officeart/2005/8/layout/matrix1"/>
    <dgm:cxn modelId="{22BB87F4-D199-554B-9972-2E69BA255B23}" type="presOf" srcId="{951BA309-EAA5-2A4C-86A4-E1A8871D529F}" destId="{580D52DC-6886-0445-A790-11C55F388070}" srcOrd="0" destOrd="0" presId="urn:microsoft.com/office/officeart/2005/8/layout/matrix1"/>
    <dgm:cxn modelId="{A8B775F8-880A-0E4B-B8D3-5B6B981729DF}" srcId="{951BA309-EAA5-2A4C-86A4-E1A8871D529F}" destId="{B44719B6-DEA8-8541-A7A8-2B02D23A7B14}" srcOrd="3" destOrd="0" parTransId="{D6676D23-DC9C-C844-B333-0203E429CA91}" sibTransId="{72744735-BDA8-F849-8A76-59E73538CC2D}"/>
    <dgm:cxn modelId="{1144F433-81DE-4043-ABC9-0C91601BD7B0}" type="presParOf" srcId="{C97031E3-9F90-FF42-B4C4-5406C319922D}" destId="{F6E6E517-6E78-394D-82F0-3E7EB13FE276}" srcOrd="0" destOrd="0" presId="urn:microsoft.com/office/officeart/2005/8/layout/matrix1"/>
    <dgm:cxn modelId="{B3B44C72-B6D8-3A4B-A4CA-FE49B4CCB6EC}" type="presParOf" srcId="{F6E6E517-6E78-394D-82F0-3E7EB13FE276}" destId="{7C875A62-EF44-F148-BA12-A0B0B35BEB99}" srcOrd="0" destOrd="0" presId="urn:microsoft.com/office/officeart/2005/8/layout/matrix1"/>
    <dgm:cxn modelId="{8AB6E324-F218-D240-A6CA-85B0953B800F}" type="presParOf" srcId="{F6E6E517-6E78-394D-82F0-3E7EB13FE276}" destId="{F6004DE6-8C7C-014E-831E-6C44C3EEB693}" srcOrd="1" destOrd="0" presId="urn:microsoft.com/office/officeart/2005/8/layout/matrix1"/>
    <dgm:cxn modelId="{44FD2363-337B-7849-91A1-A0554F2CC5A7}" type="presParOf" srcId="{F6E6E517-6E78-394D-82F0-3E7EB13FE276}" destId="{DAED12EC-D2F3-BC4D-9200-6C33627BF8D3}" srcOrd="2" destOrd="0" presId="urn:microsoft.com/office/officeart/2005/8/layout/matrix1"/>
    <dgm:cxn modelId="{172F83DA-5674-4146-B874-1745253F1F57}" type="presParOf" srcId="{F6E6E517-6E78-394D-82F0-3E7EB13FE276}" destId="{D282EAF3-A4CB-4D45-9651-7D2F8FAEB309}" srcOrd="3" destOrd="0" presId="urn:microsoft.com/office/officeart/2005/8/layout/matrix1"/>
    <dgm:cxn modelId="{8F10D3EE-D5F3-0341-9941-7FFAAD72A0EC}" type="presParOf" srcId="{F6E6E517-6E78-394D-82F0-3E7EB13FE276}" destId="{CBC80D47-EC12-2146-955F-A2CF5063A7BF}" srcOrd="4" destOrd="0" presId="urn:microsoft.com/office/officeart/2005/8/layout/matrix1"/>
    <dgm:cxn modelId="{429D46A2-EDE4-2448-AEA2-06C045714157}" type="presParOf" srcId="{F6E6E517-6E78-394D-82F0-3E7EB13FE276}" destId="{E2BB2FE1-D278-3C4B-A78C-C4227C8F9C4F}" srcOrd="5" destOrd="0" presId="urn:microsoft.com/office/officeart/2005/8/layout/matrix1"/>
    <dgm:cxn modelId="{43745223-163B-A444-85D1-49FBE79BB867}" type="presParOf" srcId="{F6E6E517-6E78-394D-82F0-3E7EB13FE276}" destId="{CA3BF8BC-5043-9449-BE7C-ACC76628816F}" srcOrd="6" destOrd="0" presId="urn:microsoft.com/office/officeart/2005/8/layout/matrix1"/>
    <dgm:cxn modelId="{F9566BF8-C79F-8346-B0D0-AE8740B30D9B}" type="presParOf" srcId="{F6E6E517-6E78-394D-82F0-3E7EB13FE276}" destId="{74A23C8C-F32A-9246-A215-4605343C0DF2}" srcOrd="7" destOrd="0" presId="urn:microsoft.com/office/officeart/2005/8/layout/matrix1"/>
    <dgm:cxn modelId="{EE8D9FAC-26E2-6A45-B479-498548D84344}" type="presParOf" srcId="{C97031E3-9F90-FF42-B4C4-5406C319922D}" destId="{580D52DC-6886-0445-A790-11C55F388070}"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4C684A-6D61-6D4A-B270-E07BCA0074C0}" type="doc">
      <dgm:prSet loTypeId="urn:microsoft.com/office/officeart/2005/8/layout/equation1" loCatId="" qsTypeId="urn:microsoft.com/office/officeart/2005/8/quickstyle/simple1" qsCatId="simple" csTypeId="urn:microsoft.com/office/officeart/2005/8/colors/colorful1" csCatId="colorful" phldr="1"/>
      <dgm:spPr/>
    </dgm:pt>
    <dgm:pt modelId="{40C01005-F488-3B4A-87EF-BF55C765BAB6}">
      <dgm:prSet phldrT="[Text]"/>
      <dgm:spPr>
        <a:solidFill>
          <a:srgbClr val="F78A21"/>
        </a:solidFill>
      </dgm:spPr>
      <dgm:t>
        <a:bodyPr/>
        <a:lstStyle/>
        <a:p>
          <a:r>
            <a:rPr lang="en-US" dirty="0"/>
            <a:t>You</a:t>
          </a:r>
        </a:p>
      </dgm:t>
    </dgm:pt>
    <dgm:pt modelId="{3ED55D26-6984-5E40-9C92-302A79E78321}" type="parTrans" cxnId="{03A4DCF3-9DAF-3B41-A4DC-DD84022CB483}">
      <dgm:prSet/>
      <dgm:spPr/>
      <dgm:t>
        <a:bodyPr/>
        <a:lstStyle/>
        <a:p>
          <a:endParaRPr lang="en-US"/>
        </a:p>
      </dgm:t>
    </dgm:pt>
    <dgm:pt modelId="{3998B6E7-3561-E642-8FDD-FEBE86818224}" type="sibTrans" cxnId="{03A4DCF3-9DAF-3B41-A4DC-DD84022CB483}">
      <dgm:prSet/>
      <dgm:spPr/>
      <dgm:t>
        <a:bodyPr/>
        <a:lstStyle/>
        <a:p>
          <a:endParaRPr lang="en-US"/>
        </a:p>
      </dgm:t>
    </dgm:pt>
    <dgm:pt modelId="{00A574BB-5DC5-9248-9627-E5FAF38D08EC}">
      <dgm:prSet phldrT="[Text]"/>
      <dgm:spPr>
        <a:solidFill>
          <a:srgbClr val="7FB638"/>
        </a:solidFill>
      </dgm:spPr>
      <dgm:t>
        <a:bodyPr/>
        <a:lstStyle/>
        <a:p>
          <a:r>
            <a:rPr lang="en-US" dirty="0"/>
            <a:t>Us</a:t>
          </a:r>
        </a:p>
      </dgm:t>
    </dgm:pt>
    <dgm:pt modelId="{1166879B-AB6B-8B48-81E9-87072A9C2482}" type="parTrans" cxnId="{AB971B40-B89B-924C-AFE3-E1AC5836DA08}">
      <dgm:prSet/>
      <dgm:spPr/>
      <dgm:t>
        <a:bodyPr/>
        <a:lstStyle/>
        <a:p>
          <a:endParaRPr lang="en-US"/>
        </a:p>
      </dgm:t>
    </dgm:pt>
    <dgm:pt modelId="{E8B46B66-F6BD-9248-BE90-FF3DF5EE8B17}" type="sibTrans" cxnId="{AB971B40-B89B-924C-AFE3-E1AC5836DA08}">
      <dgm:prSet/>
      <dgm:spPr/>
      <dgm:t>
        <a:bodyPr/>
        <a:lstStyle/>
        <a:p>
          <a:endParaRPr lang="en-US"/>
        </a:p>
      </dgm:t>
    </dgm:pt>
    <dgm:pt modelId="{1AD22109-C01B-544E-BAA2-A4645E5CDE48}">
      <dgm:prSet phldrT="[Text]"/>
      <dgm:spPr>
        <a:solidFill>
          <a:srgbClr val="00AECF"/>
        </a:solidFill>
      </dgm:spPr>
      <dgm:t>
        <a:bodyPr/>
        <a:lstStyle/>
        <a:p>
          <a:r>
            <a:rPr lang="en-US" dirty="0"/>
            <a:t>Impact</a:t>
          </a:r>
        </a:p>
      </dgm:t>
    </dgm:pt>
    <dgm:pt modelId="{F0DCDEF1-6044-2E45-AAE4-1B9603BBB0C7}" type="sibTrans" cxnId="{526697A7-CABA-CC47-8D66-D206D322F5E5}">
      <dgm:prSet/>
      <dgm:spPr/>
      <dgm:t>
        <a:bodyPr/>
        <a:lstStyle/>
        <a:p>
          <a:endParaRPr lang="en-US"/>
        </a:p>
      </dgm:t>
    </dgm:pt>
    <dgm:pt modelId="{90C89C36-FAB5-0640-8135-360DC342CE33}" type="parTrans" cxnId="{526697A7-CABA-CC47-8D66-D206D322F5E5}">
      <dgm:prSet/>
      <dgm:spPr/>
      <dgm:t>
        <a:bodyPr/>
        <a:lstStyle/>
        <a:p>
          <a:endParaRPr lang="en-US"/>
        </a:p>
      </dgm:t>
    </dgm:pt>
    <dgm:pt modelId="{6A2A38CE-6760-A44B-9266-69CCD1B690A0}" type="pres">
      <dgm:prSet presAssocID="{5E4C684A-6D61-6D4A-B270-E07BCA0074C0}" presName="linearFlow" presStyleCnt="0">
        <dgm:presLayoutVars>
          <dgm:dir/>
          <dgm:resizeHandles val="exact"/>
        </dgm:presLayoutVars>
      </dgm:prSet>
      <dgm:spPr/>
    </dgm:pt>
    <dgm:pt modelId="{0277801A-B75F-E442-8B35-D3DDA644393D}" type="pres">
      <dgm:prSet presAssocID="{40C01005-F488-3B4A-87EF-BF55C765BAB6}" presName="node" presStyleLbl="node1" presStyleIdx="0" presStyleCnt="3">
        <dgm:presLayoutVars>
          <dgm:bulletEnabled val="1"/>
        </dgm:presLayoutVars>
      </dgm:prSet>
      <dgm:spPr/>
    </dgm:pt>
    <dgm:pt modelId="{C0A3E376-5E50-3842-B97B-87B059D4ED30}" type="pres">
      <dgm:prSet presAssocID="{3998B6E7-3561-E642-8FDD-FEBE86818224}" presName="spacerL" presStyleCnt="0"/>
      <dgm:spPr/>
    </dgm:pt>
    <dgm:pt modelId="{4F994492-3DC0-1646-8BF8-09650BB5B807}" type="pres">
      <dgm:prSet presAssocID="{3998B6E7-3561-E642-8FDD-FEBE86818224}" presName="sibTrans" presStyleLbl="sibTrans2D1" presStyleIdx="0" presStyleCnt="2"/>
      <dgm:spPr/>
    </dgm:pt>
    <dgm:pt modelId="{D894A007-9A66-7C4D-BFAB-8DA2A53402B8}" type="pres">
      <dgm:prSet presAssocID="{3998B6E7-3561-E642-8FDD-FEBE86818224}" presName="spacerR" presStyleCnt="0"/>
      <dgm:spPr/>
    </dgm:pt>
    <dgm:pt modelId="{AC068372-2715-9D46-93CD-CA8D4A0EC5D6}" type="pres">
      <dgm:prSet presAssocID="{00A574BB-5DC5-9248-9627-E5FAF38D08EC}" presName="node" presStyleLbl="node1" presStyleIdx="1" presStyleCnt="3">
        <dgm:presLayoutVars>
          <dgm:bulletEnabled val="1"/>
        </dgm:presLayoutVars>
      </dgm:prSet>
      <dgm:spPr/>
    </dgm:pt>
    <dgm:pt modelId="{C038F08A-D4D1-9740-82DA-234F34E384E7}" type="pres">
      <dgm:prSet presAssocID="{E8B46B66-F6BD-9248-BE90-FF3DF5EE8B17}" presName="spacerL" presStyleCnt="0"/>
      <dgm:spPr/>
    </dgm:pt>
    <dgm:pt modelId="{45741255-B960-7542-B8B0-46174348D263}" type="pres">
      <dgm:prSet presAssocID="{E8B46B66-F6BD-9248-BE90-FF3DF5EE8B17}" presName="sibTrans" presStyleLbl="sibTrans2D1" presStyleIdx="1" presStyleCnt="2"/>
      <dgm:spPr/>
    </dgm:pt>
    <dgm:pt modelId="{6E6BC511-8575-8E4E-AC96-4DD8C5AA56AD}" type="pres">
      <dgm:prSet presAssocID="{E8B46B66-F6BD-9248-BE90-FF3DF5EE8B17}" presName="spacerR" presStyleCnt="0"/>
      <dgm:spPr/>
    </dgm:pt>
    <dgm:pt modelId="{47B6CA0F-625C-E845-827C-57F4169DA275}" type="pres">
      <dgm:prSet presAssocID="{1AD22109-C01B-544E-BAA2-A4645E5CDE48}" presName="node" presStyleLbl="node1" presStyleIdx="2" presStyleCnt="3">
        <dgm:presLayoutVars>
          <dgm:bulletEnabled val="1"/>
        </dgm:presLayoutVars>
      </dgm:prSet>
      <dgm:spPr/>
    </dgm:pt>
  </dgm:ptLst>
  <dgm:cxnLst>
    <dgm:cxn modelId="{AB971B40-B89B-924C-AFE3-E1AC5836DA08}" srcId="{5E4C684A-6D61-6D4A-B270-E07BCA0074C0}" destId="{00A574BB-5DC5-9248-9627-E5FAF38D08EC}" srcOrd="1" destOrd="0" parTransId="{1166879B-AB6B-8B48-81E9-87072A9C2482}" sibTransId="{E8B46B66-F6BD-9248-BE90-FF3DF5EE8B17}"/>
    <dgm:cxn modelId="{12A26461-5929-A847-A77B-8F2B0B3BBDC6}" type="presOf" srcId="{00A574BB-5DC5-9248-9627-E5FAF38D08EC}" destId="{AC068372-2715-9D46-93CD-CA8D4A0EC5D6}" srcOrd="0" destOrd="0" presId="urn:microsoft.com/office/officeart/2005/8/layout/equation1"/>
    <dgm:cxn modelId="{CFCC6686-1212-654F-A5C4-7A5610F6444E}" type="presOf" srcId="{E8B46B66-F6BD-9248-BE90-FF3DF5EE8B17}" destId="{45741255-B960-7542-B8B0-46174348D263}" srcOrd="0" destOrd="0" presId="urn:microsoft.com/office/officeart/2005/8/layout/equation1"/>
    <dgm:cxn modelId="{12E6F49D-9D45-8B43-887A-26FFA1FCAB74}" type="presOf" srcId="{5E4C684A-6D61-6D4A-B270-E07BCA0074C0}" destId="{6A2A38CE-6760-A44B-9266-69CCD1B690A0}" srcOrd="0" destOrd="0" presId="urn:microsoft.com/office/officeart/2005/8/layout/equation1"/>
    <dgm:cxn modelId="{526697A7-CABA-CC47-8D66-D206D322F5E5}" srcId="{5E4C684A-6D61-6D4A-B270-E07BCA0074C0}" destId="{1AD22109-C01B-544E-BAA2-A4645E5CDE48}" srcOrd="2" destOrd="0" parTransId="{90C89C36-FAB5-0640-8135-360DC342CE33}" sibTransId="{F0DCDEF1-6044-2E45-AAE4-1B9603BBB0C7}"/>
    <dgm:cxn modelId="{EC7200D0-745D-7047-8C00-9A577396591F}" type="presOf" srcId="{1AD22109-C01B-544E-BAA2-A4645E5CDE48}" destId="{47B6CA0F-625C-E845-827C-57F4169DA275}" srcOrd="0" destOrd="0" presId="urn:microsoft.com/office/officeart/2005/8/layout/equation1"/>
    <dgm:cxn modelId="{CD4F93EC-9B45-A84C-B8FA-A706099C5F9E}" type="presOf" srcId="{3998B6E7-3561-E642-8FDD-FEBE86818224}" destId="{4F994492-3DC0-1646-8BF8-09650BB5B807}" srcOrd="0" destOrd="0" presId="urn:microsoft.com/office/officeart/2005/8/layout/equation1"/>
    <dgm:cxn modelId="{9E1F0FF2-5612-AE4B-A71A-2874BB1BB9AA}" type="presOf" srcId="{40C01005-F488-3B4A-87EF-BF55C765BAB6}" destId="{0277801A-B75F-E442-8B35-D3DDA644393D}" srcOrd="0" destOrd="0" presId="urn:microsoft.com/office/officeart/2005/8/layout/equation1"/>
    <dgm:cxn modelId="{03A4DCF3-9DAF-3B41-A4DC-DD84022CB483}" srcId="{5E4C684A-6D61-6D4A-B270-E07BCA0074C0}" destId="{40C01005-F488-3B4A-87EF-BF55C765BAB6}" srcOrd="0" destOrd="0" parTransId="{3ED55D26-6984-5E40-9C92-302A79E78321}" sibTransId="{3998B6E7-3561-E642-8FDD-FEBE86818224}"/>
    <dgm:cxn modelId="{47E4830E-1AEE-114A-AD00-92DC70EE377D}" type="presParOf" srcId="{6A2A38CE-6760-A44B-9266-69CCD1B690A0}" destId="{0277801A-B75F-E442-8B35-D3DDA644393D}" srcOrd="0" destOrd="0" presId="urn:microsoft.com/office/officeart/2005/8/layout/equation1"/>
    <dgm:cxn modelId="{0CD9BD1E-40D1-124C-AA4A-F9D0DC2D1652}" type="presParOf" srcId="{6A2A38CE-6760-A44B-9266-69CCD1B690A0}" destId="{C0A3E376-5E50-3842-B97B-87B059D4ED30}" srcOrd="1" destOrd="0" presId="urn:microsoft.com/office/officeart/2005/8/layout/equation1"/>
    <dgm:cxn modelId="{EFAA74CE-5E87-9741-9377-4EC1A01F4740}" type="presParOf" srcId="{6A2A38CE-6760-A44B-9266-69CCD1B690A0}" destId="{4F994492-3DC0-1646-8BF8-09650BB5B807}" srcOrd="2" destOrd="0" presId="urn:microsoft.com/office/officeart/2005/8/layout/equation1"/>
    <dgm:cxn modelId="{819000F1-DD78-D04E-909F-B2A3D7963B52}" type="presParOf" srcId="{6A2A38CE-6760-A44B-9266-69CCD1B690A0}" destId="{D894A007-9A66-7C4D-BFAB-8DA2A53402B8}" srcOrd="3" destOrd="0" presId="urn:microsoft.com/office/officeart/2005/8/layout/equation1"/>
    <dgm:cxn modelId="{F91F17AD-87AF-7746-AA6F-5E9FD5F84A88}" type="presParOf" srcId="{6A2A38CE-6760-A44B-9266-69CCD1B690A0}" destId="{AC068372-2715-9D46-93CD-CA8D4A0EC5D6}" srcOrd="4" destOrd="0" presId="urn:microsoft.com/office/officeart/2005/8/layout/equation1"/>
    <dgm:cxn modelId="{860DC53E-6EB7-4D41-AC0E-80345294DFE3}" type="presParOf" srcId="{6A2A38CE-6760-A44B-9266-69CCD1B690A0}" destId="{C038F08A-D4D1-9740-82DA-234F34E384E7}" srcOrd="5" destOrd="0" presId="urn:microsoft.com/office/officeart/2005/8/layout/equation1"/>
    <dgm:cxn modelId="{8C186EAA-D053-614F-804E-79ED6724118A}" type="presParOf" srcId="{6A2A38CE-6760-A44B-9266-69CCD1B690A0}" destId="{45741255-B960-7542-B8B0-46174348D263}" srcOrd="6" destOrd="0" presId="urn:microsoft.com/office/officeart/2005/8/layout/equation1"/>
    <dgm:cxn modelId="{2411D737-D305-F441-BDC0-131815ADA98E}" type="presParOf" srcId="{6A2A38CE-6760-A44B-9266-69CCD1B690A0}" destId="{6E6BC511-8575-8E4E-AC96-4DD8C5AA56AD}" srcOrd="7" destOrd="0" presId="urn:microsoft.com/office/officeart/2005/8/layout/equation1"/>
    <dgm:cxn modelId="{3701CEF5-6F00-8544-9E85-504A478C63AB}" type="presParOf" srcId="{6A2A38CE-6760-A44B-9266-69CCD1B690A0}" destId="{47B6CA0F-625C-E845-827C-57F4169DA275}"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39C799-9886-D147-9473-42238E561356}" type="doc">
      <dgm:prSet loTypeId="urn:microsoft.com/office/officeart/2005/8/layout/chart3" loCatId="list" qsTypeId="urn:microsoft.com/office/officeart/2005/8/quickstyle/simple1" qsCatId="simple" csTypeId="urn:microsoft.com/office/officeart/2005/8/colors/colorful2" csCatId="colorful" phldr="1"/>
      <dgm:spPr/>
    </dgm:pt>
    <dgm:pt modelId="{68401D20-690E-3342-B975-E511265E768B}">
      <dgm:prSet phldrT="[Text]"/>
      <dgm:spPr/>
      <dgm:t>
        <a:bodyPr/>
        <a:lstStyle/>
        <a:p>
          <a:r>
            <a:rPr lang="en-US" dirty="0"/>
            <a:t>Staff</a:t>
          </a:r>
        </a:p>
      </dgm:t>
    </dgm:pt>
    <dgm:pt modelId="{24C266BB-4EA8-7843-BD35-D473EFC918DF}" type="parTrans" cxnId="{EFAF58A6-6999-204A-8E85-E2F9FD915953}">
      <dgm:prSet/>
      <dgm:spPr/>
      <dgm:t>
        <a:bodyPr/>
        <a:lstStyle/>
        <a:p>
          <a:endParaRPr lang="en-US"/>
        </a:p>
      </dgm:t>
    </dgm:pt>
    <dgm:pt modelId="{4A022666-686A-B941-B385-38E209345B42}" type="sibTrans" cxnId="{EFAF58A6-6999-204A-8E85-E2F9FD915953}">
      <dgm:prSet/>
      <dgm:spPr/>
      <dgm:t>
        <a:bodyPr/>
        <a:lstStyle/>
        <a:p>
          <a:endParaRPr lang="en-US"/>
        </a:p>
      </dgm:t>
    </dgm:pt>
    <dgm:pt modelId="{84F80E92-B5B5-7F4F-8CD7-6BFDC97A1CAC}">
      <dgm:prSet phldrT="[Text]"/>
      <dgm:spPr/>
      <dgm:t>
        <a:bodyPr/>
        <a:lstStyle/>
        <a:p>
          <a:r>
            <a:rPr lang="en-US" dirty="0"/>
            <a:t>Volunteers (</a:t>
          </a:r>
          <a:r>
            <a:rPr lang="en-US" dirty="0" err="1"/>
            <a:t>BoD</a:t>
          </a:r>
          <a:r>
            <a:rPr lang="en-US" dirty="0"/>
            <a:t>!)</a:t>
          </a:r>
        </a:p>
      </dgm:t>
    </dgm:pt>
    <dgm:pt modelId="{CD1BA4D2-00CA-5B4D-90D3-B1F5AD92CBF7}" type="parTrans" cxnId="{4DCE3992-8705-5D48-9426-E5CEDA9014C1}">
      <dgm:prSet/>
      <dgm:spPr/>
      <dgm:t>
        <a:bodyPr/>
        <a:lstStyle/>
        <a:p>
          <a:endParaRPr lang="en-US"/>
        </a:p>
      </dgm:t>
    </dgm:pt>
    <dgm:pt modelId="{86ECA304-96CB-DA41-88D7-DB66216843E5}" type="sibTrans" cxnId="{4DCE3992-8705-5D48-9426-E5CEDA9014C1}">
      <dgm:prSet/>
      <dgm:spPr/>
      <dgm:t>
        <a:bodyPr/>
        <a:lstStyle/>
        <a:p>
          <a:endParaRPr lang="en-US"/>
        </a:p>
      </dgm:t>
    </dgm:pt>
    <dgm:pt modelId="{A109001E-084A-E042-90BD-7E5148E4F54D}">
      <dgm:prSet phldrT="[Text]"/>
      <dgm:spPr>
        <a:solidFill>
          <a:srgbClr val="00AECF"/>
        </a:solidFill>
      </dgm:spPr>
      <dgm:t>
        <a:bodyPr/>
        <a:lstStyle/>
        <a:p>
          <a:r>
            <a:rPr lang="en-US" dirty="0"/>
            <a:t>Vendors / Contractors</a:t>
          </a:r>
        </a:p>
      </dgm:t>
    </dgm:pt>
    <dgm:pt modelId="{CC51D287-EF16-EF49-B48F-D478D72F74D1}" type="parTrans" cxnId="{23883F39-3872-5B40-ACDA-C283292BD396}">
      <dgm:prSet/>
      <dgm:spPr/>
      <dgm:t>
        <a:bodyPr/>
        <a:lstStyle/>
        <a:p>
          <a:endParaRPr lang="en-US"/>
        </a:p>
      </dgm:t>
    </dgm:pt>
    <dgm:pt modelId="{965903A8-904C-B64F-8DB6-948DACDB30BE}" type="sibTrans" cxnId="{23883F39-3872-5B40-ACDA-C283292BD396}">
      <dgm:prSet/>
      <dgm:spPr/>
      <dgm:t>
        <a:bodyPr/>
        <a:lstStyle/>
        <a:p>
          <a:endParaRPr lang="en-US"/>
        </a:p>
      </dgm:t>
    </dgm:pt>
    <dgm:pt modelId="{969F95E1-7C6F-2D45-AFF1-0A3DF401BF19}" type="pres">
      <dgm:prSet presAssocID="{3139C799-9886-D147-9473-42238E561356}" presName="compositeShape" presStyleCnt="0">
        <dgm:presLayoutVars>
          <dgm:chMax val="7"/>
          <dgm:dir/>
          <dgm:resizeHandles val="exact"/>
        </dgm:presLayoutVars>
      </dgm:prSet>
      <dgm:spPr/>
    </dgm:pt>
    <dgm:pt modelId="{0D4AD5BF-1B7B-C946-BEFE-F1E6DBE37D15}" type="pres">
      <dgm:prSet presAssocID="{3139C799-9886-D147-9473-42238E561356}" presName="wedge1" presStyleLbl="node1" presStyleIdx="0" presStyleCnt="3"/>
      <dgm:spPr/>
    </dgm:pt>
    <dgm:pt modelId="{193A18AC-E988-B244-9785-38DD7733F3D6}" type="pres">
      <dgm:prSet presAssocID="{3139C799-9886-D147-9473-42238E561356}" presName="wedge1Tx" presStyleLbl="node1" presStyleIdx="0" presStyleCnt="3">
        <dgm:presLayoutVars>
          <dgm:chMax val="0"/>
          <dgm:chPref val="0"/>
          <dgm:bulletEnabled val="1"/>
        </dgm:presLayoutVars>
      </dgm:prSet>
      <dgm:spPr/>
    </dgm:pt>
    <dgm:pt modelId="{75A3B6E4-F52D-4D42-A860-131CDCD8EA42}" type="pres">
      <dgm:prSet presAssocID="{3139C799-9886-D147-9473-42238E561356}" presName="wedge2" presStyleLbl="node1" presStyleIdx="1" presStyleCnt="3"/>
      <dgm:spPr/>
    </dgm:pt>
    <dgm:pt modelId="{C0741BEB-4E09-9E4B-AC8B-25ACC41E6AE8}" type="pres">
      <dgm:prSet presAssocID="{3139C799-9886-D147-9473-42238E561356}" presName="wedge2Tx" presStyleLbl="node1" presStyleIdx="1" presStyleCnt="3">
        <dgm:presLayoutVars>
          <dgm:chMax val="0"/>
          <dgm:chPref val="0"/>
          <dgm:bulletEnabled val="1"/>
        </dgm:presLayoutVars>
      </dgm:prSet>
      <dgm:spPr/>
    </dgm:pt>
    <dgm:pt modelId="{84D77073-B50F-ED41-A91A-71737EC798EC}" type="pres">
      <dgm:prSet presAssocID="{3139C799-9886-D147-9473-42238E561356}" presName="wedge3" presStyleLbl="node1" presStyleIdx="2" presStyleCnt="3"/>
      <dgm:spPr/>
    </dgm:pt>
    <dgm:pt modelId="{5581EC0C-8E72-A24E-AB98-DDF443C53645}" type="pres">
      <dgm:prSet presAssocID="{3139C799-9886-D147-9473-42238E561356}" presName="wedge3Tx" presStyleLbl="node1" presStyleIdx="2" presStyleCnt="3">
        <dgm:presLayoutVars>
          <dgm:chMax val="0"/>
          <dgm:chPref val="0"/>
          <dgm:bulletEnabled val="1"/>
        </dgm:presLayoutVars>
      </dgm:prSet>
      <dgm:spPr/>
    </dgm:pt>
  </dgm:ptLst>
  <dgm:cxnLst>
    <dgm:cxn modelId="{56B93F01-3812-814B-AAD8-1D63CED210A3}" type="presOf" srcId="{68401D20-690E-3342-B975-E511265E768B}" destId="{193A18AC-E988-B244-9785-38DD7733F3D6}" srcOrd="1" destOrd="0" presId="urn:microsoft.com/office/officeart/2005/8/layout/chart3"/>
    <dgm:cxn modelId="{5DBA6E06-7196-3140-863C-24EEA37E84F6}" type="presOf" srcId="{84F80E92-B5B5-7F4F-8CD7-6BFDC97A1CAC}" destId="{C0741BEB-4E09-9E4B-AC8B-25ACC41E6AE8}" srcOrd="1" destOrd="0" presId="urn:microsoft.com/office/officeart/2005/8/layout/chart3"/>
    <dgm:cxn modelId="{A76EBC0B-53C6-574B-9612-1D03F7F3D9F7}" type="presOf" srcId="{68401D20-690E-3342-B975-E511265E768B}" destId="{0D4AD5BF-1B7B-C946-BEFE-F1E6DBE37D15}" srcOrd="0" destOrd="0" presId="urn:microsoft.com/office/officeart/2005/8/layout/chart3"/>
    <dgm:cxn modelId="{952A1931-D9F3-6147-A933-B1DC9EAD4EEB}" type="presOf" srcId="{3139C799-9886-D147-9473-42238E561356}" destId="{969F95E1-7C6F-2D45-AFF1-0A3DF401BF19}" srcOrd="0" destOrd="0" presId="urn:microsoft.com/office/officeart/2005/8/layout/chart3"/>
    <dgm:cxn modelId="{23883F39-3872-5B40-ACDA-C283292BD396}" srcId="{3139C799-9886-D147-9473-42238E561356}" destId="{A109001E-084A-E042-90BD-7E5148E4F54D}" srcOrd="2" destOrd="0" parTransId="{CC51D287-EF16-EF49-B48F-D478D72F74D1}" sibTransId="{965903A8-904C-B64F-8DB6-948DACDB30BE}"/>
    <dgm:cxn modelId="{ECEA134D-84CE-9645-8071-43B9A79D2753}" type="presOf" srcId="{A109001E-084A-E042-90BD-7E5148E4F54D}" destId="{5581EC0C-8E72-A24E-AB98-DDF443C53645}" srcOrd="1" destOrd="0" presId="urn:microsoft.com/office/officeart/2005/8/layout/chart3"/>
    <dgm:cxn modelId="{6F409D53-8E53-7A4C-AE23-FFAFE01369EB}" type="presOf" srcId="{A109001E-084A-E042-90BD-7E5148E4F54D}" destId="{84D77073-B50F-ED41-A91A-71737EC798EC}" srcOrd="0" destOrd="0" presId="urn:microsoft.com/office/officeart/2005/8/layout/chart3"/>
    <dgm:cxn modelId="{4DCE3992-8705-5D48-9426-E5CEDA9014C1}" srcId="{3139C799-9886-D147-9473-42238E561356}" destId="{84F80E92-B5B5-7F4F-8CD7-6BFDC97A1CAC}" srcOrd="1" destOrd="0" parTransId="{CD1BA4D2-00CA-5B4D-90D3-B1F5AD92CBF7}" sibTransId="{86ECA304-96CB-DA41-88D7-DB66216843E5}"/>
    <dgm:cxn modelId="{EFAF58A6-6999-204A-8E85-E2F9FD915953}" srcId="{3139C799-9886-D147-9473-42238E561356}" destId="{68401D20-690E-3342-B975-E511265E768B}" srcOrd="0" destOrd="0" parTransId="{24C266BB-4EA8-7843-BD35-D473EFC918DF}" sibTransId="{4A022666-686A-B941-B385-38E209345B42}"/>
    <dgm:cxn modelId="{9E8923AF-57C8-A34D-8967-351521B67064}" type="presOf" srcId="{84F80E92-B5B5-7F4F-8CD7-6BFDC97A1CAC}" destId="{75A3B6E4-F52D-4D42-A860-131CDCD8EA42}" srcOrd="0" destOrd="0" presId="urn:microsoft.com/office/officeart/2005/8/layout/chart3"/>
    <dgm:cxn modelId="{F3570BA8-E310-8641-A639-3CF87798B293}" type="presParOf" srcId="{969F95E1-7C6F-2D45-AFF1-0A3DF401BF19}" destId="{0D4AD5BF-1B7B-C946-BEFE-F1E6DBE37D15}" srcOrd="0" destOrd="0" presId="urn:microsoft.com/office/officeart/2005/8/layout/chart3"/>
    <dgm:cxn modelId="{E65F8B94-5E6E-7B4B-8006-18264C14D226}" type="presParOf" srcId="{969F95E1-7C6F-2D45-AFF1-0A3DF401BF19}" destId="{193A18AC-E988-B244-9785-38DD7733F3D6}" srcOrd="1" destOrd="0" presId="urn:microsoft.com/office/officeart/2005/8/layout/chart3"/>
    <dgm:cxn modelId="{02040542-6597-2541-9563-1B7D0ACF0DAA}" type="presParOf" srcId="{969F95E1-7C6F-2D45-AFF1-0A3DF401BF19}" destId="{75A3B6E4-F52D-4D42-A860-131CDCD8EA42}" srcOrd="2" destOrd="0" presId="urn:microsoft.com/office/officeart/2005/8/layout/chart3"/>
    <dgm:cxn modelId="{4E124375-DB6F-1C44-B5E5-A7AF0B48341B}" type="presParOf" srcId="{969F95E1-7C6F-2D45-AFF1-0A3DF401BF19}" destId="{C0741BEB-4E09-9E4B-AC8B-25ACC41E6AE8}" srcOrd="3" destOrd="0" presId="urn:microsoft.com/office/officeart/2005/8/layout/chart3"/>
    <dgm:cxn modelId="{AF4ABB67-CAD7-D84A-8C1D-9371DCE6A209}" type="presParOf" srcId="{969F95E1-7C6F-2D45-AFF1-0A3DF401BF19}" destId="{84D77073-B50F-ED41-A91A-71737EC798EC}" srcOrd="4" destOrd="0" presId="urn:microsoft.com/office/officeart/2005/8/layout/chart3"/>
    <dgm:cxn modelId="{D3D51836-0420-6542-AB57-A6FB9CB9953B}" type="presParOf" srcId="{969F95E1-7C6F-2D45-AFF1-0A3DF401BF19}" destId="{5581EC0C-8E72-A24E-AB98-DDF443C53645}"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5B4D58EF-ED05-C643-96D2-6A5D94D6BA18}" type="doc">
      <dgm:prSet loTypeId="urn:microsoft.com/office/officeart/2005/8/layout/funnel1" loCatId="icon" qsTypeId="urn:microsoft.com/office/officeart/2005/8/quickstyle/simple1" qsCatId="simple" csTypeId="urn:microsoft.com/office/officeart/2005/8/colors/colorful2" csCatId="colorful" phldr="1"/>
      <dgm:spPr/>
      <dgm:t>
        <a:bodyPr/>
        <a:lstStyle/>
        <a:p>
          <a:endParaRPr lang="en-US"/>
        </a:p>
      </dgm:t>
    </dgm:pt>
    <dgm:pt modelId="{50189693-2D7B-754D-840E-ECAB7E9E540C}">
      <dgm:prSet phldrT="[Text]"/>
      <dgm:spPr/>
      <dgm:t>
        <a:bodyPr/>
        <a:lstStyle/>
        <a:p>
          <a:r>
            <a:rPr lang="en-US" dirty="0">
              <a:latin typeface="Tw Cen MT" panose="020B0602020104020603" pitchFamily="34" charset="77"/>
            </a:rPr>
            <a:t>Affinity</a:t>
          </a:r>
        </a:p>
      </dgm:t>
    </dgm:pt>
    <dgm:pt modelId="{9E15D720-40DE-BA41-85FC-891044C6886B}" type="parTrans" cxnId="{5EDA5F16-0105-E146-B57C-1369F6C4F674}">
      <dgm:prSet/>
      <dgm:spPr/>
      <dgm:t>
        <a:bodyPr/>
        <a:lstStyle/>
        <a:p>
          <a:endParaRPr lang="en-US">
            <a:latin typeface="Tw Cen MT" panose="020B0602020104020603" pitchFamily="34" charset="77"/>
          </a:endParaRPr>
        </a:p>
      </dgm:t>
    </dgm:pt>
    <dgm:pt modelId="{291CFDE2-7949-4543-BC5F-C0E961DF4995}" type="sibTrans" cxnId="{5EDA5F16-0105-E146-B57C-1369F6C4F674}">
      <dgm:prSet/>
      <dgm:spPr/>
      <dgm:t>
        <a:bodyPr/>
        <a:lstStyle/>
        <a:p>
          <a:endParaRPr lang="en-US">
            <a:latin typeface="Tw Cen MT" panose="020B0602020104020603" pitchFamily="34" charset="77"/>
          </a:endParaRPr>
        </a:p>
      </dgm:t>
    </dgm:pt>
    <dgm:pt modelId="{38F2B26C-8572-5F48-97EE-363DD67A8F2C}">
      <dgm:prSet phldrT="[Text]" custT="1"/>
      <dgm:spPr>
        <a:solidFill>
          <a:srgbClr val="F78A21"/>
        </a:solidFill>
      </dgm:spPr>
      <dgm:t>
        <a:bodyPr/>
        <a:lstStyle/>
        <a:p>
          <a:r>
            <a:rPr lang="en-US" sz="2600" b="1" dirty="0">
              <a:solidFill>
                <a:schemeClr val="bg1"/>
              </a:solidFill>
              <a:latin typeface="Tw Cen MT" panose="020B0602020104020603" pitchFamily="34" charset="77"/>
            </a:rPr>
            <a:t>Qualified Prospect</a:t>
          </a:r>
        </a:p>
      </dgm:t>
    </dgm:pt>
    <dgm:pt modelId="{F087D2B3-552A-9143-9065-BC812F9F4BC0}" type="parTrans" cxnId="{6B5F67AF-7199-974C-AE81-81C9348D0982}">
      <dgm:prSet/>
      <dgm:spPr/>
      <dgm:t>
        <a:bodyPr/>
        <a:lstStyle/>
        <a:p>
          <a:endParaRPr lang="en-US">
            <a:latin typeface="Tw Cen MT" panose="020B0602020104020603" pitchFamily="34" charset="77"/>
          </a:endParaRPr>
        </a:p>
      </dgm:t>
    </dgm:pt>
    <dgm:pt modelId="{4827C10E-D5C0-1946-9774-6625636F8531}" type="sibTrans" cxnId="{6B5F67AF-7199-974C-AE81-81C9348D0982}">
      <dgm:prSet/>
      <dgm:spPr/>
      <dgm:t>
        <a:bodyPr/>
        <a:lstStyle/>
        <a:p>
          <a:endParaRPr lang="en-US">
            <a:latin typeface="Tw Cen MT" panose="020B0602020104020603" pitchFamily="34" charset="77"/>
          </a:endParaRPr>
        </a:p>
      </dgm:t>
    </dgm:pt>
    <dgm:pt modelId="{186ED3EB-0990-4E44-A950-0FC446C9B4C7}">
      <dgm:prSet phldrT="[Text]"/>
      <dgm:spPr>
        <a:solidFill>
          <a:srgbClr val="F78A21"/>
        </a:solidFill>
      </dgm:spPr>
      <dgm:t>
        <a:bodyPr/>
        <a:lstStyle/>
        <a:p>
          <a:r>
            <a:rPr lang="en-US" dirty="0">
              <a:latin typeface="Tw Cen MT" panose="020B0602020104020603" pitchFamily="34" charset="77"/>
            </a:rPr>
            <a:t>Ability</a:t>
          </a:r>
        </a:p>
      </dgm:t>
    </dgm:pt>
    <dgm:pt modelId="{9248BA6A-D684-C241-8E07-680B6FCF214F}" type="sibTrans" cxnId="{CA86C7DA-018D-1B44-8BF6-B1586218BE6D}">
      <dgm:prSet/>
      <dgm:spPr/>
      <dgm:t>
        <a:bodyPr/>
        <a:lstStyle/>
        <a:p>
          <a:endParaRPr lang="en-US">
            <a:latin typeface="Tw Cen MT" panose="020B0602020104020603" pitchFamily="34" charset="77"/>
          </a:endParaRPr>
        </a:p>
      </dgm:t>
    </dgm:pt>
    <dgm:pt modelId="{BB7EFF4A-8269-2246-AE44-30FD4F61B066}" type="parTrans" cxnId="{CA86C7DA-018D-1B44-8BF6-B1586218BE6D}">
      <dgm:prSet/>
      <dgm:spPr/>
      <dgm:t>
        <a:bodyPr/>
        <a:lstStyle/>
        <a:p>
          <a:endParaRPr lang="en-US">
            <a:latin typeface="Tw Cen MT" panose="020B0602020104020603" pitchFamily="34" charset="77"/>
          </a:endParaRPr>
        </a:p>
      </dgm:t>
    </dgm:pt>
    <dgm:pt modelId="{A14AE84B-2D21-B643-A40D-28EF198BBFCB}">
      <dgm:prSet phldrT="[Text]"/>
      <dgm:spPr>
        <a:solidFill>
          <a:srgbClr val="00AECF"/>
        </a:solidFill>
      </dgm:spPr>
      <dgm:t>
        <a:bodyPr/>
        <a:lstStyle/>
        <a:p>
          <a:r>
            <a:rPr lang="en-US" dirty="0">
              <a:latin typeface="Tw Cen MT" panose="020B0602020104020603" pitchFamily="34" charset="77"/>
            </a:rPr>
            <a:t>Access</a:t>
          </a:r>
        </a:p>
      </dgm:t>
    </dgm:pt>
    <dgm:pt modelId="{9727957B-1AF3-F74F-81EB-D5304CA17518}" type="parTrans" cxnId="{703D86C7-CC7A-5447-95AD-D4A5EB4F412A}">
      <dgm:prSet/>
      <dgm:spPr/>
      <dgm:t>
        <a:bodyPr/>
        <a:lstStyle/>
        <a:p>
          <a:endParaRPr lang="en-US">
            <a:latin typeface="Tw Cen MT" panose="020B0602020104020603" pitchFamily="34" charset="77"/>
          </a:endParaRPr>
        </a:p>
      </dgm:t>
    </dgm:pt>
    <dgm:pt modelId="{FAD31A84-20AD-E94B-BCED-1F481E8209D1}" type="sibTrans" cxnId="{703D86C7-CC7A-5447-95AD-D4A5EB4F412A}">
      <dgm:prSet/>
      <dgm:spPr/>
      <dgm:t>
        <a:bodyPr/>
        <a:lstStyle/>
        <a:p>
          <a:endParaRPr lang="en-US">
            <a:latin typeface="Tw Cen MT" panose="020B0602020104020603" pitchFamily="34" charset="77"/>
          </a:endParaRPr>
        </a:p>
      </dgm:t>
    </dgm:pt>
    <dgm:pt modelId="{BEEA9087-2D13-E541-8FAA-6F41AFDB2160}" type="pres">
      <dgm:prSet presAssocID="{5B4D58EF-ED05-C643-96D2-6A5D94D6BA18}" presName="Name0" presStyleCnt="0">
        <dgm:presLayoutVars>
          <dgm:chMax val="4"/>
          <dgm:resizeHandles val="exact"/>
        </dgm:presLayoutVars>
      </dgm:prSet>
      <dgm:spPr/>
    </dgm:pt>
    <dgm:pt modelId="{3B508DC5-FCF4-4D42-8AC3-0560C9F98173}" type="pres">
      <dgm:prSet presAssocID="{5B4D58EF-ED05-C643-96D2-6A5D94D6BA18}" presName="ellipse" presStyleLbl="trBgShp" presStyleIdx="0" presStyleCnt="1"/>
      <dgm:spPr/>
    </dgm:pt>
    <dgm:pt modelId="{867E58E4-E3D5-4A4E-950A-E07215753EC1}" type="pres">
      <dgm:prSet presAssocID="{5B4D58EF-ED05-C643-96D2-6A5D94D6BA18}" presName="arrow1" presStyleLbl="fgShp" presStyleIdx="0" presStyleCnt="1"/>
      <dgm:spPr/>
    </dgm:pt>
    <dgm:pt modelId="{277E5CF0-BB64-3A4C-8659-8B350CD2ED37}" type="pres">
      <dgm:prSet presAssocID="{5B4D58EF-ED05-C643-96D2-6A5D94D6BA18}" presName="rectangle" presStyleLbl="revTx" presStyleIdx="0" presStyleCnt="1" custScaleY="67945">
        <dgm:presLayoutVars>
          <dgm:bulletEnabled val="1"/>
        </dgm:presLayoutVars>
      </dgm:prSet>
      <dgm:spPr/>
    </dgm:pt>
    <dgm:pt modelId="{C928B60E-78B0-E04C-B8AD-E4F1E14C67CF}" type="pres">
      <dgm:prSet presAssocID="{50189693-2D7B-754D-840E-ECAB7E9E540C}" presName="item1" presStyleLbl="node1" presStyleIdx="0" presStyleCnt="3">
        <dgm:presLayoutVars>
          <dgm:bulletEnabled val="1"/>
        </dgm:presLayoutVars>
      </dgm:prSet>
      <dgm:spPr/>
    </dgm:pt>
    <dgm:pt modelId="{6ED94912-BB65-FB43-9107-BB70688270AD}" type="pres">
      <dgm:prSet presAssocID="{A14AE84B-2D21-B643-A40D-28EF198BBFCB}" presName="item2" presStyleLbl="node1" presStyleIdx="1" presStyleCnt="3" custLinFactNeighborY="0">
        <dgm:presLayoutVars>
          <dgm:bulletEnabled val="1"/>
        </dgm:presLayoutVars>
      </dgm:prSet>
      <dgm:spPr/>
    </dgm:pt>
    <dgm:pt modelId="{5D160AF0-17C2-2B41-B3D5-C8669C78F446}" type="pres">
      <dgm:prSet presAssocID="{38F2B26C-8572-5F48-97EE-363DD67A8F2C}" presName="item3" presStyleLbl="node1" presStyleIdx="2" presStyleCnt="3" custLinFactNeighborY="0">
        <dgm:presLayoutVars>
          <dgm:bulletEnabled val="1"/>
        </dgm:presLayoutVars>
      </dgm:prSet>
      <dgm:spPr/>
    </dgm:pt>
    <dgm:pt modelId="{66A5F94F-1AFE-3C49-A996-3206E17F9DE5}" type="pres">
      <dgm:prSet presAssocID="{5B4D58EF-ED05-C643-96D2-6A5D94D6BA18}" presName="funnel" presStyleLbl="trAlignAcc1" presStyleIdx="0" presStyleCnt="1"/>
      <dgm:spPr/>
    </dgm:pt>
  </dgm:ptLst>
  <dgm:cxnLst>
    <dgm:cxn modelId="{5EDA5F16-0105-E146-B57C-1369F6C4F674}" srcId="{5B4D58EF-ED05-C643-96D2-6A5D94D6BA18}" destId="{50189693-2D7B-754D-840E-ECAB7E9E540C}" srcOrd="1" destOrd="0" parTransId="{9E15D720-40DE-BA41-85FC-891044C6886B}" sibTransId="{291CFDE2-7949-4543-BC5F-C0E961DF4995}"/>
    <dgm:cxn modelId="{85699821-7451-C040-87DC-7984D0A1A8B6}" type="presOf" srcId="{50189693-2D7B-754D-840E-ECAB7E9E540C}" destId="{6ED94912-BB65-FB43-9107-BB70688270AD}" srcOrd="0" destOrd="0" presId="urn:microsoft.com/office/officeart/2005/8/layout/funnel1"/>
    <dgm:cxn modelId="{DBAFC733-AD10-CB48-AD8E-E98FCF2A215A}" type="presOf" srcId="{38F2B26C-8572-5F48-97EE-363DD67A8F2C}" destId="{277E5CF0-BB64-3A4C-8659-8B350CD2ED37}" srcOrd="0" destOrd="0" presId="urn:microsoft.com/office/officeart/2005/8/layout/funnel1"/>
    <dgm:cxn modelId="{1988F647-BFC9-8C4E-9078-5F21C1E4AF34}" type="presOf" srcId="{5B4D58EF-ED05-C643-96D2-6A5D94D6BA18}" destId="{BEEA9087-2D13-E541-8FAA-6F41AFDB2160}" srcOrd="0" destOrd="0" presId="urn:microsoft.com/office/officeart/2005/8/layout/funnel1"/>
    <dgm:cxn modelId="{A738555D-F56E-9245-8F85-EEEF42C9AE8B}" type="presOf" srcId="{A14AE84B-2D21-B643-A40D-28EF198BBFCB}" destId="{C928B60E-78B0-E04C-B8AD-E4F1E14C67CF}" srcOrd="0" destOrd="0" presId="urn:microsoft.com/office/officeart/2005/8/layout/funnel1"/>
    <dgm:cxn modelId="{25BC6863-7E41-014E-B0CC-7E32F4AB86A5}" type="presOf" srcId="{186ED3EB-0990-4E44-A950-0FC446C9B4C7}" destId="{5D160AF0-17C2-2B41-B3D5-C8669C78F446}" srcOrd="0" destOrd="0" presId="urn:microsoft.com/office/officeart/2005/8/layout/funnel1"/>
    <dgm:cxn modelId="{6B5F67AF-7199-974C-AE81-81C9348D0982}" srcId="{5B4D58EF-ED05-C643-96D2-6A5D94D6BA18}" destId="{38F2B26C-8572-5F48-97EE-363DD67A8F2C}" srcOrd="3" destOrd="0" parTransId="{F087D2B3-552A-9143-9065-BC812F9F4BC0}" sibTransId="{4827C10E-D5C0-1946-9774-6625636F8531}"/>
    <dgm:cxn modelId="{703D86C7-CC7A-5447-95AD-D4A5EB4F412A}" srcId="{5B4D58EF-ED05-C643-96D2-6A5D94D6BA18}" destId="{A14AE84B-2D21-B643-A40D-28EF198BBFCB}" srcOrd="2" destOrd="0" parTransId="{9727957B-1AF3-F74F-81EB-D5304CA17518}" sibTransId="{FAD31A84-20AD-E94B-BCED-1F481E8209D1}"/>
    <dgm:cxn modelId="{CA86C7DA-018D-1B44-8BF6-B1586218BE6D}" srcId="{5B4D58EF-ED05-C643-96D2-6A5D94D6BA18}" destId="{186ED3EB-0990-4E44-A950-0FC446C9B4C7}" srcOrd="0" destOrd="0" parTransId="{BB7EFF4A-8269-2246-AE44-30FD4F61B066}" sibTransId="{9248BA6A-D684-C241-8E07-680B6FCF214F}"/>
    <dgm:cxn modelId="{7F5A83BD-FF01-874A-B1CA-F3531E3101C0}" type="presParOf" srcId="{BEEA9087-2D13-E541-8FAA-6F41AFDB2160}" destId="{3B508DC5-FCF4-4D42-8AC3-0560C9F98173}" srcOrd="0" destOrd="0" presId="urn:microsoft.com/office/officeart/2005/8/layout/funnel1"/>
    <dgm:cxn modelId="{DD2E129E-8003-0248-A1A4-86F12D444E26}" type="presParOf" srcId="{BEEA9087-2D13-E541-8FAA-6F41AFDB2160}" destId="{867E58E4-E3D5-4A4E-950A-E07215753EC1}" srcOrd="1" destOrd="0" presId="urn:microsoft.com/office/officeart/2005/8/layout/funnel1"/>
    <dgm:cxn modelId="{AA5EB2E3-9D22-9245-9D1A-F48C396158F2}" type="presParOf" srcId="{BEEA9087-2D13-E541-8FAA-6F41AFDB2160}" destId="{277E5CF0-BB64-3A4C-8659-8B350CD2ED37}" srcOrd="2" destOrd="0" presId="urn:microsoft.com/office/officeart/2005/8/layout/funnel1"/>
    <dgm:cxn modelId="{511723AD-8529-604D-A6B8-69DE463F5208}" type="presParOf" srcId="{BEEA9087-2D13-E541-8FAA-6F41AFDB2160}" destId="{C928B60E-78B0-E04C-B8AD-E4F1E14C67CF}" srcOrd="3" destOrd="0" presId="urn:microsoft.com/office/officeart/2005/8/layout/funnel1"/>
    <dgm:cxn modelId="{D8007B25-76BB-FF48-8E47-2B471B8A369A}" type="presParOf" srcId="{BEEA9087-2D13-E541-8FAA-6F41AFDB2160}" destId="{6ED94912-BB65-FB43-9107-BB70688270AD}" srcOrd="4" destOrd="0" presId="urn:microsoft.com/office/officeart/2005/8/layout/funnel1"/>
    <dgm:cxn modelId="{659E5CFD-0D69-3147-9ADF-92C7620832A3}" type="presParOf" srcId="{BEEA9087-2D13-E541-8FAA-6F41AFDB2160}" destId="{5D160AF0-17C2-2B41-B3D5-C8669C78F446}" srcOrd="5" destOrd="0" presId="urn:microsoft.com/office/officeart/2005/8/layout/funnel1"/>
    <dgm:cxn modelId="{267E59FC-C222-1447-BE7B-F8A38DD41130}" type="presParOf" srcId="{BEEA9087-2D13-E541-8FAA-6F41AFDB2160}" destId="{66A5F94F-1AFE-3C49-A996-3206E17F9DE5}"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4D58EF-ED05-C643-96D2-6A5D94D6BA18}"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en-US"/>
        </a:p>
      </dgm:t>
    </dgm:pt>
    <dgm:pt modelId="{50189693-2D7B-754D-840E-ECAB7E9E540C}">
      <dgm:prSet phldrT="[Text]"/>
      <dgm:spPr/>
      <dgm:t>
        <a:bodyPr/>
        <a:lstStyle/>
        <a:p>
          <a:r>
            <a:rPr lang="en-US" dirty="0">
              <a:latin typeface="Calibri" panose="020F0502020204030204" pitchFamily="34" charset="0"/>
              <a:cs typeface="Calibri" panose="020F0502020204030204" pitchFamily="34" charset="0"/>
            </a:rPr>
            <a:t>Cultivate</a:t>
          </a:r>
        </a:p>
      </dgm:t>
    </dgm:pt>
    <dgm:pt modelId="{9E15D720-40DE-BA41-85FC-891044C6886B}" type="parTrans" cxnId="{5EDA5F16-0105-E146-B57C-1369F6C4F674}">
      <dgm:prSet/>
      <dgm:spPr/>
      <dgm:t>
        <a:bodyPr/>
        <a:lstStyle/>
        <a:p>
          <a:endParaRPr lang="en-US">
            <a:latin typeface="Calibri" panose="020F0502020204030204" pitchFamily="34" charset="0"/>
            <a:cs typeface="Calibri" panose="020F0502020204030204" pitchFamily="34" charset="0"/>
          </a:endParaRPr>
        </a:p>
      </dgm:t>
    </dgm:pt>
    <dgm:pt modelId="{291CFDE2-7949-4543-BC5F-C0E961DF4995}" type="sibTrans" cxnId="{5EDA5F16-0105-E146-B57C-1369F6C4F674}">
      <dgm:prSet/>
      <dgm:spPr/>
      <dgm:t>
        <a:bodyPr/>
        <a:lstStyle/>
        <a:p>
          <a:endParaRPr lang="en-US">
            <a:latin typeface="Calibri" panose="020F0502020204030204" pitchFamily="34" charset="0"/>
            <a:cs typeface="Calibri" panose="020F0502020204030204" pitchFamily="34" charset="0"/>
          </a:endParaRPr>
        </a:p>
      </dgm:t>
    </dgm:pt>
    <dgm:pt modelId="{38F2B26C-8572-5F48-97EE-363DD67A8F2C}">
      <dgm:prSet phldrT="[Text]"/>
      <dgm:spPr/>
      <dgm:t>
        <a:bodyPr/>
        <a:lstStyle/>
        <a:p>
          <a:r>
            <a:rPr lang="en-US" dirty="0">
              <a:latin typeface="Calibri" panose="020F0502020204030204" pitchFamily="34" charset="0"/>
              <a:cs typeface="Calibri" panose="020F0502020204030204" pitchFamily="34" charset="0"/>
            </a:rPr>
            <a:t>Brief</a:t>
          </a:r>
        </a:p>
      </dgm:t>
    </dgm:pt>
    <dgm:pt modelId="{F087D2B3-552A-9143-9065-BC812F9F4BC0}" type="parTrans" cxnId="{6B5F67AF-7199-974C-AE81-81C9348D0982}">
      <dgm:prSet/>
      <dgm:spPr/>
      <dgm:t>
        <a:bodyPr/>
        <a:lstStyle/>
        <a:p>
          <a:endParaRPr lang="en-US">
            <a:latin typeface="Calibri" panose="020F0502020204030204" pitchFamily="34" charset="0"/>
            <a:cs typeface="Calibri" panose="020F0502020204030204" pitchFamily="34" charset="0"/>
          </a:endParaRPr>
        </a:p>
      </dgm:t>
    </dgm:pt>
    <dgm:pt modelId="{4827C10E-D5C0-1946-9774-6625636F8531}" type="sibTrans" cxnId="{6B5F67AF-7199-974C-AE81-81C9348D0982}">
      <dgm:prSet/>
      <dgm:spPr/>
      <dgm:t>
        <a:bodyPr/>
        <a:lstStyle/>
        <a:p>
          <a:endParaRPr lang="en-US">
            <a:latin typeface="Calibri" panose="020F0502020204030204" pitchFamily="34" charset="0"/>
            <a:cs typeface="Calibri" panose="020F0502020204030204" pitchFamily="34" charset="0"/>
          </a:endParaRPr>
        </a:p>
      </dgm:t>
    </dgm:pt>
    <dgm:pt modelId="{DE611267-F26C-2146-A053-7C938B46832B}">
      <dgm:prSet phldrT="[Text]"/>
      <dgm:spPr/>
      <dgm:t>
        <a:bodyPr/>
        <a:lstStyle/>
        <a:p>
          <a:r>
            <a:rPr lang="en-US" dirty="0">
              <a:latin typeface="Calibri" panose="020F0502020204030204" pitchFamily="34" charset="0"/>
              <a:cs typeface="Calibri" panose="020F0502020204030204" pitchFamily="34" charset="0"/>
            </a:rPr>
            <a:t>Steward</a:t>
          </a:r>
        </a:p>
      </dgm:t>
    </dgm:pt>
    <dgm:pt modelId="{D0AB097F-E1D2-CC43-9720-FB7A511D3301}" type="parTrans" cxnId="{FBCBAAE8-5DD7-124E-B5E9-D9A674CB2121}">
      <dgm:prSet/>
      <dgm:spPr/>
      <dgm:t>
        <a:bodyPr/>
        <a:lstStyle/>
        <a:p>
          <a:endParaRPr lang="en-US">
            <a:latin typeface="Calibri" panose="020F0502020204030204" pitchFamily="34" charset="0"/>
            <a:cs typeface="Calibri" panose="020F0502020204030204" pitchFamily="34" charset="0"/>
          </a:endParaRPr>
        </a:p>
      </dgm:t>
    </dgm:pt>
    <dgm:pt modelId="{5367BF62-55D8-9C49-A85B-E16D2E2560A6}" type="sibTrans" cxnId="{FBCBAAE8-5DD7-124E-B5E9-D9A674CB2121}">
      <dgm:prSet/>
      <dgm:spPr/>
      <dgm:t>
        <a:bodyPr/>
        <a:lstStyle/>
        <a:p>
          <a:endParaRPr lang="en-US">
            <a:latin typeface="Calibri" panose="020F0502020204030204" pitchFamily="34" charset="0"/>
            <a:cs typeface="Calibri" panose="020F0502020204030204" pitchFamily="34" charset="0"/>
          </a:endParaRPr>
        </a:p>
      </dgm:t>
    </dgm:pt>
    <dgm:pt modelId="{47F029DF-CBDB-534A-9CC2-DD92CB7D1108}">
      <dgm:prSet phldrT="[Text]"/>
      <dgm:spPr/>
      <dgm:t>
        <a:bodyPr/>
        <a:lstStyle/>
        <a:p>
          <a:r>
            <a:rPr lang="en-US" dirty="0">
              <a:latin typeface="Calibri" panose="020F0502020204030204" pitchFamily="34" charset="0"/>
              <a:cs typeface="Calibri" panose="020F0502020204030204" pitchFamily="34" charset="0"/>
            </a:rPr>
            <a:t>Engage</a:t>
          </a:r>
        </a:p>
      </dgm:t>
    </dgm:pt>
    <dgm:pt modelId="{E9DD210F-7F93-784D-95B8-F24CA64C8EB7}" type="parTrans" cxnId="{1890C30E-2C79-6A4B-A455-7EE367018EAF}">
      <dgm:prSet/>
      <dgm:spPr/>
      <dgm:t>
        <a:bodyPr/>
        <a:lstStyle/>
        <a:p>
          <a:endParaRPr lang="en-US"/>
        </a:p>
      </dgm:t>
    </dgm:pt>
    <dgm:pt modelId="{F74885E5-C4BA-AA4D-8A39-230272D5C721}" type="sibTrans" cxnId="{1890C30E-2C79-6A4B-A455-7EE367018EAF}">
      <dgm:prSet/>
      <dgm:spPr/>
      <dgm:t>
        <a:bodyPr/>
        <a:lstStyle/>
        <a:p>
          <a:endParaRPr lang="en-US"/>
        </a:p>
      </dgm:t>
    </dgm:pt>
    <dgm:pt modelId="{CF43063C-4319-D54D-9489-EB3E2DC9289C}">
      <dgm:prSet phldrT="[Text]"/>
      <dgm:spPr/>
      <dgm:t>
        <a:bodyPr/>
        <a:lstStyle/>
        <a:p>
          <a:r>
            <a:rPr lang="en-US" dirty="0">
              <a:latin typeface="Calibri" panose="020F0502020204030204" pitchFamily="34" charset="0"/>
              <a:cs typeface="Calibri" panose="020F0502020204030204" pitchFamily="34" charset="0"/>
            </a:rPr>
            <a:t>Qualify</a:t>
          </a:r>
        </a:p>
      </dgm:t>
    </dgm:pt>
    <dgm:pt modelId="{255B39C7-618E-2A4F-8D22-B3CD314DF366}" type="parTrans" cxnId="{D1BFB0C8-C620-6049-8607-AF27917105BC}">
      <dgm:prSet/>
      <dgm:spPr/>
      <dgm:t>
        <a:bodyPr/>
        <a:lstStyle/>
        <a:p>
          <a:endParaRPr lang="en-US"/>
        </a:p>
      </dgm:t>
    </dgm:pt>
    <dgm:pt modelId="{8371D631-35F3-3A44-A1A8-F750E40B2B2C}" type="sibTrans" cxnId="{D1BFB0C8-C620-6049-8607-AF27917105BC}">
      <dgm:prSet/>
      <dgm:spPr/>
      <dgm:t>
        <a:bodyPr/>
        <a:lstStyle/>
        <a:p>
          <a:endParaRPr lang="en-US"/>
        </a:p>
      </dgm:t>
    </dgm:pt>
    <dgm:pt modelId="{561D1813-F812-E345-A702-3AB83CE6995C}">
      <dgm:prSet phldrT="[Text]"/>
      <dgm:spPr/>
      <dgm:t>
        <a:bodyPr/>
        <a:lstStyle/>
        <a:p>
          <a:r>
            <a:rPr lang="en-US" dirty="0">
              <a:latin typeface="Calibri" panose="020F0502020204030204" pitchFamily="34" charset="0"/>
              <a:cs typeface="Calibri" panose="020F0502020204030204" pitchFamily="34" charset="0"/>
            </a:rPr>
            <a:t>Prioritize</a:t>
          </a:r>
        </a:p>
      </dgm:t>
    </dgm:pt>
    <dgm:pt modelId="{E96435DD-7C3A-CC4F-B680-14AFF84D81F6}" type="parTrans" cxnId="{FFE3E143-F898-9043-B980-F8F4B3FC183E}">
      <dgm:prSet/>
      <dgm:spPr/>
      <dgm:t>
        <a:bodyPr/>
        <a:lstStyle/>
        <a:p>
          <a:endParaRPr lang="en-US"/>
        </a:p>
      </dgm:t>
    </dgm:pt>
    <dgm:pt modelId="{33BC93B7-8274-9244-A694-24BCAFC0E212}" type="sibTrans" cxnId="{FFE3E143-F898-9043-B980-F8F4B3FC183E}">
      <dgm:prSet/>
      <dgm:spPr/>
      <dgm:t>
        <a:bodyPr/>
        <a:lstStyle/>
        <a:p>
          <a:endParaRPr lang="en-US"/>
        </a:p>
      </dgm:t>
    </dgm:pt>
    <dgm:pt modelId="{AB741A30-45E7-3B45-A5DC-B246B7795712}">
      <dgm:prSet phldrT="[Text]"/>
      <dgm:spPr/>
      <dgm:t>
        <a:bodyPr/>
        <a:lstStyle/>
        <a:p>
          <a:r>
            <a:rPr lang="en-US" dirty="0">
              <a:latin typeface="Calibri" panose="020F0502020204030204" pitchFamily="34" charset="0"/>
              <a:cs typeface="Calibri" panose="020F0502020204030204" pitchFamily="34" charset="0"/>
            </a:rPr>
            <a:t>Solicit</a:t>
          </a:r>
        </a:p>
      </dgm:t>
    </dgm:pt>
    <dgm:pt modelId="{3571BA83-1C1E-4A48-8CCE-7DC17BEE630A}" type="parTrans" cxnId="{6B010DDD-8232-954E-B92F-95E726D37F55}">
      <dgm:prSet/>
      <dgm:spPr/>
      <dgm:t>
        <a:bodyPr/>
        <a:lstStyle/>
        <a:p>
          <a:endParaRPr lang="en-US"/>
        </a:p>
      </dgm:t>
    </dgm:pt>
    <dgm:pt modelId="{356A123A-0363-644D-88DA-7C1FCAA065DF}" type="sibTrans" cxnId="{6B010DDD-8232-954E-B92F-95E726D37F55}">
      <dgm:prSet/>
      <dgm:spPr/>
      <dgm:t>
        <a:bodyPr/>
        <a:lstStyle/>
        <a:p>
          <a:endParaRPr lang="en-US"/>
        </a:p>
      </dgm:t>
    </dgm:pt>
    <dgm:pt modelId="{BB9E6A9D-4275-544A-BE84-F0D182DBADED}" type="pres">
      <dgm:prSet presAssocID="{5B4D58EF-ED05-C643-96D2-6A5D94D6BA18}" presName="CompostProcess" presStyleCnt="0">
        <dgm:presLayoutVars>
          <dgm:dir/>
          <dgm:resizeHandles val="exact"/>
        </dgm:presLayoutVars>
      </dgm:prSet>
      <dgm:spPr/>
    </dgm:pt>
    <dgm:pt modelId="{F3CB1E40-BA35-D64A-B33C-E3C6F1223232}" type="pres">
      <dgm:prSet presAssocID="{5B4D58EF-ED05-C643-96D2-6A5D94D6BA18}" presName="arrow" presStyleLbl="bgShp" presStyleIdx="0" presStyleCnt="1"/>
      <dgm:spPr/>
    </dgm:pt>
    <dgm:pt modelId="{624F7119-3FEC-1F4E-ABDD-7E760C7440E9}" type="pres">
      <dgm:prSet presAssocID="{5B4D58EF-ED05-C643-96D2-6A5D94D6BA18}" presName="linearProcess" presStyleCnt="0"/>
      <dgm:spPr/>
    </dgm:pt>
    <dgm:pt modelId="{DA0A45DF-A832-774E-A7FF-5557703AE778}" type="pres">
      <dgm:prSet presAssocID="{47F029DF-CBDB-534A-9CC2-DD92CB7D1108}" presName="textNode" presStyleLbl="node1" presStyleIdx="0" presStyleCnt="7">
        <dgm:presLayoutVars>
          <dgm:bulletEnabled val="1"/>
        </dgm:presLayoutVars>
      </dgm:prSet>
      <dgm:spPr/>
    </dgm:pt>
    <dgm:pt modelId="{34AB10DF-4979-E549-B811-F711CB0755E2}" type="pres">
      <dgm:prSet presAssocID="{F74885E5-C4BA-AA4D-8A39-230272D5C721}" presName="sibTrans" presStyleCnt="0"/>
      <dgm:spPr/>
    </dgm:pt>
    <dgm:pt modelId="{0A32241C-6BC2-BC4C-885A-7B5728EB21F5}" type="pres">
      <dgm:prSet presAssocID="{CF43063C-4319-D54D-9489-EB3E2DC9289C}" presName="textNode" presStyleLbl="node1" presStyleIdx="1" presStyleCnt="7">
        <dgm:presLayoutVars>
          <dgm:bulletEnabled val="1"/>
        </dgm:presLayoutVars>
      </dgm:prSet>
      <dgm:spPr/>
    </dgm:pt>
    <dgm:pt modelId="{B4AF3F4E-28A9-9D41-A3BB-5B9180F3BEE1}" type="pres">
      <dgm:prSet presAssocID="{8371D631-35F3-3A44-A1A8-F750E40B2B2C}" presName="sibTrans" presStyleCnt="0"/>
      <dgm:spPr/>
    </dgm:pt>
    <dgm:pt modelId="{315A0928-A2CC-A141-9B0E-AA0C4E33B689}" type="pres">
      <dgm:prSet presAssocID="{561D1813-F812-E345-A702-3AB83CE6995C}" presName="textNode" presStyleLbl="node1" presStyleIdx="2" presStyleCnt="7">
        <dgm:presLayoutVars>
          <dgm:bulletEnabled val="1"/>
        </dgm:presLayoutVars>
      </dgm:prSet>
      <dgm:spPr/>
    </dgm:pt>
    <dgm:pt modelId="{CDC6EDF7-6424-7546-876B-7022AB8A849D}" type="pres">
      <dgm:prSet presAssocID="{33BC93B7-8274-9244-A694-24BCAFC0E212}" presName="sibTrans" presStyleCnt="0"/>
      <dgm:spPr/>
    </dgm:pt>
    <dgm:pt modelId="{222F13BA-A926-A940-864E-C548421AEAEB}" type="pres">
      <dgm:prSet presAssocID="{50189693-2D7B-754D-840E-ECAB7E9E540C}" presName="textNode" presStyleLbl="node1" presStyleIdx="3" presStyleCnt="7">
        <dgm:presLayoutVars>
          <dgm:bulletEnabled val="1"/>
        </dgm:presLayoutVars>
      </dgm:prSet>
      <dgm:spPr/>
    </dgm:pt>
    <dgm:pt modelId="{718787BB-2309-BC4C-A4DF-30772DAEAA03}" type="pres">
      <dgm:prSet presAssocID="{291CFDE2-7949-4543-BC5F-C0E961DF4995}" presName="sibTrans" presStyleCnt="0"/>
      <dgm:spPr/>
    </dgm:pt>
    <dgm:pt modelId="{C65EE8D5-260D-9D41-AFBF-B698358F0C48}" type="pres">
      <dgm:prSet presAssocID="{38F2B26C-8572-5F48-97EE-363DD67A8F2C}" presName="textNode" presStyleLbl="node1" presStyleIdx="4" presStyleCnt="7">
        <dgm:presLayoutVars>
          <dgm:bulletEnabled val="1"/>
        </dgm:presLayoutVars>
      </dgm:prSet>
      <dgm:spPr/>
    </dgm:pt>
    <dgm:pt modelId="{59C329D6-3545-3E4B-840D-88E5E1DDAF86}" type="pres">
      <dgm:prSet presAssocID="{4827C10E-D5C0-1946-9774-6625636F8531}" presName="sibTrans" presStyleCnt="0"/>
      <dgm:spPr/>
    </dgm:pt>
    <dgm:pt modelId="{609AE715-8E47-334C-A9C6-1102F9B395A2}" type="pres">
      <dgm:prSet presAssocID="{AB741A30-45E7-3B45-A5DC-B246B7795712}" presName="textNode" presStyleLbl="node1" presStyleIdx="5" presStyleCnt="7">
        <dgm:presLayoutVars>
          <dgm:bulletEnabled val="1"/>
        </dgm:presLayoutVars>
      </dgm:prSet>
      <dgm:spPr/>
    </dgm:pt>
    <dgm:pt modelId="{166FF99E-C1DD-604D-8381-DFFBE5892D7B}" type="pres">
      <dgm:prSet presAssocID="{356A123A-0363-644D-88DA-7C1FCAA065DF}" presName="sibTrans" presStyleCnt="0"/>
      <dgm:spPr/>
    </dgm:pt>
    <dgm:pt modelId="{09C4109E-DA48-D74F-86D4-BE7CE4743F0E}" type="pres">
      <dgm:prSet presAssocID="{DE611267-F26C-2146-A053-7C938B46832B}" presName="textNode" presStyleLbl="node1" presStyleIdx="6" presStyleCnt="7">
        <dgm:presLayoutVars>
          <dgm:bulletEnabled val="1"/>
        </dgm:presLayoutVars>
      </dgm:prSet>
      <dgm:spPr/>
    </dgm:pt>
  </dgm:ptLst>
  <dgm:cxnLst>
    <dgm:cxn modelId="{1890C30E-2C79-6A4B-A455-7EE367018EAF}" srcId="{5B4D58EF-ED05-C643-96D2-6A5D94D6BA18}" destId="{47F029DF-CBDB-534A-9CC2-DD92CB7D1108}" srcOrd="0" destOrd="0" parTransId="{E9DD210F-7F93-784D-95B8-F24CA64C8EB7}" sibTransId="{F74885E5-C4BA-AA4D-8A39-230272D5C721}"/>
    <dgm:cxn modelId="{5EDA5F16-0105-E146-B57C-1369F6C4F674}" srcId="{5B4D58EF-ED05-C643-96D2-6A5D94D6BA18}" destId="{50189693-2D7B-754D-840E-ECAB7E9E540C}" srcOrd="3" destOrd="0" parTransId="{9E15D720-40DE-BA41-85FC-891044C6886B}" sibTransId="{291CFDE2-7949-4543-BC5F-C0E961DF4995}"/>
    <dgm:cxn modelId="{24C4801F-2E34-494E-BAB8-C9B390E2553D}" type="presOf" srcId="{561D1813-F812-E345-A702-3AB83CE6995C}" destId="{315A0928-A2CC-A141-9B0E-AA0C4E33B689}" srcOrd="0" destOrd="0" presId="urn:microsoft.com/office/officeart/2005/8/layout/hProcess9"/>
    <dgm:cxn modelId="{FFE3E143-F898-9043-B980-F8F4B3FC183E}" srcId="{5B4D58EF-ED05-C643-96D2-6A5D94D6BA18}" destId="{561D1813-F812-E345-A702-3AB83CE6995C}" srcOrd="2" destOrd="0" parTransId="{E96435DD-7C3A-CC4F-B680-14AFF84D81F6}" sibTransId="{33BC93B7-8274-9244-A694-24BCAFC0E212}"/>
    <dgm:cxn modelId="{765FE84B-2F65-ED4D-A2F8-6233B49FDDD7}" type="presOf" srcId="{47F029DF-CBDB-534A-9CC2-DD92CB7D1108}" destId="{DA0A45DF-A832-774E-A7FF-5557703AE778}" srcOrd="0" destOrd="0" presId="urn:microsoft.com/office/officeart/2005/8/layout/hProcess9"/>
    <dgm:cxn modelId="{E030454D-89FD-6440-B0F8-3E239F6ACAD6}" type="presOf" srcId="{DE611267-F26C-2146-A053-7C938B46832B}" destId="{09C4109E-DA48-D74F-86D4-BE7CE4743F0E}" srcOrd="0" destOrd="0" presId="urn:microsoft.com/office/officeart/2005/8/layout/hProcess9"/>
    <dgm:cxn modelId="{DF084C51-AEEF-A646-824D-2335B638F03F}" type="presOf" srcId="{AB741A30-45E7-3B45-A5DC-B246B7795712}" destId="{609AE715-8E47-334C-A9C6-1102F9B395A2}" srcOrd="0" destOrd="0" presId="urn:microsoft.com/office/officeart/2005/8/layout/hProcess9"/>
    <dgm:cxn modelId="{5E3C1267-7534-5B49-A99E-3E24F6948277}" type="presOf" srcId="{38F2B26C-8572-5F48-97EE-363DD67A8F2C}" destId="{C65EE8D5-260D-9D41-AFBF-B698358F0C48}" srcOrd="0" destOrd="0" presId="urn:microsoft.com/office/officeart/2005/8/layout/hProcess9"/>
    <dgm:cxn modelId="{6B5F67AF-7199-974C-AE81-81C9348D0982}" srcId="{5B4D58EF-ED05-C643-96D2-6A5D94D6BA18}" destId="{38F2B26C-8572-5F48-97EE-363DD67A8F2C}" srcOrd="4" destOrd="0" parTransId="{F087D2B3-552A-9143-9065-BC812F9F4BC0}" sibTransId="{4827C10E-D5C0-1946-9774-6625636F8531}"/>
    <dgm:cxn modelId="{D1BFB0C8-C620-6049-8607-AF27917105BC}" srcId="{5B4D58EF-ED05-C643-96D2-6A5D94D6BA18}" destId="{CF43063C-4319-D54D-9489-EB3E2DC9289C}" srcOrd="1" destOrd="0" parTransId="{255B39C7-618E-2A4F-8D22-B3CD314DF366}" sibTransId="{8371D631-35F3-3A44-A1A8-F750E40B2B2C}"/>
    <dgm:cxn modelId="{F2000CD5-E265-B94D-BB82-DDA43E262269}" type="presOf" srcId="{50189693-2D7B-754D-840E-ECAB7E9E540C}" destId="{222F13BA-A926-A940-864E-C548421AEAEB}" srcOrd="0" destOrd="0" presId="urn:microsoft.com/office/officeart/2005/8/layout/hProcess9"/>
    <dgm:cxn modelId="{704C33D5-9435-334D-8CE5-94550BEA54C1}" type="presOf" srcId="{CF43063C-4319-D54D-9489-EB3E2DC9289C}" destId="{0A32241C-6BC2-BC4C-885A-7B5728EB21F5}" srcOrd="0" destOrd="0" presId="urn:microsoft.com/office/officeart/2005/8/layout/hProcess9"/>
    <dgm:cxn modelId="{6B010DDD-8232-954E-B92F-95E726D37F55}" srcId="{5B4D58EF-ED05-C643-96D2-6A5D94D6BA18}" destId="{AB741A30-45E7-3B45-A5DC-B246B7795712}" srcOrd="5" destOrd="0" parTransId="{3571BA83-1C1E-4A48-8CCE-7DC17BEE630A}" sibTransId="{356A123A-0363-644D-88DA-7C1FCAA065DF}"/>
    <dgm:cxn modelId="{092433E7-2890-8848-81BE-79E495F1E730}" type="presOf" srcId="{5B4D58EF-ED05-C643-96D2-6A5D94D6BA18}" destId="{BB9E6A9D-4275-544A-BE84-F0D182DBADED}" srcOrd="0" destOrd="0" presId="urn:microsoft.com/office/officeart/2005/8/layout/hProcess9"/>
    <dgm:cxn modelId="{FBCBAAE8-5DD7-124E-B5E9-D9A674CB2121}" srcId="{5B4D58EF-ED05-C643-96D2-6A5D94D6BA18}" destId="{DE611267-F26C-2146-A053-7C938B46832B}" srcOrd="6" destOrd="0" parTransId="{D0AB097F-E1D2-CC43-9720-FB7A511D3301}" sibTransId="{5367BF62-55D8-9C49-A85B-E16D2E2560A6}"/>
    <dgm:cxn modelId="{903A9D12-0527-274B-A593-DC9363FD3BB9}" type="presParOf" srcId="{BB9E6A9D-4275-544A-BE84-F0D182DBADED}" destId="{F3CB1E40-BA35-D64A-B33C-E3C6F1223232}" srcOrd="0" destOrd="0" presId="urn:microsoft.com/office/officeart/2005/8/layout/hProcess9"/>
    <dgm:cxn modelId="{C071FEB3-DBCF-884B-9489-0BD37B88D4C9}" type="presParOf" srcId="{BB9E6A9D-4275-544A-BE84-F0D182DBADED}" destId="{624F7119-3FEC-1F4E-ABDD-7E760C7440E9}" srcOrd="1" destOrd="0" presId="urn:microsoft.com/office/officeart/2005/8/layout/hProcess9"/>
    <dgm:cxn modelId="{CDA66B04-DA35-4446-BD53-89AFC2FF5D46}" type="presParOf" srcId="{624F7119-3FEC-1F4E-ABDD-7E760C7440E9}" destId="{DA0A45DF-A832-774E-A7FF-5557703AE778}" srcOrd="0" destOrd="0" presId="urn:microsoft.com/office/officeart/2005/8/layout/hProcess9"/>
    <dgm:cxn modelId="{DDDD3BF3-41A1-6B43-A313-D489BED5DA1F}" type="presParOf" srcId="{624F7119-3FEC-1F4E-ABDD-7E760C7440E9}" destId="{34AB10DF-4979-E549-B811-F711CB0755E2}" srcOrd="1" destOrd="0" presId="urn:microsoft.com/office/officeart/2005/8/layout/hProcess9"/>
    <dgm:cxn modelId="{C57F2148-4E19-BB48-A170-C23CF1887066}" type="presParOf" srcId="{624F7119-3FEC-1F4E-ABDD-7E760C7440E9}" destId="{0A32241C-6BC2-BC4C-885A-7B5728EB21F5}" srcOrd="2" destOrd="0" presId="urn:microsoft.com/office/officeart/2005/8/layout/hProcess9"/>
    <dgm:cxn modelId="{ED9DA1AA-0391-C748-8EDE-E6F3E8E03D4B}" type="presParOf" srcId="{624F7119-3FEC-1F4E-ABDD-7E760C7440E9}" destId="{B4AF3F4E-28A9-9D41-A3BB-5B9180F3BEE1}" srcOrd="3" destOrd="0" presId="urn:microsoft.com/office/officeart/2005/8/layout/hProcess9"/>
    <dgm:cxn modelId="{198B59D1-2439-F242-AB98-05E0241F1A35}" type="presParOf" srcId="{624F7119-3FEC-1F4E-ABDD-7E760C7440E9}" destId="{315A0928-A2CC-A141-9B0E-AA0C4E33B689}" srcOrd="4" destOrd="0" presId="urn:microsoft.com/office/officeart/2005/8/layout/hProcess9"/>
    <dgm:cxn modelId="{35EAB3FD-8C2A-D94D-AA02-C6F3A08918F7}" type="presParOf" srcId="{624F7119-3FEC-1F4E-ABDD-7E760C7440E9}" destId="{CDC6EDF7-6424-7546-876B-7022AB8A849D}" srcOrd="5" destOrd="0" presId="urn:microsoft.com/office/officeart/2005/8/layout/hProcess9"/>
    <dgm:cxn modelId="{397A0428-0595-5741-8965-0E78E6C60E31}" type="presParOf" srcId="{624F7119-3FEC-1F4E-ABDD-7E760C7440E9}" destId="{222F13BA-A926-A940-864E-C548421AEAEB}" srcOrd="6" destOrd="0" presId="urn:microsoft.com/office/officeart/2005/8/layout/hProcess9"/>
    <dgm:cxn modelId="{A5AEBE8B-AE7B-6A40-BEE7-0EDC2CEF3779}" type="presParOf" srcId="{624F7119-3FEC-1F4E-ABDD-7E760C7440E9}" destId="{718787BB-2309-BC4C-A4DF-30772DAEAA03}" srcOrd="7" destOrd="0" presId="urn:microsoft.com/office/officeart/2005/8/layout/hProcess9"/>
    <dgm:cxn modelId="{E510CF4B-B794-5045-9A82-DA4ED05A4DB0}" type="presParOf" srcId="{624F7119-3FEC-1F4E-ABDD-7E760C7440E9}" destId="{C65EE8D5-260D-9D41-AFBF-B698358F0C48}" srcOrd="8" destOrd="0" presId="urn:microsoft.com/office/officeart/2005/8/layout/hProcess9"/>
    <dgm:cxn modelId="{0963742F-A50A-BD45-84BE-C1B9B7E420E7}" type="presParOf" srcId="{624F7119-3FEC-1F4E-ABDD-7E760C7440E9}" destId="{59C329D6-3545-3E4B-840D-88E5E1DDAF86}" srcOrd="9" destOrd="0" presId="urn:microsoft.com/office/officeart/2005/8/layout/hProcess9"/>
    <dgm:cxn modelId="{D80105DA-E6BF-FA44-AD95-6D86EDBAC780}" type="presParOf" srcId="{624F7119-3FEC-1F4E-ABDD-7E760C7440E9}" destId="{609AE715-8E47-334C-A9C6-1102F9B395A2}" srcOrd="10" destOrd="0" presId="urn:microsoft.com/office/officeart/2005/8/layout/hProcess9"/>
    <dgm:cxn modelId="{40409381-BA2B-3F44-AD82-D20056AAB38E}" type="presParOf" srcId="{624F7119-3FEC-1F4E-ABDD-7E760C7440E9}" destId="{166FF99E-C1DD-604D-8381-DFFBE5892D7B}" srcOrd="11" destOrd="0" presId="urn:microsoft.com/office/officeart/2005/8/layout/hProcess9"/>
    <dgm:cxn modelId="{3F7A611B-02F2-F142-9DA4-626F282BBD98}" type="presParOf" srcId="{624F7119-3FEC-1F4E-ABDD-7E760C7440E9}" destId="{09C4109E-DA48-D74F-86D4-BE7CE4743F0E}"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D9A414-8662-471D-8DD9-9D8D5871A0D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A8C0FB6-B643-467B-A91B-BDC45DD30579}">
      <dgm:prSet/>
      <dgm:spPr/>
      <dgm:t>
        <a:bodyPr/>
        <a:lstStyle/>
        <a:p>
          <a:pPr>
            <a:lnSpc>
              <a:spcPct val="100000"/>
            </a:lnSpc>
            <a:defRPr cap="all"/>
          </a:pPr>
          <a:r>
            <a:rPr lang="en-US"/>
            <a:t>Goals</a:t>
          </a:r>
        </a:p>
      </dgm:t>
    </dgm:pt>
    <dgm:pt modelId="{EE5E6CB7-0C75-433E-8044-6F96A0CA2351}" type="parTrans" cxnId="{257A8214-436E-4DFC-9A99-9B6F80A10B64}">
      <dgm:prSet/>
      <dgm:spPr/>
      <dgm:t>
        <a:bodyPr/>
        <a:lstStyle/>
        <a:p>
          <a:endParaRPr lang="en-US"/>
        </a:p>
      </dgm:t>
    </dgm:pt>
    <dgm:pt modelId="{207A39CA-18AD-4322-B0BC-3DB2282B9B60}" type="sibTrans" cxnId="{257A8214-436E-4DFC-9A99-9B6F80A10B64}">
      <dgm:prSet/>
      <dgm:spPr/>
      <dgm:t>
        <a:bodyPr/>
        <a:lstStyle/>
        <a:p>
          <a:endParaRPr lang="en-US"/>
        </a:p>
      </dgm:t>
    </dgm:pt>
    <dgm:pt modelId="{65AEA937-B22E-40D0-B59E-47F9567284DA}">
      <dgm:prSet/>
      <dgm:spPr/>
      <dgm:t>
        <a:bodyPr/>
        <a:lstStyle/>
        <a:p>
          <a:pPr>
            <a:lnSpc>
              <a:spcPct val="100000"/>
            </a:lnSpc>
            <a:defRPr cap="all"/>
          </a:pPr>
          <a:r>
            <a:rPr lang="en-US"/>
            <a:t>Behaviors</a:t>
          </a:r>
        </a:p>
      </dgm:t>
    </dgm:pt>
    <dgm:pt modelId="{3FFAF639-2824-4ACD-9187-4B94CC0AD33B}" type="parTrans" cxnId="{D42CCB64-3113-4736-A0A4-E9588CFF91AB}">
      <dgm:prSet/>
      <dgm:spPr/>
      <dgm:t>
        <a:bodyPr/>
        <a:lstStyle/>
        <a:p>
          <a:endParaRPr lang="en-US"/>
        </a:p>
      </dgm:t>
    </dgm:pt>
    <dgm:pt modelId="{C031379E-B77C-4D0C-A8B8-029E277F5EE1}" type="sibTrans" cxnId="{D42CCB64-3113-4736-A0A4-E9588CFF91AB}">
      <dgm:prSet/>
      <dgm:spPr/>
      <dgm:t>
        <a:bodyPr/>
        <a:lstStyle/>
        <a:p>
          <a:endParaRPr lang="en-US"/>
        </a:p>
      </dgm:t>
    </dgm:pt>
    <dgm:pt modelId="{556A48D5-3038-4B77-8CB1-D81270E42A5E}">
      <dgm:prSet/>
      <dgm:spPr/>
      <dgm:t>
        <a:bodyPr/>
        <a:lstStyle/>
        <a:p>
          <a:pPr>
            <a:lnSpc>
              <a:spcPct val="100000"/>
            </a:lnSpc>
            <a:defRPr cap="all"/>
          </a:pPr>
          <a:r>
            <a:rPr lang="en-US"/>
            <a:t>Metrics</a:t>
          </a:r>
        </a:p>
      </dgm:t>
    </dgm:pt>
    <dgm:pt modelId="{BC8402D2-AE83-4CE5-A8DE-AE52C6BD1E4C}" type="parTrans" cxnId="{C7483422-BF49-42E7-9FAA-BE7D7953BB67}">
      <dgm:prSet/>
      <dgm:spPr/>
      <dgm:t>
        <a:bodyPr/>
        <a:lstStyle/>
        <a:p>
          <a:endParaRPr lang="en-US"/>
        </a:p>
      </dgm:t>
    </dgm:pt>
    <dgm:pt modelId="{4E8CF364-8F7C-41FD-80B7-F545A9820791}" type="sibTrans" cxnId="{C7483422-BF49-42E7-9FAA-BE7D7953BB67}">
      <dgm:prSet/>
      <dgm:spPr/>
      <dgm:t>
        <a:bodyPr/>
        <a:lstStyle/>
        <a:p>
          <a:endParaRPr lang="en-US"/>
        </a:p>
      </dgm:t>
    </dgm:pt>
    <dgm:pt modelId="{45AF3390-B255-43AC-B7FC-FEB49E4FDC8A}">
      <dgm:prSet/>
      <dgm:spPr/>
      <dgm:t>
        <a:bodyPr/>
        <a:lstStyle/>
        <a:p>
          <a:pPr>
            <a:lnSpc>
              <a:spcPct val="100000"/>
            </a:lnSpc>
            <a:defRPr cap="all"/>
          </a:pPr>
          <a:r>
            <a:rPr lang="en-US" dirty="0"/>
            <a:t>Reflection</a:t>
          </a:r>
        </a:p>
      </dgm:t>
    </dgm:pt>
    <dgm:pt modelId="{B3F87E5F-3CE6-4797-A8A1-A5352DF43F1D}" type="parTrans" cxnId="{4562510C-CEB1-4076-867A-5806DA1A09CC}">
      <dgm:prSet/>
      <dgm:spPr/>
      <dgm:t>
        <a:bodyPr/>
        <a:lstStyle/>
        <a:p>
          <a:endParaRPr lang="en-US"/>
        </a:p>
      </dgm:t>
    </dgm:pt>
    <dgm:pt modelId="{5899DD3E-2B4D-40DB-8A09-878FF729977F}" type="sibTrans" cxnId="{4562510C-CEB1-4076-867A-5806DA1A09CC}">
      <dgm:prSet/>
      <dgm:spPr/>
      <dgm:t>
        <a:bodyPr/>
        <a:lstStyle/>
        <a:p>
          <a:endParaRPr lang="en-US"/>
        </a:p>
      </dgm:t>
    </dgm:pt>
    <dgm:pt modelId="{42B4789D-FD69-4F28-814B-EB37CDEFCD5E}">
      <dgm:prSet/>
      <dgm:spPr/>
      <dgm:t>
        <a:bodyPr/>
        <a:lstStyle/>
        <a:p>
          <a:pPr>
            <a:lnSpc>
              <a:spcPct val="100000"/>
            </a:lnSpc>
            <a:defRPr cap="all"/>
          </a:pPr>
          <a:r>
            <a:rPr lang="en-US"/>
            <a:t>Celebration</a:t>
          </a:r>
        </a:p>
      </dgm:t>
    </dgm:pt>
    <dgm:pt modelId="{D6ECB78C-C403-4B93-9B40-3C273766D39A}" type="parTrans" cxnId="{4622BCB5-AF81-482A-A496-A432CED4585F}">
      <dgm:prSet/>
      <dgm:spPr/>
      <dgm:t>
        <a:bodyPr/>
        <a:lstStyle/>
        <a:p>
          <a:endParaRPr lang="en-US"/>
        </a:p>
      </dgm:t>
    </dgm:pt>
    <dgm:pt modelId="{A1FE9CC2-847C-4166-AA31-D96C1F0EE616}" type="sibTrans" cxnId="{4622BCB5-AF81-482A-A496-A432CED4585F}">
      <dgm:prSet/>
      <dgm:spPr/>
      <dgm:t>
        <a:bodyPr/>
        <a:lstStyle/>
        <a:p>
          <a:endParaRPr lang="en-US"/>
        </a:p>
      </dgm:t>
    </dgm:pt>
    <dgm:pt modelId="{5221CDF6-9347-4E53-91FB-ABF4466DC859}" type="pres">
      <dgm:prSet presAssocID="{3FD9A414-8662-471D-8DD9-9D8D5871A0DC}" presName="root" presStyleCnt="0">
        <dgm:presLayoutVars>
          <dgm:dir/>
          <dgm:resizeHandles val="exact"/>
        </dgm:presLayoutVars>
      </dgm:prSet>
      <dgm:spPr/>
    </dgm:pt>
    <dgm:pt modelId="{CA0C62D7-AB33-482B-9771-58F9FE47C20E}" type="pres">
      <dgm:prSet presAssocID="{9A8C0FB6-B643-467B-A91B-BDC45DD30579}" presName="compNode" presStyleCnt="0"/>
      <dgm:spPr/>
    </dgm:pt>
    <dgm:pt modelId="{322AECAC-71D8-4EFE-B6CF-6599348CF106}" type="pres">
      <dgm:prSet presAssocID="{9A8C0FB6-B643-467B-A91B-BDC45DD30579}" presName="iconBgRect" presStyleLbl="bgShp" presStyleIdx="0" presStyleCnt="5"/>
      <dgm:spPr/>
    </dgm:pt>
    <dgm:pt modelId="{9D1C2E51-2CB7-4F0A-B35B-1E61827D6F70}" type="pres">
      <dgm:prSet presAssocID="{9A8C0FB6-B643-467B-A91B-BDC45DD30579}"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 List"/>
        </a:ext>
      </dgm:extLst>
    </dgm:pt>
    <dgm:pt modelId="{1A620076-D973-4263-A020-2281C6288D41}" type="pres">
      <dgm:prSet presAssocID="{9A8C0FB6-B643-467B-A91B-BDC45DD30579}" presName="spaceRect" presStyleCnt="0"/>
      <dgm:spPr/>
    </dgm:pt>
    <dgm:pt modelId="{D2156A45-57E7-4B4C-878E-FC18C4DE9460}" type="pres">
      <dgm:prSet presAssocID="{9A8C0FB6-B643-467B-A91B-BDC45DD30579}" presName="textRect" presStyleLbl="revTx" presStyleIdx="0" presStyleCnt="5">
        <dgm:presLayoutVars>
          <dgm:chMax val="1"/>
          <dgm:chPref val="1"/>
        </dgm:presLayoutVars>
      </dgm:prSet>
      <dgm:spPr/>
    </dgm:pt>
    <dgm:pt modelId="{C17C8C40-0C7B-413C-9807-FB661020E353}" type="pres">
      <dgm:prSet presAssocID="{207A39CA-18AD-4322-B0BC-3DB2282B9B60}" presName="sibTrans" presStyleCnt="0"/>
      <dgm:spPr/>
    </dgm:pt>
    <dgm:pt modelId="{66F1318C-1560-4C83-A9E9-FA28CC08B5D9}" type="pres">
      <dgm:prSet presAssocID="{65AEA937-B22E-40D0-B59E-47F9567284DA}" presName="compNode" presStyleCnt="0"/>
      <dgm:spPr/>
    </dgm:pt>
    <dgm:pt modelId="{A0775D52-5089-47CD-99E8-678C3DD9B58F}" type="pres">
      <dgm:prSet presAssocID="{65AEA937-B22E-40D0-B59E-47F9567284DA}" presName="iconBgRect" presStyleLbl="bgShp" presStyleIdx="1" presStyleCnt="5"/>
      <dgm:spPr>
        <a:solidFill>
          <a:srgbClr val="7FB638"/>
        </a:solidFill>
      </dgm:spPr>
    </dgm:pt>
    <dgm:pt modelId="{A56D500E-9F8B-462C-A4EF-9B4C30C6DF2B}" type="pres">
      <dgm:prSet presAssocID="{65AEA937-B22E-40D0-B59E-47F9567284DA}"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B039212F-5D76-4652-AEB8-29667E0218D0}" type="pres">
      <dgm:prSet presAssocID="{65AEA937-B22E-40D0-B59E-47F9567284DA}" presName="spaceRect" presStyleCnt="0"/>
      <dgm:spPr/>
    </dgm:pt>
    <dgm:pt modelId="{650AE71D-2483-4A09-8252-0F8E403E5F7E}" type="pres">
      <dgm:prSet presAssocID="{65AEA937-B22E-40D0-B59E-47F9567284DA}" presName="textRect" presStyleLbl="revTx" presStyleIdx="1" presStyleCnt="5">
        <dgm:presLayoutVars>
          <dgm:chMax val="1"/>
          <dgm:chPref val="1"/>
        </dgm:presLayoutVars>
      </dgm:prSet>
      <dgm:spPr/>
    </dgm:pt>
    <dgm:pt modelId="{228F519D-C46B-4655-B4EE-12563CE72AFD}" type="pres">
      <dgm:prSet presAssocID="{C031379E-B77C-4D0C-A8B8-029E277F5EE1}" presName="sibTrans" presStyleCnt="0"/>
      <dgm:spPr/>
    </dgm:pt>
    <dgm:pt modelId="{AB58996B-CFDF-48A9-85CB-6B3569B2666D}" type="pres">
      <dgm:prSet presAssocID="{556A48D5-3038-4B77-8CB1-D81270E42A5E}" presName="compNode" presStyleCnt="0"/>
      <dgm:spPr/>
    </dgm:pt>
    <dgm:pt modelId="{399357F7-BF0D-42B4-A0D2-07E7A56BDE91}" type="pres">
      <dgm:prSet presAssocID="{556A48D5-3038-4B77-8CB1-D81270E42A5E}" presName="iconBgRect" presStyleLbl="bgShp" presStyleIdx="2" presStyleCnt="5"/>
      <dgm:spPr>
        <a:solidFill>
          <a:srgbClr val="00AECF"/>
        </a:solidFill>
      </dgm:spPr>
    </dgm:pt>
    <dgm:pt modelId="{EE675C9A-C595-48F1-AD2B-5FFC966C038C}" type="pres">
      <dgm:prSet presAssocID="{556A48D5-3038-4B77-8CB1-D81270E42A5E}"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ar chart"/>
        </a:ext>
      </dgm:extLst>
    </dgm:pt>
    <dgm:pt modelId="{D860E038-7086-42C6-9F0E-9EBC569B6E29}" type="pres">
      <dgm:prSet presAssocID="{556A48D5-3038-4B77-8CB1-D81270E42A5E}" presName="spaceRect" presStyleCnt="0"/>
      <dgm:spPr/>
    </dgm:pt>
    <dgm:pt modelId="{9EA70791-A834-4705-BD2B-F576CFA9370A}" type="pres">
      <dgm:prSet presAssocID="{556A48D5-3038-4B77-8CB1-D81270E42A5E}" presName="textRect" presStyleLbl="revTx" presStyleIdx="2" presStyleCnt="5">
        <dgm:presLayoutVars>
          <dgm:chMax val="1"/>
          <dgm:chPref val="1"/>
        </dgm:presLayoutVars>
      </dgm:prSet>
      <dgm:spPr/>
    </dgm:pt>
    <dgm:pt modelId="{0D5A090C-DE55-48F9-8B9C-D04330AF1A03}" type="pres">
      <dgm:prSet presAssocID="{4E8CF364-8F7C-41FD-80B7-F545A9820791}" presName="sibTrans" presStyleCnt="0"/>
      <dgm:spPr/>
    </dgm:pt>
    <dgm:pt modelId="{071CA220-3014-470F-BB48-ED4FBD6B0B1F}" type="pres">
      <dgm:prSet presAssocID="{45AF3390-B255-43AC-B7FC-FEB49E4FDC8A}" presName="compNode" presStyleCnt="0"/>
      <dgm:spPr/>
    </dgm:pt>
    <dgm:pt modelId="{378620A7-EF39-48C3-853C-0F4BB8AE3794}" type="pres">
      <dgm:prSet presAssocID="{45AF3390-B255-43AC-B7FC-FEB49E4FDC8A}" presName="iconBgRect" presStyleLbl="bgShp" presStyleIdx="3" presStyleCnt="5"/>
      <dgm:spPr>
        <a:solidFill>
          <a:srgbClr val="A23D83"/>
        </a:solidFill>
      </dgm:spPr>
    </dgm:pt>
    <dgm:pt modelId="{6360B968-406F-45E4-844C-614DBA179DCB}" type="pres">
      <dgm:prSet presAssocID="{45AF3390-B255-43AC-B7FC-FEB49E4FDC8A}"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751300A7-5AE9-41EC-93E6-BCBD5F54F4A2}" type="pres">
      <dgm:prSet presAssocID="{45AF3390-B255-43AC-B7FC-FEB49E4FDC8A}" presName="spaceRect" presStyleCnt="0"/>
      <dgm:spPr/>
    </dgm:pt>
    <dgm:pt modelId="{39846C27-A584-4F55-83CD-42A22B7B845B}" type="pres">
      <dgm:prSet presAssocID="{45AF3390-B255-43AC-B7FC-FEB49E4FDC8A}" presName="textRect" presStyleLbl="revTx" presStyleIdx="3" presStyleCnt="5">
        <dgm:presLayoutVars>
          <dgm:chMax val="1"/>
          <dgm:chPref val="1"/>
        </dgm:presLayoutVars>
      </dgm:prSet>
      <dgm:spPr/>
    </dgm:pt>
    <dgm:pt modelId="{B46DA1B9-F91A-411A-8BA6-21E4762DDAE8}" type="pres">
      <dgm:prSet presAssocID="{5899DD3E-2B4D-40DB-8A09-878FF729977F}" presName="sibTrans" presStyleCnt="0"/>
      <dgm:spPr/>
    </dgm:pt>
    <dgm:pt modelId="{47909447-9699-4C50-B6D2-D8D01F4C3FCA}" type="pres">
      <dgm:prSet presAssocID="{42B4789D-FD69-4F28-814B-EB37CDEFCD5E}" presName="compNode" presStyleCnt="0"/>
      <dgm:spPr/>
    </dgm:pt>
    <dgm:pt modelId="{7045C17B-B3D0-4E54-AD02-03F97B7460F2}" type="pres">
      <dgm:prSet presAssocID="{42B4789D-FD69-4F28-814B-EB37CDEFCD5E}" presName="iconBgRect" presStyleLbl="bgShp" presStyleIdx="4" presStyleCnt="5"/>
      <dgm:spPr>
        <a:solidFill>
          <a:srgbClr val="0070C0"/>
        </a:solidFill>
      </dgm:spPr>
    </dgm:pt>
    <dgm:pt modelId="{CA132893-942E-4A63-83D0-0BDFB202F16C}" type="pres">
      <dgm:prSet presAssocID="{42B4789D-FD69-4F28-814B-EB37CDEFCD5E}"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Fireworks"/>
        </a:ext>
      </dgm:extLst>
    </dgm:pt>
    <dgm:pt modelId="{BF77FC6A-E6FD-4AF1-BD2B-B37E5BE0F99D}" type="pres">
      <dgm:prSet presAssocID="{42B4789D-FD69-4F28-814B-EB37CDEFCD5E}" presName="spaceRect" presStyleCnt="0"/>
      <dgm:spPr/>
    </dgm:pt>
    <dgm:pt modelId="{6951656E-6409-4DC6-92E8-C4969C40CD36}" type="pres">
      <dgm:prSet presAssocID="{42B4789D-FD69-4F28-814B-EB37CDEFCD5E}" presName="textRect" presStyleLbl="revTx" presStyleIdx="4" presStyleCnt="5">
        <dgm:presLayoutVars>
          <dgm:chMax val="1"/>
          <dgm:chPref val="1"/>
        </dgm:presLayoutVars>
      </dgm:prSet>
      <dgm:spPr/>
    </dgm:pt>
  </dgm:ptLst>
  <dgm:cxnLst>
    <dgm:cxn modelId="{4562510C-CEB1-4076-867A-5806DA1A09CC}" srcId="{3FD9A414-8662-471D-8DD9-9D8D5871A0DC}" destId="{45AF3390-B255-43AC-B7FC-FEB49E4FDC8A}" srcOrd="3" destOrd="0" parTransId="{B3F87E5F-3CE6-4797-A8A1-A5352DF43F1D}" sibTransId="{5899DD3E-2B4D-40DB-8A09-878FF729977F}"/>
    <dgm:cxn modelId="{257A8214-436E-4DFC-9A99-9B6F80A10B64}" srcId="{3FD9A414-8662-471D-8DD9-9D8D5871A0DC}" destId="{9A8C0FB6-B643-467B-A91B-BDC45DD30579}" srcOrd="0" destOrd="0" parTransId="{EE5E6CB7-0C75-433E-8044-6F96A0CA2351}" sibTransId="{207A39CA-18AD-4322-B0BC-3DB2282B9B60}"/>
    <dgm:cxn modelId="{B6B7DD20-4AF9-CC41-A8F7-D488D2C0AE34}" type="presOf" srcId="{556A48D5-3038-4B77-8CB1-D81270E42A5E}" destId="{9EA70791-A834-4705-BD2B-F576CFA9370A}" srcOrd="0" destOrd="0" presId="urn:microsoft.com/office/officeart/2018/5/layout/IconCircleLabelList"/>
    <dgm:cxn modelId="{C7483422-BF49-42E7-9FAA-BE7D7953BB67}" srcId="{3FD9A414-8662-471D-8DD9-9D8D5871A0DC}" destId="{556A48D5-3038-4B77-8CB1-D81270E42A5E}" srcOrd="2" destOrd="0" parTransId="{BC8402D2-AE83-4CE5-A8DE-AE52C6BD1E4C}" sibTransId="{4E8CF364-8F7C-41FD-80B7-F545A9820791}"/>
    <dgm:cxn modelId="{58AB283C-2D46-C040-AB24-E49F93887819}" type="presOf" srcId="{42B4789D-FD69-4F28-814B-EB37CDEFCD5E}" destId="{6951656E-6409-4DC6-92E8-C4969C40CD36}" srcOrd="0" destOrd="0" presId="urn:microsoft.com/office/officeart/2018/5/layout/IconCircleLabelList"/>
    <dgm:cxn modelId="{AC82415A-6F99-2B4E-8B7F-25690AFFCB4E}" type="presOf" srcId="{3FD9A414-8662-471D-8DD9-9D8D5871A0DC}" destId="{5221CDF6-9347-4E53-91FB-ABF4466DC859}" srcOrd="0" destOrd="0" presId="urn:microsoft.com/office/officeart/2018/5/layout/IconCircleLabelList"/>
    <dgm:cxn modelId="{D42CCB64-3113-4736-A0A4-E9588CFF91AB}" srcId="{3FD9A414-8662-471D-8DD9-9D8D5871A0DC}" destId="{65AEA937-B22E-40D0-B59E-47F9567284DA}" srcOrd="1" destOrd="0" parTransId="{3FFAF639-2824-4ACD-9187-4B94CC0AD33B}" sibTransId="{C031379E-B77C-4D0C-A8B8-029E277F5EE1}"/>
    <dgm:cxn modelId="{44623197-B4AA-8240-94CB-4541B0EBCA91}" type="presOf" srcId="{9A8C0FB6-B643-467B-A91B-BDC45DD30579}" destId="{D2156A45-57E7-4B4C-878E-FC18C4DE9460}" srcOrd="0" destOrd="0" presId="urn:microsoft.com/office/officeart/2018/5/layout/IconCircleLabelList"/>
    <dgm:cxn modelId="{4622BCB5-AF81-482A-A496-A432CED4585F}" srcId="{3FD9A414-8662-471D-8DD9-9D8D5871A0DC}" destId="{42B4789D-FD69-4F28-814B-EB37CDEFCD5E}" srcOrd="4" destOrd="0" parTransId="{D6ECB78C-C403-4B93-9B40-3C273766D39A}" sibTransId="{A1FE9CC2-847C-4166-AA31-D96C1F0EE616}"/>
    <dgm:cxn modelId="{42FA2BC5-51A0-2B4B-923C-0420B07464CA}" type="presOf" srcId="{65AEA937-B22E-40D0-B59E-47F9567284DA}" destId="{650AE71D-2483-4A09-8252-0F8E403E5F7E}" srcOrd="0" destOrd="0" presId="urn:microsoft.com/office/officeart/2018/5/layout/IconCircleLabelList"/>
    <dgm:cxn modelId="{971924D8-7807-4D43-96E3-90F161492152}" type="presOf" srcId="{45AF3390-B255-43AC-B7FC-FEB49E4FDC8A}" destId="{39846C27-A584-4F55-83CD-42A22B7B845B}" srcOrd="0" destOrd="0" presId="urn:microsoft.com/office/officeart/2018/5/layout/IconCircleLabelList"/>
    <dgm:cxn modelId="{D4B0A988-8CBC-E846-91C7-6D7493E10093}" type="presParOf" srcId="{5221CDF6-9347-4E53-91FB-ABF4466DC859}" destId="{CA0C62D7-AB33-482B-9771-58F9FE47C20E}" srcOrd="0" destOrd="0" presId="urn:microsoft.com/office/officeart/2018/5/layout/IconCircleLabelList"/>
    <dgm:cxn modelId="{B73AAE9B-1A3B-8348-96D4-9917ECE651A1}" type="presParOf" srcId="{CA0C62D7-AB33-482B-9771-58F9FE47C20E}" destId="{322AECAC-71D8-4EFE-B6CF-6599348CF106}" srcOrd="0" destOrd="0" presId="urn:microsoft.com/office/officeart/2018/5/layout/IconCircleLabelList"/>
    <dgm:cxn modelId="{87F84DD6-3895-EA4E-BC05-84B9CC9C5893}" type="presParOf" srcId="{CA0C62D7-AB33-482B-9771-58F9FE47C20E}" destId="{9D1C2E51-2CB7-4F0A-B35B-1E61827D6F70}" srcOrd="1" destOrd="0" presId="urn:microsoft.com/office/officeart/2018/5/layout/IconCircleLabelList"/>
    <dgm:cxn modelId="{145604AA-7C17-C546-8AF1-68CA9191AC30}" type="presParOf" srcId="{CA0C62D7-AB33-482B-9771-58F9FE47C20E}" destId="{1A620076-D973-4263-A020-2281C6288D41}" srcOrd="2" destOrd="0" presId="urn:microsoft.com/office/officeart/2018/5/layout/IconCircleLabelList"/>
    <dgm:cxn modelId="{21DFBB24-F193-E74A-99AD-22FC58B4F511}" type="presParOf" srcId="{CA0C62D7-AB33-482B-9771-58F9FE47C20E}" destId="{D2156A45-57E7-4B4C-878E-FC18C4DE9460}" srcOrd="3" destOrd="0" presId="urn:microsoft.com/office/officeart/2018/5/layout/IconCircleLabelList"/>
    <dgm:cxn modelId="{D3FA09AD-1BA9-FF43-82F3-A5A00790E263}" type="presParOf" srcId="{5221CDF6-9347-4E53-91FB-ABF4466DC859}" destId="{C17C8C40-0C7B-413C-9807-FB661020E353}" srcOrd="1" destOrd="0" presId="urn:microsoft.com/office/officeart/2018/5/layout/IconCircleLabelList"/>
    <dgm:cxn modelId="{E6D2D9CA-DF32-0E44-9385-11F39041323C}" type="presParOf" srcId="{5221CDF6-9347-4E53-91FB-ABF4466DC859}" destId="{66F1318C-1560-4C83-A9E9-FA28CC08B5D9}" srcOrd="2" destOrd="0" presId="urn:microsoft.com/office/officeart/2018/5/layout/IconCircleLabelList"/>
    <dgm:cxn modelId="{CE42313D-76E4-2841-9838-15C50F71E9B7}" type="presParOf" srcId="{66F1318C-1560-4C83-A9E9-FA28CC08B5D9}" destId="{A0775D52-5089-47CD-99E8-678C3DD9B58F}" srcOrd="0" destOrd="0" presId="urn:microsoft.com/office/officeart/2018/5/layout/IconCircleLabelList"/>
    <dgm:cxn modelId="{F9EF8627-2561-CF43-AFB4-5F9E72A491DB}" type="presParOf" srcId="{66F1318C-1560-4C83-A9E9-FA28CC08B5D9}" destId="{A56D500E-9F8B-462C-A4EF-9B4C30C6DF2B}" srcOrd="1" destOrd="0" presId="urn:microsoft.com/office/officeart/2018/5/layout/IconCircleLabelList"/>
    <dgm:cxn modelId="{5DBB53FC-010D-5344-A912-857B2DFED1DE}" type="presParOf" srcId="{66F1318C-1560-4C83-A9E9-FA28CC08B5D9}" destId="{B039212F-5D76-4652-AEB8-29667E0218D0}" srcOrd="2" destOrd="0" presId="urn:microsoft.com/office/officeart/2018/5/layout/IconCircleLabelList"/>
    <dgm:cxn modelId="{BDCC5EE4-9DA6-8246-B646-3B1187D59938}" type="presParOf" srcId="{66F1318C-1560-4C83-A9E9-FA28CC08B5D9}" destId="{650AE71D-2483-4A09-8252-0F8E403E5F7E}" srcOrd="3" destOrd="0" presId="urn:microsoft.com/office/officeart/2018/5/layout/IconCircleLabelList"/>
    <dgm:cxn modelId="{CED393E5-B710-2C44-8AD0-1D2777A870C2}" type="presParOf" srcId="{5221CDF6-9347-4E53-91FB-ABF4466DC859}" destId="{228F519D-C46B-4655-B4EE-12563CE72AFD}" srcOrd="3" destOrd="0" presId="urn:microsoft.com/office/officeart/2018/5/layout/IconCircleLabelList"/>
    <dgm:cxn modelId="{B2272359-B26A-7342-A42E-B6A22A003A31}" type="presParOf" srcId="{5221CDF6-9347-4E53-91FB-ABF4466DC859}" destId="{AB58996B-CFDF-48A9-85CB-6B3569B2666D}" srcOrd="4" destOrd="0" presId="urn:microsoft.com/office/officeart/2018/5/layout/IconCircleLabelList"/>
    <dgm:cxn modelId="{19BE010F-0C0F-8E40-9BD4-0A12EC655CDD}" type="presParOf" srcId="{AB58996B-CFDF-48A9-85CB-6B3569B2666D}" destId="{399357F7-BF0D-42B4-A0D2-07E7A56BDE91}" srcOrd="0" destOrd="0" presId="urn:microsoft.com/office/officeart/2018/5/layout/IconCircleLabelList"/>
    <dgm:cxn modelId="{2CFC1241-6BA3-F742-8F53-CC52FECB7E67}" type="presParOf" srcId="{AB58996B-CFDF-48A9-85CB-6B3569B2666D}" destId="{EE675C9A-C595-48F1-AD2B-5FFC966C038C}" srcOrd="1" destOrd="0" presId="urn:microsoft.com/office/officeart/2018/5/layout/IconCircleLabelList"/>
    <dgm:cxn modelId="{5B4FEA2C-A722-3A47-94AE-165A57DC89D4}" type="presParOf" srcId="{AB58996B-CFDF-48A9-85CB-6B3569B2666D}" destId="{D860E038-7086-42C6-9F0E-9EBC569B6E29}" srcOrd="2" destOrd="0" presId="urn:microsoft.com/office/officeart/2018/5/layout/IconCircleLabelList"/>
    <dgm:cxn modelId="{50A6BFF2-312C-5444-8D78-B9113CF7392D}" type="presParOf" srcId="{AB58996B-CFDF-48A9-85CB-6B3569B2666D}" destId="{9EA70791-A834-4705-BD2B-F576CFA9370A}" srcOrd="3" destOrd="0" presId="urn:microsoft.com/office/officeart/2018/5/layout/IconCircleLabelList"/>
    <dgm:cxn modelId="{0990FB44-75AD-E94F-BFBF-9CD00EE7F9E9}" type="presParOf" srcId="{5221CDF6-9347-4E53-91FB-ABF4466DC859}" destId="{0D5A090C-DE55-48F9-8B9C-D04330AF1A03}" srcOrd="5" destOrd="0" presId="urn:microsoft.com/office/officeart/2018/5/layout/IconCircleLabelList"/>
    <dgm:cxn modelId="{E7FB7192-0523-1F4E-A8E2-E9CBF8E6C844}" type="presParOf" srcId="{5221CDF6-9347-4E53-91FB-ABF4466DC859}" destId="{071CA220-3014-470F-BB48-ED4FBD6B0B1F}" srcOrd="6" destOrd="0" presId="urn:microsoft.com/office/officeart/2018/5/layout/IconCircleLabelList"/>
    <dgm:cxn modelId="{FC85EF6B-1D00-534D-A400-520B9334EC68}" type="presParOf" srcId="{071CA220-3014-470F-BB48-ED4FBD6B0B1F}" destId="{378620A7-EF39-48C3-853C-0F4BB8AE3794}" srcOrd="0" destOrd="0" presId="urn:microsoft.com/office/officeart/2018/5/layout/IconCircleLabelList"/>
    <dgm:cxn modelId="{5A493C4E-365B-9444-9074-CF0BEA6DBF44}" type="presParOf" srcId="{071CA220-3014-470F-BB48-ED4FBD6B0B1F}" destId="{6360B968-406F-45E4-844C-614DBA179DCB}" srcOrd="1" destOrd="0" presId="urn:microsoft.com/office/officeart/2018/5/layout/IconCircleLabelList"/>
    <dgm:cxn modelId="{2E1CC12E-085C-024A-BD2C-7E4F3A0D8F6A}" type="presParOf" srcId="{071CA220-3014-470F-BB48-ED4FBD6B0B1F}" destId="{751300A7-5AE9-41EC-93E6-BCBD5F54F4A2}" srcOrd="2" destOrd="0" presId="urn:microsoft.com/office/officeart/2018/5/layout/IconCircleLabelList"/>
    <dgm:cxn modelId="{9B6F11E9-82C8-624A-B0AF-8ED193709EA1}" type="presParOf" srcId="{071CA220-3014-470F-BB48-ED4FBD6B0B1F}" destId="{39846C27-A584-4F55-83CD-42A22B7B845B}" srcOrd="3" destOrd="0" presId="urn:microsoft.com/office/officeart/2018/5/layout/IconCircleLabelList"/>
    <dgm:cxn modelId="{1C07F533-FDE6-A44F-905E-F13E56B27267}" type="presParOf" srcId="{5221CDF6-9347-4E53-91FB-ABF4466DC859}" destId="{B46DA1B9-F91A-411A-8BA6-21E4762DDAE8}" srcOrd="7" destOrd="0" presId="urn:microsoft.com/office/officeart/2018/5/layout/IconCircleLabelList"/>
    <dgm:cxn modelId="{94AB925C-39A1-D74B-9EA3-9B5B2B70C9FB}" type="presParOf" srcId="{5221CDF6-9347-4E53-91FB-ABF4466DC859}" destId="{47909447-9699-4C50-B6D2-D8D01F4C3FCA}" srcOrd="8" destOrd="0" presId="urn:microsoft.com/office/officeart/2018/5/layout/IconCircleLabelList"/>
    <dgm:cxn modelId="{D7B790AD-5793-8241-A2B6-625B1256BCC0}" type="presParOf" srcId="{47909447-9699-4C50-B6D2-D8D01F4C3FCA}" destId="{7045C17B-B3D0-4E54-AD02-03F97B7460F2}" srcOrd="0" destOrd="0" presId="urn:microsoft.com/office/officeart/2018/5/layout/IconCircleLabelList"/>
    <dgm:cxn modelId="{D41AECC2-7AB9-CF49-B55C-34BBD3AEB56F}" type="presParOf" srcId="{47909447-9699-4C50-B6D2-D8D01F4C3FCA}" destId="{CA132893-942E-4A63-83D0-0BDFB202F16C}" srcOrd="1" destOrd="0" presId="urn:microsoft.com/office/officeart/2018/5/layout/IconCircleLabelList"/>
    <dgm:cxn modelId="{2DC2B85E-5C40-E94A-961A-6ADD914ADAC5}" type="presParOf" srcId="{47909447-9699-4C50-B6D2-D8D01F4C3FCA}" destId="{BF77FC6A-E6FD-4AF1-BD2B-B37E5BE0F99D}" srcOrd="2" destOrd="0" presId="urn:microsoft.com/office/officeart/2018/5/layout/IconCircleLabelList"/>
    <dgm:cxn modelId="{5EC64C96-A02B-7147-A077-36C1F7CC0C05}" type="presParOf" srcId="{47909447-9699-4C50-B6D2-D8D01F4C3FCA}" destId="{6951656E-6409-4DC6-92E8-C4969C40CD36}" srcOrd="3" destOrd="0" presId="urn:microsoft.com/office/officeart/2018/5/layout/IconCircleLabel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B9B42A15-37DE-E349-961F-9039E87EDF70}" type="doc">
      <dgm:prSet loTypeId="urn:microsoft.com/office/officeart/2008/layout/AlternatingHexagons" loCatId="" qsTypeId="urn:microsoft.com/office/officeart/2005/8/quickstyle/simple1" qsCatId="simple" csTypeId="urn:microsoft.com/office/officeart/2005/8/colors/colorful1" csCatId="colorful" phldr="1"/>
      <dgm:spPr/>
      <dgm:t>
        <a:bodyPr/>
        <a:lstStyle/>
        <a:p>
          <a:endParaRPr lang="en-US"/>
        </a:p>
      </dgm:t>
    </dgm:pt>
    <dgm:pt modelId="{68AEFE83-ED3D-7A4D-B2BF-ACF931E589D5}">
      <dgm:prSet phldrT="[Text]" custT="1"/>
      <dgm:spPr/>
      <dgm:t>
        <a:bodyPr/>
        <a:lstStyle/>
        <a:p>
          <a:r>
            <a:rPr lang="en-US" sz="1600" b="1" dirty="0"/>
            <a:t>Square Squad</a:t>
          </a:r>
        </a:p>
      </dgm:t>
    </dgm:pt>
    <dgm:pt modelId="{B99DAAB3-B0E9-F44F-BA33-D5CC4D634539}" type="parTrans" cxnId="{07470964-2D46-DE45-B943-86395321B342}">
      <dgm:prSet/>
      <dgm:spPr/>
      <dgm:t>
        <a:bodyPr/>
        <a:lstStyle/>
        <a:p>
          <a:endParaRPr lang="en-US"/>
        </a:p>
      </dgm:t>
    </dgm:pt>
    <dgm:pt modelId="{29EBB78C-8DCE-B549-8E80-AE0A0A697207}" type="sibTrans" cxnId="{07470964-2D46-DE45-B943-86395321B342}">
      <dgm:prSet/>
      <dgm:spPr>
        <a:solidFill>
          <a:srgbClr val="C00000"/>
        </a:solidFill>
      </dgm:spPr>
      <dgm:t>
        <a:bodyPr/>
        <a:lstStyle/>
        <a:p>
          <a:endParaRPr lang="en-US"/>
        </a:p>
      </dgm:t>
    </dgm:pt>
    <dgm:pt modelId="{D0A43719-A0A3-D144-82B1-4DDC6CCC691E}">
      <dgm:prSet phldrT="[Text]" custT="1"/>
      <dgm:spPr/>
      <dgm:t>
        <a:bodyPr/>
        <a:lstStyle/>
        <a:p>
          <a:r>
            <a:rPr lang="en-US" sz="1600" b="1" dirty="0"/>
            <a:t>Follow</a:t>
          </a:r>
        </a:p>
      </dgm:t>
    </dgm:pt>
    <dgm:pt modelId="{0DDDF14A-2D80-204F-B5AA-F1BD931401ED}" type="parTrans" cxnId="{CDFFD202-C2DF-0244-B73B-AE1D061EBF9C}">
      <dgm:prSet/>
      <dgm:spPr/>
      <dgm:t>
        <a:bodyPr/>
        <a:lstStyle/>
        <a:p>
          <a:endParaRPr lang="en-US"/>
        </a:p>
      </dgm:t>
    </dgm:pt>
    <dgm:pt modelId="{FD00FE08-5B4F-8542-AA76-C925CE9E3430}" type="sibTrans" cxnId="{CDFFD202-C2DF-0244-B73B-AE1D061EBF9C}">
      <dgm:prSet/>
      <dgm:spPr>
        <a:solidFill>
          <a:srgbClr val="A23D83"/>
        </a:solidFill>
      </dgm:spPr>
      <dgm:t>
        <a:bodyPr/>
        <a:lstStyle/>
        <a:p>
          <a:endParaRPr lang="en-US"/>
        </a:p>
      </dgm:t>
    </dgm:pt>
    <dgm:pt modelId="{943E4728-511D-9343-97C9-7D3C94AF9D44}">
      <dgm:prSet phldrT="[Text]" custT="1"/>
      <dgm:spPr>
        <a:solidFill>
          <a:srgbClr val="7FB638"/>
        </a:solidFill>
      </dgm:spPr>
      <dgm:t>
        <a:bodyPr/>
        <a:lstStyle/>
        <a:p>
          <a:r>
            <a:rPr lang="en-US" sz="1400" b="1" dirty="0"/>
            <a:t>Community</a:t>
          </a:r>
        </a:p>
      </dgm:t>
    </dgm:pt>
    <dgm:pt modelId="{37C5B13F-D533-B54B-8322-DD79322D68CD}" type="parTrans" cxnId="{17357DF9-8F70-A94D-ADF4-B74292A6F3E3}">
      <dgm:prSet/>
      <dgm:spPr/>
      <dgm:t>
        <a:bodyPr/>
        <a:lstStyle/>
        <a:p>
          <a:endParaRPr lang="en-US"/>
        </a:p>
      </dgm:t>
    </dgm:pt>
    <dgm:pt modelId="{B3AC8212-B8ED-BE45-9C7F-74F170A4B34D}" type="sibTrans" cxnId="{17357DF9-8F70-A94D-ADF4-B74292A6F3E3}">
      <dgm:prSet/>
      <dgm:spPr>
        <a:solidFill>
          <a:srgbClr val="0070C0"/>
        </a:solidFill>
      </dgm:spPr>
      <dgm:t>
        <a:bodyPr/>
        <a:lstStyle/>
        <a:p>
          <a:endParaRPr lang="en-US"/>
        </a:p>
      </dgm:t>
    </dgm:pt>
    <dgm:pt modelId="{F414D6EE-B1AC-4240-B1FB-D9B5BAFF8D87}" type="pres">
      <dgm:prSet presAssocID="{B9B42A15-37DE-E349-961F-9039E87EDF70}" presName="Name0" presStyleCnt="0">
        <dgm:presLayoutVars>
          <dgm:chMax/>
          <dgm:chPref/>
          <dgm:dir/>
          <dgm:animLvl val="lvl"/>
        </dgm:presLayoutVars>
      </dgm:prSet>
      <dgm:spPr/>
    </dgm:pt>
    <dgm:pt modelId="{CAA820AC-6E5A-9E4D-BC9E-EA8969BDC3A6}" type="pres">
      <dgm:prSet presAssocID="{68AEFE83-ED3D-7A4D-B2BF-ACF931E589D5}" presName="composite" presStyleCnt="0"/>
      <dgm:spPr/>
    </dgm:pt>
    <dgm:pt modelId="{83CAA40B-1A48-F249-BA37-0E68930978AD}" type="pres">
      <dgm:prSet presAssocID="{68AEFE83-ED3D-7A4D-B2BF-ACF931E589D5}" presName="Parent1" presStyleLbl="node1" presStyleIdx="0" presStyleCnt="6">
        <dgm:presLayoutVars>
          <dgm:chMax val="1"/>
          <dgm:chPref val="1"/>
          <dgm:bulletEnabled val="1"/>
        </dgm:presLayoutVars>
      </dgm:prSet>
      <dgm:spPr/>
    </dgm:pt>
    <dgm:pt modelId="{5749C5F6-BEBC-0547-A9B8-94A10B2F78B3}" type="pres">
      <dgm:prSet presAssocID="{68AEFE83-ED3D-7A4D-B2BF-ACF931E589D5}" presName="Childtext1" presStyleLbl="revTx" presStyleIdx="0" presStyleCnt="3">
        <dgm:presLayoutVars>
          <dgm:chMax val="0"/>
          <dgm:chPref val="0"/>
          <dgm:bulletEnabled val="1"/>
        </dgm:presLayoutVars>
      </dgm:prSet>
      <dgm:spPr/>
    </dgm:pt>
    <dgm:pt modelId="{D32E5643-BF95-E748-AC98-308D0D5D7F55}" type="pres">
      <dgm:prSet presAssocID="{68AEFE83-ED3D-7A4D-B2BF-ACF931E589D5}" presName="BalanceSpacing" presStyleCnt="0"/>
      <dgm:spPr/>
    </dgm:pt>
    <dgm:pt modelId="{167DFB04-3D6A-4B49-A8C3-B99E572E95C4}" type="pres">
      <dgm:prSet presAssocID="{68AEFE83-ED3D-7A4D-B2BF-ACF931E589D5}" presName="BalanceSpacing1" presStyleCnt="0"/>
      <dgm:spPr/>
    </dgm:pt>
    <dgm:pt modelId="{FA406E35-FB1C-CE44-925A-710FD2767274}" type="pres">
      <dgm:prSet presAssocID="{29EBB78C-8DCE-B549-8E80-AE0A0A697207}" presName="Accent1Text" presStyleLbl="node1" presStyleIdx="1" presStyleCnt="6"/>
      <dgm:spPr/>
    </dgm:pt>
    <dgm:pt modelId="{18B32738-4A58-0141-A38F-0B2B3D245ADA}" type="pres">
      <dgm:prSet presAssocID="{29EBB78C-8DCE-B549-8E80-AE0A0A697207}" presName="spaceBetweenRectangles" presStyleCnt="0"/>
      <dgm:spPr/>
    </dgm:pt>
    <dgm:pt modelId="{AFF53EAE-C478-D54C-A30E-615DF54552A4}" type="pres">
      <dgm:prSet presAssocID="{D0A43719-A0A3-D144-82B1-4DDC6CCC691E}" presName="composite" presStyleCnt="0"/>
      <dgm:spPr/>
    </dgm:pt>
    <dgm:pt modelId="{701F418F-0BD1-AC46-8AF1-9527AC42A625}" type="pres">
      <dgm:prSet presAssocID="{D0A43719-A0A3-D144-82B1-4DDC6CCC691E}" presName="Parent1" presStyleLbl="node1" presStyleIdx="2" presStyleCnt="6">
        <dgm:presLayoutVars>
          <dgm:chMax val="1"/>
          <dgm:chPref val="1"/>
          <dgm:bulletEnabled val="1"/>
        </dgm:presLayoutVars>
      </dgm:prSet>
      <dgm:spPr/>
    </dgm:pt>
    <dgm:pt modelId="{338F9E92-2D42-7743-9A54-4644F17BB82F}" type="pres">
      <dgm:prSet presAssocID="{D0A43719-A0A3-D144-82B1-4DDC6CCC691E}" presName="Childtext1" presStyleLbl="revTx" presStyleIdx="1" presStyleCnt="3">
        <dgm:presLayoutVars>
          <dgm:chMax val="0"/>
          <dgm:chPref val="0"/>
          <dgm:bulletEnabled val="1"/>
        </dgm:presLayoutVars>
      </dgm:prSet>
      <dgm:spPr/>
    </dgm:pt>
    <dgm:pt modelId="{AA9E4A10-7D1C-2642-BC10-F07FA4E9130B}" type="pres">
      <dgm:prSet presAssocID="{D0A43719-A0A3-D144-82B1-4DDC6CCC691E}" presName="BalanceSpacing" presStyleCnt="0"/>
      <dgm:spPr/>
    </dgm:pt>
    <dgm:pt modelId="{ABA54A8A-79A3-B941-BAB1-30479E220EF2}" type="pres">
      <dgm:prSet presAssocID="{D0A43719-A0A3-D144-82B1-4DDC6CCC691E}" presName="BalanceSpacing1" presStyleCnt="0"/>
      <dgm:spPr/>
    </dgm:pt>
    <dgm:pt modelId="{7786FD0C-5214-574A-A898-057AEB785C71}" type="pres">
      <dgm:prSet presAssocID="{FD00FE08-5B4F-8542-AA76-C925CE9E3430}" presName="Accent1Text" presStyleLbl="node1" presStyleIdx="3" presStyleCnt="6"/>
      <dgm:spPr/>
    </dgm:pt>
    <dgm:pt modelId="{FF2B4BED-71DE-1943-8E51-1CE6E6E3B378}" type="pres">
      <dgm:prSet presAssocID="{FD00FE08-5B4F-8542-AA76-C925CE9E3430}" presName="spaceBetweenRectangles" presStyleCnt="0"/>
      <dgm:spPr/>
    </dgm:pt>
    <dgm:pt modelId="{54485986-3817-584B-A112-DB8988DF2B0D}" type="pres">
      <dgm:prSet presAssocID="{943E4728-511D-9343-97C9-7D3C94AF9D44}" presName="composite" presStyleCnt="0"/>
      <dgm:spPr/>
    </dgm:pt>
    <dgm:pt modelId="{A267ECF2-2208-E942-B50C-26F82903C344}" type="pres">
      <dgm:prSet presAssocID="{943E4728-511D-9343-97C9-7D3C94AF9D44}" presName="Parent1" presStyleLbl="node1" presStyleIdx="4" presStyleCnt="6">
        <dgm:presLayoutVars>
          <dgm:chMax val="1"/>
          <dgm:chPref val="1"/>
          <dgm:bulletEnabled val="1"/>
        </dgm:presLayoutVars>
      </dgm:prSet>
      <dgm:spPr/>
    </dgm:pt>
    <dgm:pt modelId="{D557A71D-8257-3B40-8378-60032931A6DF}" type="pres">
      <dgm:prSet presAssocID="{943E4728-511D-9343-97C9-7D3C94AF9D44}" presName="Childtext1" presStyleLbl="revTx" presStyleIdx="2" presStyleCnt="3">
        <dgm:presLayoutVars>
          <dgm:chMax val="0"/>
          <dgm:chPref val="0"/>
          <dgm:bulletEnabled val="1"/>
        </dgm:presLayoutVars>
      </dgm:prSet>
      <dgm:spPr/>
    </dgm:pt>
    <dgm:pt modelId="{BAEAB281-4B5E-EA4C-A4DB-00E486459896}" type="pres">
      <dgm:prSet presAssocID="{943E4728-511D-9343-97C9-7D3C94AF9D44}" presName="BalanceSpacing" presStyleCnt="0"/>
      <dgm:spPr/>
    </dgm:pt>
    <dgm:pt modelId="{E5FE7D0D-0049-1043-9E16-BBCC2F64A675}" type="pres">
      <dgm:prSet presAssocID="{943E4728-511D-9343-97C9-7D3C94AF9D44}" presName="BalanceSpacing1" presStyleCnt="0"/>
      <dgm:spPr/>
    </dgm:pt>
    <dgm:pt modelId="{7F44C51E-1609-9345-97A8-147CBF2ADB3E}" type="pres">
      <dgm:prSet presAssocID="{B3AC8212-B8ED-BE45-9C7F-74F170A4B34D}" presName="Accent1Text" presStyleLbl="node1" presStyleIdx="5" presStyleCnt="6"/>
      <dgm:spPr/>
    </dgm:pt>
  </dgm:ptLst>
  <dgm:cxnLst>
    <dgm:cxn modelId="{CDFFD202-C2DF-0244-B73B-AE1D061EBF9C}" srcId="{B9B42A15-37DE-E349-961F-9039E87EDF70}" destId="{D0A43719-A0A3-D144-82B1-4DDC6CCC691E}" srcOrd="1" destOrd="0" parTransId="{0DDDF14A-2D80-204F-B5AA-F1BD931401ED}" sibTransId="{FD00FE08-5B4F-8542-AA76-C925CE9E3430}"/>
    <dgm:cxn modelId="{D47DB616-1149-DB41-A8A6-4F5EBBB504D6}" type="presOf" srcId="{FD00FE08-5B4F-8542-AA76-C925CE9E3430}" destId="{7786FD0C-5214-574A-A898-057AEB785C71}" srcOrd="0" destOrd="0" presId="urn:microsoft.com/office/officeart/2008/layout/AlternatingHexagons"/>
    <dgm:cxn modelId="{43B47939-9078-CF4A-8ADD-F27526277EBD}" type="presOf" srcId="{D0A43719-A0A3-D144-82B1-4DDC6CCC691E}" destId="{701F418F-0BD1-AC46-8AF1-9527AC42A625}" srcOrd="0" destOrd="0" presId="urn:microsoft.com/office/officeart/2008/layout/AlternatingHexagons"/>
    <dgm:cxn modelId="{12E15041-2270-394B-A9DE-7C8405649987}" type="presOf" srcId="{943E4728-511D-9343-97C9-7D3C94AF9D44}" destId="{A267ECF2-2208-E942-B50C-26F82903C344}" srcOrd="0" destOrd="0" presId="urn:microsoft.com/office/officeart/2008/layout/AlternatingHexagons"/>
    <dgm:cxn modelId="{07470964-2D46-DE45-B943-86395321B342}" srcId="{B9B42A15-37DE-E349-961F-9039E87EDF70}" destId="{68AEFE83-ED3D-7A4D-B2BF-ACF931E589D5}" srcOrd="0" destOrd="0" parTransId="{B99DAAB3-B0E9-F44F-BA33-D5CC4D634539}" sibTransId="{29EBB78C-8DCE-B549-8E80-AE0A0A697207}"/>
    <dgm:cxn modelId="{44445E72-D04E-7541-93CC-AED061CEF2F7}" type="presOf" srcId="{B9B42A15-37DE-E349-961F-9039E87EDF70}" destId="{F414D6EE-B1AC-4240-B1FB-D9B5BAFF8D87}" srcOrd="0" destOrd="0" presId="urn:microsoft.com/office/officeart/2008/layout/AlternatingHexagons"/>
    <dgm:cxn modelId="{84FF99A7-6F25-4C4D-9E53-A52AFA597FC9}" type="presOf" srcId="{68AEFE83-ED3D-7A4D-B2BF-ACF931E589D5}" destId="{83CAA40B-1A48-F249-BA37-0E68930978AD}" srcOrd="0" destOrd="0" presId="urn:microsoft.com/office/officeart/2008/layout/AlternatingHexagons"/>
    <dgm:cxn modelId="{94F609C1-1B40-1F4C-AAA9-AF1815018A6F}" type="presOf" srcId="{B3AC8212-B8ED-BE45-9C7F-74F170A4B34D}" destId="{7F44C51E-1609-9345-97A8-147CBF2ADB3E}" srcOrd="0" destOrd="0" presId="urn:microsoft.com/office/officeart/2008/layout/AlternatingHexagons"/>
    <dgm:cxn modelId="{17357DF9-8F70-A94D-ADF4-B74292A6F3E3}" srcId="{B9B42A15-37DE-E349-961F-9039E87EDF70}" destId="{943E4728-511D-9343-97C9-7D3C94AF9D44}" srcOrd="2" destOrd="0" parTransId="{37C5B13F-D533-B54B-8322-DD79322D68CD}" sibTransId="{B3AC8212-B8ED-BE45-9C7F-74F170A4B34D}"/>
    <dgm:cxn modelId="{177984FE-1227-4F48-8A56-1AAD1D9C8611}" type="presOf" srcId="{29EBB78C-8DCE-B549-8E80-AE0A0A697207}" destId="{FA406E35-FB1C-CE44-925A-710FD2767274}" srcOrd="0" destOrd="0" presId="urn:microsoft.com/office/officeart/2008/layout/AlternatingHexagons"/>
    <dgm:cxn modelId="{C8AE9A19-12F5-3948-A116-0688F9957181}" type="presParOf" srcId="{F414D6EE-B1AC-4240-B1FB-D9B5BAFF8D87}" destId="{CAA820AC-6E5A-9E4D-BC9E-EA8969BDC3A6}" srcOrd="0" destOrd="0" presId="urn:microsoft.com/office/officeart/2008/layout/AlternatingHexagons"/>
    <dgm:cxn modelId="{5660362B-81DF-3241-B837-15361CE367CD}" type="presParOf" srcId="{CAA820AC-6E5A-9E4D-BC9E-EA8969BDC3A6}" destId="{83CAA40B-1A48-F249-BA37-0E68930978AD}" srcOrd="0" destOrd="0" presId="urn:microsoft.com/office/officeart/2008/layout/AlternatingHexagons"/>
    <dgm:cxn modelId="{3E2F4AC5-57F5-F545-B00E-569BFFCBC31C}" type="presParOf" srcId="{CAA820AC-6E5A-9E4D-BC9E-EA8969BDC3A6}" destId="{5749C5F6-BEBC-0547-A9B8-94A10B2F78B3}" srcOrd="1" destOrd="0" presId="urn:microsoft.com/office/officeart/2008/layout/AlternatingHexagons"/>
    <dgm:cxn modelId="{3533CE6A-EFBD-0D49-85F8-4086AF8D1C1F}" type="presParOf" srcId="{CAA820AC-6E5A-9E4D-BC9E-EA8969BDC3A6}" destId="{D32E5643-BF95-E748-AC98-308D0D5D7F55}" srcOrd="2" destOrd="0" presId="urn:microsoft.com/office/officeart/2008/layout/AlternatingHexagons"/>
    <dgm:cxn modelId="{71BCE507-A428-0745-9217-7EE07FA608A7}" type="presParOf" srcId="{CAA820AC-6E5A-9E4D-BC9E-EA8969BDC3A6}" destId="{167DFB04-3D6A-4B49-A8C3-B99E572E95C4}" srcOrd="3" destOrd="0" presId="urn:microsoft.com/office/officeart/2008/layout/AlternatingHexagons"/>
    <dgm:cxn modelId="{2DD76810-576C-7649-9A04-10DC23813758}" type="presParOf" srcId="{CAA820AC-6E5A-9E4D-BC9E-EA8969BDC3A6}" destId="{FA406E35-FB1C-CE44-925A-710FD2767274}" srcOrd="4" destOrd="0" presId="urn:microsoft.com/office/officeart/2008/layout/AlternatingHexagons"/>
    <dgm:cxn modelId="{3AF8AC7E-032A-DF49-A7C1-C25582C8C37A}" type="presParOf" srcId="{F414D6EE-B1AC-4240-B1FB-D9B5BAFF8D87}" destId="{18B32738-4A58-0141-A38F-0B2B3D245ADA}" srcOrd="1" destOrd="0" presId="urn:microsoft.com/office/officeart/2008/layout/AlternatingHexagons"/>
    <dgm:cxn modelId="{352B574E-DC64-5C4B-801E-0CBDA3992E20}" type="presParOf" srcId="{F414D6EE-B1AC-4240-B1FB-D9B5BAFF8D87}" destId="{AFF53EAE-C478-D54C-A30E-615DF54552A4}" srcOrd="2" destOrd="0" presId="urn:microsoft.com/office/officeart/2008/layout/AlternatingHexagons"/>
    <dgm:cxn modelId="{6527E72C-0C39-C845-99CA-10AF1F2E859B}" type="presParOf" srcId="{AFF53EAE-C478-D54C-A30E-615DF54552A4}" destId="{701F418F-0BD1-AC46-8AF1-9527AC42A625}" srcOrd="0" destOrd="0" presId="urn:microsoft.com/office/officeart/2008/layout/AlternatingHexagons"/>
    <dgm:cxn modelId="{649043DA-6794-9440-AE3B-A8E2B92D5075}" type="presParOf" srcId="{AFF53EAE-C478-D54C-A30E-615DF54552A4}" destId="{338F9E92-2D42-7743-9A54-4644F17BB82F}" srcOrd="1" destOrd="0" presId="urn:microsoft.com/office/officeart/2008/layout/AlternatingHexagons"/>
    <dgm:cxn modelId="{338639CE-9AD7-D14B-8098-06EEDF2DF8BE}" type="presParOf" srcId="{AFF53EAE-C478-D54C-A30E-615DF54552A4}" destId="{AA9E4A10-7D1C-2642-BC10-F07FA4E9130B}" srcOrd="2" destOrd="0" presId="urn:microsoft.com/office/officeart/2008/layout/AlternatingHexagons"/>
    <dgm:cxn modelId="{B618B779-389E-5543-A000-04B131F7B08E}" type="presParOf" srcId="{AFF53EAE-C478-D54C-A30E-615DF54552A4}" destId="{ABA54A8A-79A3-B941-BAB1-30479E220EF2}" srcOrd="3" destOrd="0" presId="urn:microsoft.com/office/officeart/2008/layout/AlternatingHexagons"/>
    <dgm:cxn modelId="{E000E7A9-2060-3A46-8516-5CA2252A1091}" type="presParOf" srcId="{AFF53EAE-C478-D54C-A30E-615DF54552A4}" destId="{7786FD0C-5214-574A-A898-057AEB785C71}" srcOrd="4" destOrd="0" presId="urn:microsoft.com/office/officeart/2008/layout/AlternatingHexagons"/>
    <dgm:cxn modelId="{6171249B-EF13-DD42-B86B-63C603587D7A}" type="presParOf" srcId="{F414D6EE-B1AC-4240-B1FB-D9B5BAFF8D87}" destId="{FF2B4BED-71DE-1943-8E51-1CE6E6E3B378}" srcOrd="3" destOrd="0" presId="urn:microsoft.com/office/officeart/2008/layout/AlternatingHexagons"/>
    <dgm:cxn modelId="{5C474678-554F-DD41-A446-8DF9CA406862}" type="presParOf" srcId="{F414D6EE-B1AC-4240-B1FB-D9B5BAFF8D87}" destId="{54485986-3817-584B-A112-DB8988DF2B0D}" srcOrd="4" destOrd="0" presId="urn:microsoft.com/office/officeart/2008/layout/AlternatingHexagons"/>
    <dgm:cxn modelId="{D10D7ACE-552A-2848-9D81-C2AE3DC0BC7B}" type="presParOf" srcId="{54485986-3817-584B-A112-DB8988DF2B0D}" destId="{A267ECF2-2208-E942-B50C-26F82903C344}" srcOrd="0" destOrd="0" presId="urn:microsoft.com/office/officeart/2008/layout/AlternatingHexagons"/>
    <dgm:cxn modelId="{7C0DAE4C-DDB5-C049-9D33-FD9626D14166}" type="presParOf" srcId="{54485986-3817-584B-A112-DB8988DF2B0D}" destId="{D557A71D-8257-3B40-8378-60032931A6DF}" srcOrd="1" destOrd="0" presId="urn:microsoft.com/office/officeart/2008/layout/AlternatingHexagons"/>
    <dgm:cxn modelId="{0C179F40-03C1-C649-9087-E3BA7E150132}" type="presParOf" srcId="{54485986-3817-584B-A112-DB8988DF2B0D}" destId="{BAEAB281-4B5E-EA4C-A4DB-00E486459896}" srcOrd="2" destOrd="0" presId="urn:microsoft.com/office/officeart/2008/layout/AlternatingHexagons"/>
    <dgm:cxn modelId="{62D1BC35-AE50-4944-A2D8-1D44721FE8AF}" type="presParOf" srcId="{54485986-3817-584B-A112-DB8988DF2B0D}" destId="{E5FE7D0D-0049-1043-9E16-BBCC2F64A675}" srcOrd="3" destOrd="0" presId="urn:microsoft.com/office/officeart/2008/layout/AlternatingHexagons"/>
    <dgm:cxn modelId="{381CB3B5-8826-3A47-9240-7F98D7B16B69}" type="presParOf" srcId="{54485986-3817-584B-A112-DB8988DF2B0D}" destId="{7F44C51E-1609-9345-97A8-147CBF2ADB3E}"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A905D-4B95-4433-906F-D91051C796AC}">
      <dsp:nvSpPr>
        <dsp:cNvPr id="0" name=""/>
        <dsp:cNvSpPr/>
      </dsp:nvSpPr>
      <dsp:spPr>
        <a:xfrm>
          <a:off x="370211" y="985621"/>
          <a:ext cx="1098000" cy="1098000"/>
        </a:xfrm>
        <a:prstGeom prst="round2DiagRect">
          <a:avLst>
            <a:gd name="adj1" fmla="val 29727"/>
            <a:gd name="adj2" fmla="val 0"/>
          </a:avLst>
        </a:prstGeom>
        <a:solidFill>
          <a:srgbClr val="F78A1F"/>
        </a:solidFill>
        <a:ln>
          <a:noFill/>
        </a:ln>
        <a:effectLst/>
      </dsp:spPr>
      <dsp:style>
        <a:lnRef idx="0">
          <a:scrgbClr r="0" g="0" b="0"/>
        </a:lnRef>
        <a:fillRef idx="1">
          <a:scrgbClr r="0" g="0" b="0"/>
        </a:fillRef>
        <a:effectRef idx="0">
          <a:scrgbClr r="0" g="0" b="0"/>
        </a:effectRef>
        <a:fontRef idx="minor"/>
      </dsp:style>
    </dsp:sp>
    <dsp:sp modelId="{053BA262-EEE2-4513-B71F-1E8AA2A8BCEE}">
      <dsp:nvSpPr>
        <dsp:cNvPr id="0" name=""/>
        <dsp:cNvSpPr/>
      </dsp:nvSpPr>
      <dsp:spPr>
        <a:xfrm>
          <a:off x="604211" y="1219621"/>
          <a:ext cx="630000" cy="63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EA183C-8C32-44DA-81DD-518CE1FEE2AD}">
      <dsp:nvSpPr>
        <dsp:cNvPr id="0" name=""/>
        <dsp:cNvSpPr/>
      </dsp:nvSpPr>
      <dsp:spPr>
        <a:xfrm>
          <a:off x="19211" y="242562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latin typeface="Calibri" panose="020F0502020204030204" pitchFamily="34" charset="0"/>
              <a:cs typeface="Calibri" panose="020F0502020204030204" pitchFamily="34" charset="0"/>
            </a:rPr>
            <a:t>Vision</a:t>
          </a:r>
        </a:p>
      </dsp:txBody>
      <dsp:txXfrm>
        <a:off x="19211" y="2425621"/>
        <a:ext cx="1800000" cy="720000"/>
      </dsp:txXfrm>
    </dsp:sp>
    <dsp:sp modelId="{3E209662-44F0-014C-A596-0C0A2753198C}">
      <dsp:nvSpPr>
        <dsp:cNvPr id="0" name=""/>
        <dsp:cNvSpPr/>
      </dsp:nvSpPr>
      <dsp:spPr>
        <a:xfrm>
          <a:off x="2485211" y="985621"/>
          <a:ext cx="1098000" cy="1098000"/>
        </a:xfrm>
        <a:prstGeom prst="round2DiagRect">
          <a:avLst>
            <a:gd name="adj1" fmla="val 29727"/>
            <a:gd name="adj2" fmla="val 0"/>
          </a:avLst>
        </a:prstGeom>
        <a:solidFill>
          <a:srgbClr val="7FB638"/>
        </a:solidFill>
        <a:ln>
          <a:noFill/>
        </a:ln>
        <a:effectLst/>
      </dsp:spPr>
      <dsp:style>
        <a:lnRef idx="0">
          <a:scrgbClr r="0" g="0" b="0"/>
        </a:lnRef>
        <a:fillRef idx="1">
          <a:scrgbClr r="0" g="0" b="0"/>
        </a:fillRef>
        <a:effectRef idx="0">
          <a:scrgbClr r="0" g="0" b="0"/>
        </a:effectRef>
        <a:fontRef idx="minor"/>
      </dsp:style>
    </dsp:sp>
    <dsp:sp modelId="{339EDE1C-3DD7-CC47-A38F-560856E3B7E5}">
      <dsp:nvSpPr>
        <dsp:cNvPr id="0" name=""/>
        <dsp:cNvSpPr/>
      </dsp:nvSpPr>
      <dsp:spPr>
        <a:xfrm>
          <a:off x="2719211" y="1219621"/>
          <a:ext cx="630000" cy="63000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6E6DF2-0453-8C4D-B9B7-C03F1FC96A85}">
      <dsp:nvSpPr>
        <dsp:cNvPr id="0" name=""/>
        <dsp:cNvSpPr/>
      </dsp:nvSpPr>
      <dsp:spPr>
        <a:xfrm>
          <a:off x="2134211" y="242562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latin typeface="Calibri" panose="020F0502020204030204" pitchFamily="34" charset="0"/>
              <a:cs typeface="Calibri" panose="020F0502020204030204" pitchFamily="34" charset="0"/>
            </a:rPr>
            <a:t>Integrity</a:t>
          </a:r>
        </a:p>
      </dsp:txBody>
      <dsp:txXfrm>
        <a:off x="2134211" y="2425621"/>
        <a:ext cx="1800000" cy="720000"/>
      </dsp:txXfrm>
    </dsp:sp>
    <dsp:sp modelId="{82999DE9-83E8-41E5-8750-65C8AFD40A8C}">
      <dsp:nvSpPr>
        <dsp:cNvPr id="0" name=""/>
        <dsp:cNvSpPr/>
      </dsp:nvSpPr>
      <dsp:spPr>
        <a:xfrm>
          <a:off x="4600211" y="985009"/>
          <a:ext cx="1098000" cy="1100448"/>
        </a:xfrm>
        <a:prstGeom prst="round2DiagRect">
          <a:avLst>
            <a:gd name="adj1" fmla="val 29727"/>
            <a:gd name="adj2" fmla="val 0"/>
          </a:avLst>
        </a:prstGeom>
        <a:solidFill>
          <a:srgbClr val="05ACCD"/>
        </a:solidFill>
        <a:ln>
          <a:noFill/>
        </a:ln>
        <a:effectLst/>
      </dsp:spPr>
      <dsp:style>
        <a:lnRef idx="0">
          <a:scrgbClr r="0" g="0" b="0"/>
        </a:lnRef>
        <a:fillRef idx="1">
          <a:scrgbClr r="0" g="0" b="0"/>
        </a:fillRef>
        <a:effectRef idx="0">
          <a:scrgbClr r="0" g="0" b="0"/>
        </a:effectRef>
        <a:fontRef idx="minor"/>
      </dsp:style>
    </dsp:sp>
    <dsp:sp modelId="{7AC228E4-6AD4-4E94-9746-CFF12FF79E37}">
      <dsp:nvSpPr>
        <dsp:cNvPr id="0" name=""/>
        <dsp:cNvSpPr/>
      </dsp:nvSpPr>
      <dsp:spPr>
        <a:xfrm>
          <a:off x="4834211" y="1220233"/>
          <a:ext cx="630000" cy="63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CD5171-98C9-48B8-A11B-1C9379E7E5BC}">
      <dsp:nvSpPr>
        <dsp:cNvPr id="0" name=""/>
        <dsp:cNvSpPr/>
      </dsp:nvSpPr>
      <dsp:spPr>
        <a:xfrm>
          <a:off x="4249211" y="242623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latin typeface="Calibri" panose="020F0502020204030204" pitchFamily="34" charset="0"/>
              <a:cs typeface="Calibri" panose="020F0502020204030204" pitchFamily="34" charset="0"/>
            </a:rPr>
            <a:t>Efficiency</a:t>
          </a:r>
        </a:p>
      </dsp:txBody>
      <dsp:txXfrm>
        <a:off x="4249211" y="2426233"/>
        <a:ext cx="1800000" cy="720000"/>
      </dsp:txXfrm>
    </dsp:sp>
    <dsp:sp modelId="{61261070-D629-4E28-80DE-0B3DD2BB37E0}">
      <dsp:nvSpPr>
        <dsp:cNvPr id="0" name=""/>
        <dsp:cNvSpPr/>
      </dsp:nvSpPr>
      <dsp:spPr>
        <a:xfrm>
          <a:off x="6715211" y="985621"/>
          <a:ext cx="1098000" cy="1098000"/>
        </a:xfrm>
        <a:prstGeom prst="round2DiagRect">
          <a:avLst>
            <a:gd name="adj1" fmla="val 29727"/>
            <a:gd name="adj2" fmla="val 0"/>
          </a:avLst>
        </a:prstGeom>
        <a:solidFill>
          <a:srgbClr val="0070C0"/>
        </a:solidFill>
        <a:ln>
          <a:noFill/>
        </a:ln>
        <a:effectLst/>
      </dsp:spPr>
      <dsp:style>
        <a:lnRef idx="0">
          <a:scrgbClr r="0" g="0" b="0"/>
        </a:lnRef>
        <a:fillRef idx="1">
          <a:scrgbClr r="0" g="0" b="0"/>
        </a:fillRef>
        <a:effectRef idx="0">
          <a:scrgbClr r="0" g="0" b="0"/>
        </a:effectRef>
        <a:fontRef idx="minor"/>
      </dsp:style>
    </dsp:sp>
    <dsp:sp modelId="{DB44B375-DF84-480E-8EFF-A01366EBE320}">
      <dsp:nvSpPr>
        <dsp:cNvPr id="0" name=""/>
        <dsp:cNvSpPr/>
      </dsp:nvSpPr>
      <dsp:spPr>
        <a:xfrm>
          <a:off x="6949211" y="1219621"/>
          <a:ext cx="630000" cy="63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0D9143-0EA8-4D16-BB03-1755730E695B}">
      <dsp:nvSpPr>
        <dsp:cNvPr id="0" name=""/>
        <dsp:cNvSpPr/>
      </dsp:nvSpPr>
      <dsp:spPr>
        <a:xfrm>
          <a:off x="6364211" y="242562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latin typeface="Calibri" panose="020F0502020204030204" pitchFamily="34" charset="0"/>
              <a:cs typeface="Calibri" panose="020F0502020204030204" pitchFamily="34" charset="0"/>
            </a:rPr>
            <a:t>Transparency</a:t>
          </a:r>
        </a:p>
      </dsp:txBody>
      <dsp:txXfrm>
        <a:off x="6364211" y="2425621"/>
        <a:ext cx="1800000" cy="720000"/>
      </dsp:txXfrm>
    </dsp:sp>
    <dsp:sp modelId="{8535B985-C689-458F-BFB8-79A3123C5BA4}">
      <dsp:nvSpPr>
        <dsp:cNvPr id="0" name=""/>
        <dsp:cNvSpPr/>
      </dsp:nvSpPr>
      <dsp:spPr>
        <a:xfrm>
          <a:off x="8830211" y="985621"/>
          <a:ext cx="1098000" cy="1098000"/>
        </a:xfrm>
        <a:prstGeom prst="round2DiagRect">
          <a:avLst>
            <a:gd name="adj1" fmla="val 29727"/>
            <a:gd name="adj2" fmla="val 0"/>
          </a:avLst>
        </a:prstGeom>
        <a:solidFill>
          <a:srgbClr val="A23D83"/>
        </a:solidFill>
        <a:ln>
          <a:noFill/>
        </a:ln>
        <a:effectLst/>
      </dsp:spPr>
      <dsp:style>
        <a:lnRef idx="0">
          <a:scrgbClr r="0" g="0" b="0"/>
        </a:lnRef>
        <a:fillRef idx="1">
          <a:scrgbClr r="0" g="0" b="0"/>
        </a:fillRef>
        <a:effectRef idx="0">
          <a:scrgbClr r="0" g="0" b="0"/>
        </a:effectRef>
        <a:fontRef idx="minor"/>
      </dsp:style>
    </dsp:sp>
    <dsp:sp modelId="{36CA1092-35CD-4B5C-93C1-BB567A4EEE2F}">
      <dsp:nvSpPr>
        <dsp:cNvPr id="0" name=""/>
        <dsp:cNvSpPr/>
      </dsp:nvSpPr>
      <dsp:spPr>
        <a:xfrm>
          <a:off x="9064211" y="1219621"/>
          <a:ext cx="630000" cy="63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B00B7E-339B-4FDE-B479-E7E43EAEC7A4}">
      <dsp:nvSpPr>
        <dsp:cNvPr id="0" name=""/>
        <dsp:cNvSpPr/>
      </dsp:nvSpPr>
      <dsp:spPr>
        <a:xfrm>
          <a:off x="8479211" y="242562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latin typeface="Calibri" panose="020F0502020204030204" pitchFamily="34" charset="0"/>
              <a:cs typeface="Calibri" panose="020F0502020204030204" pitchFamily="34" charset="0"/>
            </a:rPr>
            <a:t>Impact</a:t>
          </a:r>
        </a:p>
      </dsp:txBody>
      <dsp:txXfrm>
        <a:off x="8479211" y="2425621"/>
        <a:ext cx="180000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13AF0-27AB-49EC-8567-74A4A890BCC8}">
      <dsp:nvSpPr>
        <dsp:cNvPr id="0" name=""/>
        <dsp:cNvSpPr/>
      </dsp:nvSpPr>
      <dsp:spPr>
        <a:xfrm>
          <a:off x="1020487" y="957591"/>
          <a:ext cx="1098562" cy="1098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223516-9716-4666-9E76-F911F211F4BA}">
      <dsp:nvSpPr>
        <dsp:cNvPr id="0" name=""/>
        <dsp:cNvSpPr/>
      </dsp:nvSpPr>
      <dsp:spPr>
        <a:xfrm>
          <a:off x="393" y="216090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en-US" sz="3300" kern="1200" dirty="0"/>
            <a:t>Clarity: </a:t>
          </a:r>
        </a:p>
      </dsp:txBody>
      <dsp:txXfrm>
        <a:off x="393" y="2160908"/>
        <a:ext cx="3138750" cy="470812"/>
      </dsp:txXfrm>
    </dsp:sp>
    <dsp:sp modelId="{648790A7-7576-45DE-9957-BCA6C8BAD661}">
      <dsp:nvSpPr>
        <dsp:cNvPr id="0" name=""/>
        <dsp:cNvSpPr/>
      </dsp:nvSpPr>
      <dsp:spPr>
        <a:xfrm>
          <a:off x="393" y="2680444"/>
          <a:ext cx="3138750" cy="713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Of what matters most for you, your organization, and your donors.</a:t>
          </a:r>
        </a:p>
      </dsp:txBody>
      <dsp:txXfrm>
        <a:off x="393" y="2680444"/>
        <a:ext cx="3138750" cy="713301"/>
      </dsp:txXfrm>
    </dsp:sp>
    <dsp:sp modelId="{05239D7D-5FC8-49D5-8FF8-F174909E8C1F}">
      <dsp:nvSpPr>
        <dsp:cNvPr id="0" name=""/>
        <dsp:cNvSpPr/>
      </dsp:nvSpPr>
      <dsp:spPr>
        <a:xfrm>
          <a:off x="4708518" y="957591"/>
          <a:ext cx="1098562" cy="1098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B70782-619A-4268-86DA-B0BF9C2ABE66}">
      <dsp:nvSpPr>
        <dsp:cNvPr id="0" name=""/>
        <dsp:cNvSpPr/>
      </dsp:nvSpPr>
      <dsp:spPr>
        <a:xfrm>
          <a:off x="3688425" y="216090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en-US" sz="3300" kern="1200"/>
            <a:t>Consistency</a:t>
          </a:r>
        </a:p>
      </dsp:txBody>
      <dsp:txXfrm>
        <a:off x="3688425" y="2160908"/>
        <a:ext cx="3138750" cy="470812"/>
      </dsp:txXfrm>
    </dsp:sp>
    <dsp:sp modelId="{F01B0E3E-72B7-48FA-8E43-BB9F7D48E9E4}">
      <dsp:nvSpPr>
        <dsp:cNvPr id="0" name=""/>
        <dsp:cNvSpPr/>
      </dsp:nvSpPr>
      <dsp:spPr>
        <a:xfrm>
          <a:off x="3688425" y="2680444"/>
          <a:ext cx="3138750" cy="713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Repeating critical actions until plan becomes practice, and practice becomes habit.</a:t>
          </a:r>
        </a:p>
      </dsp:txBody>
      <dsp:txXfrm>
        <a:off x="3688425" y="2680444"/>
        <a:ext cx="3138750" cy="713301"/>
      </dsp:txXfrm>
    </dsp:sp>
    <dsp:sp modelId="{FBAFBE4B-557B-4432-8E96-833AD56E4CB4}">
      <dsp:nvSpPr>
        <dsp:cNvPr id="0" name=""/>
        <dsp:cNvSpPr/>
      </dsp:nvSpPr>
      <dsp:spPr>
        <a:xfrm>
          <a:off x="8396550" y="957591"/>
          <a:ext cx="1098562" cy="1098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341E88-581A-439C-8AB8-FCC057CB58D2}">
      <dsp:nvSpPr>
        <dsp:cNvPr id="0" name=""/>
        <dsp:cNvSpPr/>
      </dsp:nvSpPr>
      <dsp:spPr>
        <a:xfrm>
          <a:off x="7376456" y="216090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en-US" sz="3300" kern="1200"/>
            <a:t>Connection</a:t>
          </a:r>
        </a:p>
      </dsp:txBody>
      <dsp:txXfrm>
        <a:off x="7376456" y="2160908"/>
        <a:ext cx="3138750" cy="470812"/>
      </dsp:txXfrm>
    </dsp:sp>
    <dsp:sp modelId="{0DEB0733-60FE-4623-9EE1-E27A82FDD815}">
      <dsp:nvSpPr>
        <dsp:cNvPr id="0" name=""/>
        <dsp:cNvSpPr/>
      </dsp:nvSpPr>
      <dsp:spPr>
        <a:xfrm>
          <a:off x="7376456" y="2680444"/>
          <a:ext cx="3138750" cy="713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Focusing on building authentic partnerships to achieve impact.</a:t>
          </a:r>
        </a:p>
      </dsp:txBody>
      <dsp:txXfrm>
        <a:off x="7376456" y="2680444"/>
        <a:ext cx="3138750" cy="7133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DDD08-3EDB-F947-BE2E-60A42DCA306F}">
      <dsp:nvSpPr>
        <dsp:cNvPr id="0" name=""/>
        <dsp:cNvSpPr/>
      </dsp:nvSpPr>
      <dsp:spPr>
        <a:xfrm>
          <a:off x="969950" y="970031"/>
          <a:ext cx="3335733" cy="3335733"/>
        </a:xfrm>
        <a:prstGeom prst="ellipse">
          <a:avLst/>
        </a:prstGeom>
        <a:solidFill>
          <a:srgbClr val="A23D8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8E665E-942C-CC44-86CB-750C5E99E8B0}">
      <dsp:nvSpPr>
        <dsp:cNvPr id="0" name=""/>
        <dsp:cNvSpPr/>
      </dsp:nvSpPr>
      <dsp:spPr>
        <a:xfrm>
          <a:off x="1340495" y="1340575"/>
          <a:ext cx="2594644" cy="2594644"/>
        </a:xfrm>
        <a:prstGeom prst="ellipse">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F9AFA-27FD-0C46-A7D6-9AAC08B9AD87}">
      <dsp:nvSpPr>
        <dsp:cNvPr id="0" name=""/>
        <dsp:cNvSpPr/>
      </dsp:nvSpPr>
      <dsp:spPr>
        <a:xfrm>
          <a:off x="1711039" y="1711120"/>
          <a:ext cx="1853556" cy="1853556"/>
        </a:xfrm>
        <a:prstGeom prst="ellipse">
          <a:avLst/>
        </a:prstGeom>
        <a:solidFill>
          <a:srgbClr val="00AEC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24E761-DD48-3E45-9EBB-92127ED17A7E}">
      <dsp:nvSpPr>
        <dsp:cNvPr id="0" name=""/>
        <dsp:cNvSpPr/>
      </dsp:nvSpPr>
      <dsp:spPr>
        <a:xfrm>
          <a:off x="2081862" y="2081942"/>
          <a:ext cx="1111911" cy="1111911"/>
        </a:xfrm>
        <a:prstGeom prst="ellipse">
          <a:avLst/>
        </a:prstGeom>
        <a:solidFill>
          <a:srgbClr val="7FB63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AB6D11-83A1-0747-88B6-6469D03BC074}">
      <dsp:nvSpPr>
        <dsp:cNvPr id="0" name=""/>
        <dsp:cNvSpPr/>
      </dsp:nvSpPr>
      <dsp:spPr>
        <a:xfrm>
          <a:off x="2452406" y="2452487"/>
          <a:ext cx="370822" cy="370822"/>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7ACA6A-3F65-1541-A9D3-E88867CAD7F5}">
      <dsp:nvSpPr>
        <dsp:cNvPr id="0" name=""/>
        <dsp:cNvSpPr/>
      </dsp:nvSpPr>
      <dsp:spPr>
        <a:xfrm>
          <a:off x="4861640" y="141879"/>
          <a:ext cx="1667866" cy="588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Why</a:t>
          </a:r>
        </a:p>
      </dsp:txBody>
      <dsp:txXfrm>
        <a:off x="4861640" y="141879"/>
        <a:ext cx="1667866" cy="588868"/>
      </dsp:txXfrm>
    </dsp:sp>
    <dsp:sp modelId="{BE1F3F49-7CC2-CA43-A9C1-8078AD9193C5}">
      <dsp:nvSpPr>
        <dsp:cNvPr id="0" name=""/>
        <dsp:cNvSpPr/>
      </dsp:nvSpPr>
      <dsp:spPr>
        <a:xfrm>
          <a:off x="4444673" y="436313"/>
          <a:ext cx="416966"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FC6DF1-C578-0046-A53F-991F4AAD796A}">
      <dsp:nvSpPr>
        <dsp:cNvPr id="0" name=""/>
        <dsp:cNvSpPr/>
      </dsp:nvSpPr>
      <dsp:spPr>
        <a:xfrm rot="5400000">
          <a:off x="2439063" y="635068"/>
          <a:ext cx="2201584" cy="1804076"/>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E482E3-0CD7-2E41-808A-CE9D1111BAFA}">
      <dsp:nvSpPr>
        <dsp:cNvPr id="0" name=""/>
        <dsp:cNvSpPr/>
      </dsp:nvSpPr>
      <dsp:spPr>
        <a:xfrm>
          <a:off x="4861640" y="764550"/>
          <a:ext cx="1667866" cy="588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What</a:t>
          </a:r>
        </a:p>
      </dsp:txBody>
      <dsp:txXfrm>
        <a:off x="4861640" y="764550"/>
        <a:ext cx="1667866" cy="588868"/>
      </dsp:txXfrm>
    </dsp:sp>
    <dsp:sp modelId="{82CC6CCD-8930-A64E-9D69-E2DD725BB4AA}">
      <dsp:nvSpPr>
        <dsp:cNvPr id="0" name=""/>
        <dsp:cNvSpPr/>
      </dsp:nvSpPr>
      <dsp:spPr>
        <a:xfrm>
          <a:off x="4444673" y="1058984"/>
          <a:ext cx="416966"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F892E0-EEBD-AA48-956E-2C0740E23D37}">
      <dsp:nvSpPr>
        <dsp:cNvPr id="0" name=""/>
        <dsp:cNvSpPr/>
      </dsp:nvSpPr>
      <dsp:spPr>
        <a:xfrm rot="5400000">
          <a:off x="2762574" y="1210426"/>
          <a:ext cx="1833096" cy="1528877"/>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489EA9-0EB8-4847-B5AF-8145AC772A49}">
      <dsp:nvSpPr>
        <dsp:cNvPr id="0" name=""/>
        <dsp:cNvSpPr/>
      </dsp:nvSpPr>
      <dsp:spPr>
        <a:xfrm>
          <a:off x="4861640" y="1387220"/>
          <a:ext cx="1667866" cy="588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When</a:t>
          </a:r>
        </a:p>
      </dsp:txBody>
      <dsp:txXfrm>
        <a:off x="4861640" y="1387220"/>
        <a:ext cx="1667866" cy="588868"/>
      </dsp:txXfrm>
    </dsp:sp>
    <dsp:sp modelId="{97A7558B-8F0A-DA45-B5B6-51724B5943B6}">
      <dsp:nvSpPr>
        <dsp:cNvPr id="0" name=""/>
        <dsp:cNvSpPr/>
      </dsp:nvSpPr>
      <dsp:spPr>
        <a:xfrm>
          <a:off x="4444673" y="1681654"/>
          <a:ext cx="416966"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E7845-07FB-F04F-BBF5-E8AEC7F7B1A9}">
      <dsp:nvSpPr>
        <dsp:cNvPr id="0" name=""/>
        <dsp:cNvSpPr/>
      </dsp:nvSpPr>
      <dsp:spPr>
        <a:xfrm rot="5400000">
          <a:off x="3079802" y="1762268"/>
          <a:ext cx="1445484" cy="1284257"/>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1AC5DD-EFB4-6C4B-86CC-5AC39BD4C6B2}">
      <dsp:nvSpPr>
        <dsp:cNvPr id="0" name=""/>
        <dsp:cNvSpPr/>
      </dsp:nvSpPr>
      <dsp:spPr>
        <a:xfrm>
          <a:off x="4861640" y="1996547"/>
          <a:ext cx="1667866" cy="588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How</a:t>
          </a:r>
        </a:p>
      </dsp:txBody>
      <dsp:txXfrm>
        <a:off x="4861640" y="1996547"/>
        <a:ext cx="1667866" cy="588868"/>
      </dsp:txXfrm>
    </dsp:sp>
    <dsp:sp modelId="{32C44D58-75D6-AE43-AF53-475E8C939CDF}">
      <dsp:nvSpPr>
        <dsp:cNvPr id="0" name=""/>
        <dsp:cNvSpPr/>
      </dsp:nvSpPr>
      <dsp:spPr>
        <a:xfrm>
          <a:off x="4444673" y="2290981"/>
          <a:ext cx="416966"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CF9FE3-67D8-4D42-B0FE-C01BAD35C40B}">
      <dsp:nvSpPr>
        <dsp:cNvPr id="0" name=""/>
        <dsp:cNvSpPr/>
      </dsp:nvSpPr>
      <dsp:spPr>
        <a:xfrm rot="5400000">
          <a:off x="3395585" y="2344909"/>
          <a:ext cx="1103015" cy="99516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0AA5BE-4825-0D4C-A136-88967D38C866}">
      <dsp:nvSpPr>
        <dsp:cNvPr id="0" name=""/>
        <dsp:cNvSpPr/>
      </dsp:nvSpPr>
      <dsp:spPr>
        <a:xfrm>
          <a:off x="4861640" y="2588084"/>
          <a:ext cx="1667866" cy="588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Who</a:t>
          </a:r>
        </a:p>
      </dsp:txBody>
      <dsp:txXfrm>
        <a:off x="4861640" y="2588084"/>
        <a:ext cx="1667866" cy="588868"/>
      </dsp:txXfrm>
    </dsp:sp>
    <dsp:sp modelId="{DD4A6E19-1049-ED47-BD3E-790770D5CBDE}">
      <dsp:nvSpPr>
        <dsp:cNvPr id="0" name=""/>
        <dsp:cNvSpPr/>
      </dsp:nvSpPr>
      <dsp:spPr>
        <a:xfrm>
          <a:off x="4444673" y="2882518"/>
          <a:ext cx="416966"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D38E4D-0377-6A46-864E-8766EED7914B}">
      <dsp:nvSpPr>
        <dsp:cNvPr id="0" name=""/>
        <dsp:cNvSpPr/>
      </dsp:nvSpPr>
      <dsp:spPr>
        <a:xfrm rot="5400000">
          <a:off x="3694133" y="2910316"/>
          <a:ext cx="778337" cy="722742"/>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75A62-EF44-F148-BA12-A0B0B35BEB99}">
      <dsp:nvSpPr>
        <dsp:cNvPr id="0" name=""/>
        <dsp:cNvSpPr/>
      </dsp:nvSpPr>
      <dsp:spPr>
        <a:xfrm rot="16200000">
          <a:off x="1395953" y="-1395953"/>
          <a:ext cx="1725202" cy="4517110"/>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What</a:t>
          </a:r>
        </a:p>
      </dsp:txBody>
      <dsp:txXfrm rot="5400000">
        <a:off x="0" y="0"/>
        <a:ext cx="4517110" cy="1293901"/>
      </dsp:txXfrm>
    </dsp:sp>
    <dsp:sp modelId="{DAED12EC-D2F3-BC4D-9200-6C33627BF8D3}">
      <dsp:nvSpPr>
        <dsp:cNvPr id="0" name=""/>
        <dsp:cNvSpPr/>
      </dsp:nvSpPr>
      <dsp:spPr>
        <a:xfrm>
          <a:off x="4517110" y="0"/>
          <a:ext cx="4517110" cy="1725202"/>
        </a:xfrm>
        <a:prstGeom prst="round1Rect">
          <a:avLst/>
        </a:prstGeom>
        <a:solidFill>
          <a:srgbClr val="92D050"/>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Whom</a:t>
          </a:r>
        </a:p>
      </dsp:txBody>
      <dsp:txXfrm>
        <a:off x="4517110" y="0"/>
        <a:ext cx="4517110" cy="1293901"/>
      </dsp:txXfrm>
    </dsp:sp>
    <dsp:sp modelId="{CBC80D47-EC12-2146-955F-A2CF5063A7BF}">
      <dsp:nvSpPr>
        <dsp:cNvPr id="0" name=""/>
        <dsp:cNvSpPr/>
      </dsp:nvSpPr>
      <dsp:spPr>
        <a:xfrm rot="10800000">
          <a:off x="0" y="1725202"/>
          <a:ext cx="4517110" cy="1725202"/>
        </a:xfrm>
        <a:prstGeom prst="round1Rect">
          <a:avLst/>
        </a:prstGeom>
        <a:solidFill>
          <a:srgbClr val="A23D8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Conditions</a:t>
          </a:r>
        </a:p>
      </dsp:txBody>
      <dsp:txXfrm rot="10800000">
        <a:off x="0" y="2156503"/>
        <a:ext cx="4517110" cy="1293901"/>
      </dsp:txXfrm>
    </dsp:sp>
    <dsp:sp modelId="{CA3BF8BC-5043-9449-BE7C-ACC76628816F}">
      <dsp:nvSpPr>
        <dsp:cNvPr id="0" name=""/>
        <dsp:cNvSpPr/>
      </dsp:nvSpPr>
      <dsp:spPr>
        <a:xfrm rot="5400000">
          <a:off x="5913063" y="329248"/>
          <a:ext cx="1725202" cy="4517110"/>
        </a:xfrm>
        <a:prstGeom prst="round1Rect">
          <a:avLst/>
        </a:prstGeom>
        <a:solidFill>
          <a:srgbClr val="00B0F0"/>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Process</a:t>
          </a:r>
        </a:p>
      </dsp:txBody>
      <dsp:txXfrm rot="-5400000">
        <a:off x="4517110" y="2156503"/>
        <a:ext cx="4517110" cy="1293901"/>
      </dsp:txXfrm>
    </dsp:sp>
    <dsp:sp modelId="{580D52DC-6886-0445-A790-11C55F388070}">
      <dsp:nvSpPr>
        <dsp:cNvPr id="0" name=""/>
        <dsp:cNvSpPr/>
      </dsp:nvSpPr>
      <dsp:spPr>
        <a:xfrm>
          <a:off x="3161976" y="1293901"/>
          <a:ext cx="2710266" cy="862601"/>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Gift Acceptance &amp; Partnership Policies</a:t>
          </a:r>
        </a:p>
      </dsp:txBody>
      <dsp:txXfrm>
        <a:off x="3204085" y="1336010"/>
        <a:ext cx="2626048" cy="7783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7801A-B75F-E442-8B35-D3DDA644393D}">
      <dsp:nvSpPr>
        <dsp:cNvPr id="0" name=""/>
        <dsp:cNvSpPr/>
      </dsp:nvSpPr>
      <dsp:spPr>
        <a:xfrm>
          <a:off x="1768" y="1003703"/>
          <a:ext cx="2343931" cy="2343931"/>
        </a:xfrm>
        <a:prstGeom prst="ellipse">
          <a:avLst/>
        </a:prstGeom>
        <a:solidFill>
          <a:srgbClr val="F78A2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You</a:t>
          </a:r>
        </a:p>
      </dsp:txBody>
      <dsp:txXfrm>
        <a:off x="345029" y="1346964"/>
        <a:ext cx="1657409" cy="1657409"/>
      </dsp:txXfrm>
    </dsp:sp>
    <dsp:sp modelId="{4F994492-3DC0-1646-8BF8-09650BB5B807}">
      <dsp:nvSpPr>
        <dsp:cNvPr id="0" name=""/>
        <dsp:cNvSpPr/>
      </dsp:nvSpPr>
      <dsp:spPr>
        <a:xfrm>
          <a:off x="2536026" y="1495928"/>
          <a:ext cx="1359480" cy="1359480"/>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716225" y="2015793"/>
        <a:ext cx="999082" cy="319750"/>
      </dsp:txXfrm>
    </dsp:sp>
    <dsp:sp modelId="{AC068372-2715-9D46-93CD-CA8D4A0EC5D6}">
      <dsp:nvSpPr>
        <dsp:cNvPr id="0" name=""/>
        <dsp:cNvSpPr/>
      </dsp:nvSpPr>
      <dsp:spPr>
        <a:xfrm>
          <a:off x="4085834" y="1003703"/>
          <a:ext cx="2343931" cy="2343931"/>
        </a:xfrm>
        <a:prstGeom prst="ellipse">
          <a:avLst/>
        </a:prstGeom>
        <a:solidFill>
          <a:srgbClr val="7FB63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Us</a:t>
          </a:r>
        </a:p>
      </dsp:txBody>
      <dsp:txXfrm>
        <a:off x="4429095" y="1346964"/>
        <a:ext cx="1657409" cy="1657409"/>
      </dsp:txXfrm>
    </dsp:sp>
    <dsp:sp modelId="{45741255-B960-7542-B8B0-46174348D263}">
      <dsp:nvSpPr>
        <dsp:cNvPr id="0" name=""/>
        <dsp:cNvSpPr/>
      </dsp:nvSpPr>
      <dsp:spPr>
        <a:xfrm>
          <a:off x="6620092" y="1495928"/>
          <a:ext cx="1359480" cy="1359480"/>
        </a:xfrm>
        <a:prstGeom prst="mathEqual">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a:off x="6800291" y="1775981"/>
        <a:ext cx="999082" cy="799374"/>
      </dsp:txXfrm>
    </dsp:sp>
    <dsp:sp modelId="{47B6CA0F-625C-E845-827C-57F4169DA275}">
      <dsp:nvSpPr>
        <dsp:cNvPr id="0" name=""/>
        <dsp:cNvSpPr/>
      </dsp:nvSpPr>
      <dsp:spPr>
        <a:xfrm>
          <a:off x="8169900" y="1003703"/>
          <a:ext cx="2343931" cy="2343931"/>
        </a:xfrm>
        <a:prstGeom prst="ellipse">
          <a:avLst/>
        </a:prstGeom>
        <a:solidFill>
          <a:srgbClr val="00AEC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Impact</a:t>
          </a:r>
        </a:p>
      </dsp:txBody>
      <dsp:txXfrm>
        <a:off x="8513161" y="1346964"/>
        <a:ext cx="1657409" cy="16574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AD5BF-1B7B-C946-BEFE-F1E6DBE37D15}">
      <dsp:nvSpPr>
        <dsp:cNvPr id="0" name=""/>
        <dsp:cNvSpPr/>
      </dsp:nvSpPr>
      <dsp:spPr>
        <a:xfrm>
          <a:off x="3063434" y="346993"/>
          <a:ext cx="4318144" cy="4318144"/>
        </a:xfrm>
        <a:prstGeom prst="pie">
          <a:avLst>
            <a:gd name="adj1" fmla="val 16200000"/>
            <a:gd name="adj2" fmla="val 180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Staff</a:t>
          </a:r>
        </a:p>
      </dsp:txBody>
      <dsp:txXfrm>
        <a:off x="5411168" y="1143794"/>
        <a:ext cx="1465084" cy="1439381"/>
      </dsp:txXfrm>
    </dsp:sp>
    <dsp:sp modelId="{75A3B6E4-F52D-4D42-A860-131CDCD8EA42}">
      <dsp:nvSpPr>
        <dsp:cNvPr id="0" name=""/>
        <dsp:cNvSpPr/>
      </dsp:nvSpPr>
      <dsp:spPr>
        <a:xfrm>
          <a:off x="2840844" y="475509"/>
          <a:ext cx="4318144" cy="4318144"/>
        </a:xfrm>
        <a:prstGeom prst="pie">
          <a:avLst>
            <a:gd name="adj1" fmla="val 1800000"/>
            <a:gd name="adj2" fmla="val 9000000"/>
          </a:avLst>
        </a:prstGeom>
        <a:solidFill>
          <a:schemeClr val="accent2">
            <a:hueOff val="3221806"/>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Volunteers (</a:t>
          </a:r>
          <a:r>
            <a:rPr lang="en-US" sz="2100" kern="1200" dirty="0" err="1"/>
            <a:t>BoD</a:t>
          </a:r>
          <a:r>
            <a:rPr lang="en-US" sz="2100" kern="1200" dirty="0"/>
            <a:t>!)</a:t>
          </a:r>
        </a:p>
      </dsp:txBody>
      <dsp:txXfrm>
        <a:off x="4023193" y="3200053"/>
        <a:ext cx="1953446" cy="1336568"/>
      </dsp:txXfrm>
    </dsp:sp>
    <dsp:sp modelId="{84D77073-B50F-ED41-A91A-71737EC798EC}">
      <dsp:nvSpPr>
        <dsp:cNvPr id="0" name=""/>
        <dsp:cNvSpPr/>
      </dsp:nvSpPr>
      <dsp:spPr>
        <a:xfrm>
          <a:off x="2840844" y="475509"/>
          <a:ext cx="4318144" cy="4318144"/>
        </a:xfrm>
        <a:prstGeom prst="pie">
          <a:avLst>
            <a:gd name="adj1" fmla="val 9000000"/>
            <a:gd name="adj2" fmla="val 16200000"/>
          </a:avLst>
        </a:prstGeom>
        <a:solidFill>
          <a:srgbClr val="00AEC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Vendors / Contractors</a:t>
          </a:r>
        </a:p>
      </dsp:txBody>
      <dsp:txXfrm>
        <a:off x="3303503" y="1323716"/>
        <a:ext cx="1465084" cy="14393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8DC5-FCF4-4D42-8AC3-0560C9F98173}">
      <dsp:nvSpPr>
        <dsp:cNvPr id="0" name=""/>
        <dsp:cNvSpPr/>
      </dsp:nvSpPr>
      <dsp:spPr>
        <a:xfrm>
          <a:off x="3365294" y="259472"/>
          <a:ext cx="3759148" cy="1305502"/>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7E58E4-E3D5-4A4E-950A-E07215753EC1}">
      <dsp:nvSpPr>
        <dsp:cNvPr id="0" name=""/>
        <dsp:cNvSpPr/>
      </dsp:nvSpPr>
      <dsp:spPr>
        <a:xfrm>
          <a:off x="4886437" y="3456205"/>
          <a:ext cx="728517" cy="466251"/>
        </a:xfrm>
        <a:prstGeom prst="downArrow">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7E5CF0-BB64-3A4C-8659-8B350CD2ED37}">
      <dsp:nvSpPr>
        <dsp:cNvPr id="0" name=""/>
        <dsp:cNvSpPr/>
      </dsp:nvSpPr>
      <dsp:spPr>
        <a:xfrm>
          <a:off x="3502255" y="3969322"/>
          <a:ext cx="3496882" cy="593989"/>
        </a:xfrm>
        <a:prstGeom prst="rect">
          <a:avLst/>
        </a:prstGeom>
        <a:solidFill>
          <a:srgbClr val="F78A21"/>
        </a:solid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1"/>
              </a:solidFill>
              <a:latin typeface="Tw Cen MT" panose="020B0602020104020603" pitchFamily="34" charset="77"/>
            </a:rPr>
            <a:t>Qualified Prospect</a:t>
          </a:r>
        </a:p>
      </dsp:txBody>
      <dsp:txXfrm>
        <a:off x="3502255" y="3969322"/>
        <a:ext cx="3496882" cy="593989"/>
      </dsp:txXfrm>
    </dsp:sp>
    <dsp:sp modelId="{C928B60E-78B0-E04C-B8AD-E4F1E14C67CF}">
      <dsp:nvSpPr>
        <dsp:cNvPr id="0" name=""/>
        <dsp:cNvSpPr/>
      </dsp:nvSpPr>
      <dsp:spPr>
        <a:xfrm>
          <a:off x="4731992" y="1665801"/>
          <a:ext cx="1311330" cy="1311330"/>
        </a:xfrm>
        <a:prstGeom prst="ellipse">
          <a:avLst/>
        </a:prstGeom>
        <a:solidFill>
          <a:srgbClr val="00AEC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w Cen MT" panose="020B0602020104020603" pitchFamily="34" charset="77"/>
            </a:rPr>
            <a:t>Access</a:t>
          </a:r>
        </a:p>
      </dsp:txBody>
      <dsp:txXfrm>
        <a:off x="4924032" y="1857841"/>
        <a:ext cx="927250" cy="927250"/>
      </dsp:txXfrm>
    </dsp:sp>
    <dsp:sp modelId="{6ED94912-BB65-FB43-9107-BB70688270AD}">
      <dsp:nvSpPr>
        <dsp:cNvPr id="0" name=""/>
        <dsp:cNvSpPr/>
      </dsp:nvSpPr>
      <dsp:spPr>
        <a:xfrm>
          <a:off x="3793662" y="682012"/>
          <a:ext cx="1311330" cy="1311330"/>
        </a:xfrm>
        <a:prstGeom prst="ellipse">
          <a:avLst/>
        </a:prstGeom>
        <a:solidFill>
          <a:schemeClr val="accent2">
            <a:hueOff val="3221806"/>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w Cen MT" panose="020B0602020104020603" pitchFamily="34" charset="77"/>
            </a:rPr>
            <a:t>Affinity</a:t>
          </a:r>
        </a:p>
      </dsp:txBody>
      <dsp:txXfrm>
        <a:off x="3985702" y="874052"/>
        <a:ext cx="927250" cy="927250"/>
      </dsp:txXfrm>
    </dsp:sp>
    <dsp:sp modelId="{5D160AF0-17C2-2B41-B3D5-C8669C78F446}">
      <dsp:nvSpPr>
        <dsp:cNvPr id="0" name=""/>
        <dsp:cNvSpPr/>
      </dsp:nvSpPr>
      <dsp:spPr>
        <a:xfrm>
          <a:off x="5134133" y="364961"/>
          <a:ext cx="1311330" cy="1311330"/>
        </a:xfrm>
        <a:prstGeom prst="ellipse">
          <a:avLst/>
        </a:prstGeom>
        <a:solidFill>
          <a:srgbClr val="F78A2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w Cen MT" panose="020B0602020104020603" pitchFamily="34" charset="77"/>
            </a:rPr>
            <a:t>Ability</a:t>
          </a:r>
        </a:p>
      </dsp:txBody>
      <dsp:txXfrm>
        <a:off x="5326173" y="557001"/>
        <a:ext cx="927250" cy="927250"/>
      </dsp:txXfrm>
    </dsp:sp>
    <dsp:sp modelId="{66A5F94F-1AFE-3C49-A996-3206E17F9DE5}">
      <dsp:nvSpPr>
        <dsp:cNvPr id="0" name=""/>
        <dsp:cNvSpPr/>
      </dsp:nvSpPr>
      <dsp:spPr>
        <a:xfrm>
          <a:off x="3210848" y="99198"/>
          <a:ext cx="4079696" cy="3263756"/>
        </a:xfrm>
        <a:prstGeom prst="funnel">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B1E40-BA35-D64A-B33C-E3C6F1223232}">
      <dsp:nvSpPr>
        <dsp:cNvPr id="0" name=""/>
        <dsp:cNvSpPr/>
      </dsp:nvSpPr>
      <dsp:spPr>
        <a:xfrm>
          <a:off x="788669" y="0"/>
          <a:ext cx="8938260" cy="3948876"/>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0A45DF-A832-774E-A7FF-5557703AE778}">
      <dsp:nvSpPr>
        <dsp:cNvPr id="0" name=""/>
        <dsp:cNvSpPr/>
      </dsp:nvSpPr>
      <dsp:spPr>
        <a:xfrm>
          <a:off x="1765" y="1184662"/>
          <a:ext cx="1344166" cy="157955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Engage</a:t>
          </a:r>
        </a:p>
      </dsp:txBody>
      <dsp:txXfrm>
        <a:off x="67382" y="1250279"/>
        <a:ext cx="1212932" cy="1448316"/>
      </dsp:txXfrm>
    </dsp:sp>
    <dsp:sp modelId="{0A32241C-6BC2-BC4C-885A-7B5728EB21F5}">
      <dsp:nvSpPr>
        <dsp:cNvPr id="0" name=""/>
        <dsp:cNvSpPr/>
      </dsp:nvSpPr>
      <dsp:spPr>
        <a:xfrm>
          <a:off x="1529748" y="1184662"/>
          <a:ext cx="1344166" cy="1579550"/>
        </a:xfrm>
        <a:prstGeom prst="roundRect">
          <a:avLst/>
        </a:prstGeom>
        <a:solidFill>
          <a:schemeClr val="accent2">
            <a:hueOff val="1073935"/>
            <a:satOff val="-3082"/>
            <a:lumOff val="-49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Qualify</a:t>
          </a:r>
        </a:p>
      </dsp:txBody>
      <dsp:txXfrm>
        <a:off x="1595365" y="1250279"/>
        <a:ext cx="1212932" cy="1448316"/>
      </dsp:txXfrm>
    </dsp:sp>
    <dsp:sp modelId="{315A0928-A2CC-A141-9B0E-AA0C4E33B689}">
      <dsp:nvSpPr>
        <dsp:cNvPr id="0" name=""/>
        <dsp:cNvSpPr/>
      </dsp:nvSpPr>
      <dsp:spPr>
        <a:xfrm>
          <a:off x="3057732" y="1184662"/>
          <a:ext cx="1344166" cy="1579550"/>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Prioritize</a:t>
          </a:r>
        </a:p>
      </dsp:txBody>
      <dsp:txXfrm>
        <a:off x="3123349" y="1250279"/>
        <a:ext cx="1212932" cy="1448316"/>
      </dsp:txXfrm>
    </dsp:sp>
    <dsp:sp modelId="{222F13BA-A926-A940-864E-C548421AEAEB}">
      <dsp:nvSpPr>
        <dsp:cNvPr id="0" name=""/>
        <dsp:cNvSpPr/>
      </dsp:nvSpPr>
      <dsp:spPr>
        <a:xfrm>
          <a:off x="4585716" y="1184662"/>
          <a:ext cx="1344166" cy="1579550"/>
        </a:xfrm>
        <a:prstGeom prst="roundRect">
          <a:avLst/>
        </a:prstGeom>
        <a:solidFill>
          <a:schemeClr val="accent2">
            <a:hueOff val="3221806"/>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Cultivate</a:t>
          </a:r>
        </a:p>
      </dsp:txBody>
      <dsp:txXfrm>
        <a:off x="4651333" y="1250279"/>
        <a:ext cx="1212932" cy="1448316"/>
      </dsp:txXfrm>
    </dsp:sp>
    <dsp:sp modelId="{C65EE8D5-260D-9D41-AFBF-B698358F0C48}">
      <dsp:nvSpPr>
        <dsp:cNvPr id="0" name=""/>
        <dsp:cNvSpPr/>
      </dsp:nvSpPr>
      <dsp:spPr>
        <a:xfrm>
          <a:off x="6113700" y="1184662"/>
          <a:ext cx="1344166" cy="1579550"/>
        </a:xfrm>
        <a:prstGeom prst="roundRect">
          <a:avLst/>
        </a:prstGeom>
        <a:solidFill>
          <a:schemeClr val="accent2">
            <a:hueOff val="4295742"/>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Brief</a:t>
          </a:r>
        </a:p>
      </dsp:txBody>
      <dsp:txXfrm>
        <a:off x="6179317" y="1250279"/>
        <a:ext cx="1212932" cy="1448316"/>
      </dsp:txXfrm>
    </dsp:sp>
    <dsp:sp modelId="{609AE715-8E47-334C-A9C6-1102F9B395A2}">
      <dsp:nvSpPr>
        <dsp:cNvPr id="0" name=""/>
        <dsp:cNvSpPr/>
      </dsp:nvSpPr>
      <dsp:spPr>
        <a:xfrm>
          <a:off x="7641684" y="1184662"/>
          <a:ext cx="1344166" cy="1579550"/>
        </a:xfrm>
        <a:prstGeom prst="roundRect">
          <a:avLst/>
        </a:prstGeom>
        <a:solidFill>
          <a:schemeClr val="accent2">
            <a:hueOff val="5369677"/>
            <a:satOff val="-15411"/>
            <a:lumOff val="-2467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Solicit</a:t>
          </a:r>
        </a:p>
      </dsp:txBody>
      <dsp:txXfrm>
        <a:off x="7707301" y="1250279"/>
        <a:ext cx="1212932" cy="1448316"/>
      </dsp:txXfrm>
    </dsp:sp>
    <dsp:sp modelId="{09C4109E-DA48-D74F-86D4-BE7CE4743F0E}">
      <dsp:nvSpPr>
        <dsp:cNvPr id="0" name=""/>
        <dsp:cNvSpPr/>
      </dsp:nvSpPr>
      <dsp:spPr>
        <a:xfrm>
          <a:off x="9169668" y="1184662"/>
          <a:ext cx="1344166" cy="1579550"/>
        </a:xfrm>
        <a:prstGeom prst="roundRec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Steward</a:t>
          </a:r>
        </a:p>
      </dsp:txBody>
      <dsp:txXfrm>
        <a:off x="9235285" y="1250279"/>
        <a:ext cx="1212932" cy="14483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AECAC-71D8-4EFE-B6CF-6599348CF106}">
      <dsp:nvSpPr>
        <dsp:cNvPr id="0" name=""/>
        <dsp:cNvSpPr/>
      </dsp:nvSpPr>
      <dsp:spPr>
        <a:xfrm>
          <a:off x="351068" y="1090292"/>
          <a:ext cx="1094783" cy="109478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1C2E51-2CB7-4F0A-B35B-1E61827D6F70}">
      <dsp:nvSpPr>
        <dsp:cNvPr id="0" name=""/>
        <dsp:cNvSpPr/>
      </dsp:nvSpPr>
      <dsp:spPr>
        <a:xfrm>
          <a:off x="584383" y="1323606"/>
          <a:ext cx="628154" cy="62815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156A45-57E7-4B4C-878E-FC18C4DE9460}">
      <dsp:nvSpPr>
        <dsp:cNvPr id="0" name=""/>
        <dsp:cNvSpPr/>
      </dsp:nvSpPr>
      <dsp:spPr>
        <a:xfrm>
          <a:off x="1097" y="2526073"/>
          <a:ext cx="1794726" cy="717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Goals</a:t>
          </a:r>
        </a:p>
      </dsp:txBody>
      <dsp:txXfrm>
        <a:off x="1097" y="2526073"/>
        <a:ext cx="1794726" cy="717890"/>
      </dsp:txXfrm>
    </dsp:sp>
    <dsp:sp modelId="{A0775D52-5089-47CD-99E8-678C3DD9B58F}">
      <dsp:nvSpPr>
        <dsp:cNvPr id="0" name=""/>
        <dsp:cNvSpPr/>
      </dsp:nvSpPr>
      <dsp:spPr>
        <a:xfrm>
          <a:off x="2459872" y="1090292"/>
          <a:ext cx="1094783" cy="1094783"/>
        </a:xfrm>
        <a:prstGeom prst="ellipse">
          <a:avLst/>
        </a:prstGeom>
        <a:solidFill>
          <a:srgbClr val="7FB638"/>
        </a:solidFill>
        <a:ln>
          <a:noFill/>
        </a:ln>
        <a:effectLst/>
      </dsp:spPr>
      <dsp:style>
        <a:lnRef idx="0">
          <a:scrgbClr r="0" g="0" b="0"/>
        </a:lnRef>
        <a:fillRef idx="1">
          <a:scrgbClr r="0" g="0" b="0"/>
        </a:fillRef>
        <a:effectRef idx="0">
          <a:scrgbClr r="0" g="0" b="0"/>
        </a:effectRef>
        <a:fontRef idx="minor"/>
      </dsp:style>
    </dsp:sp>
    <dsp:sp modelId="{A56D500E-9F8B-462C-A4EF-9B4C30C6DF2B}">
      <dsp:nvSpPr>
        <dsp:cNvPr id="0" name=""/>
        <dsp:cNvSpPr/>
      </dsp:nvSpPr>
      <dsp:spPr>
        <a:xfrm>
          <a:off x="2693187" y="1323606"/>
          <a:ext cx="628154" cy="62815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0AE71D-2483-4A09-8252-0F8E403E5F7E}">
      <dsp:nvSpPr>
        <dsp:cNvPr id="0" name=""/>
        <dsp:cNvSpPr/>
      </dsp:nvSpPr>
      <dsp:spPr>
        <a:xfrm>
          <a:off x="2109901" y="2526073"/>
          <a:ext cx="1794726" cy="717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Behaviors</a:t>
          </a:r>
        </a:p>
      </dsp:txBody>
      <dsp:txXfrm>
        <a:off x="2109901" y="2526073"/>
        <a:ext cx="1794726" cy="717890"/>
      </dsp:txXfrm>
    </dsp:sp>
    <dsp:sp modelId="{399357F7-BF0D-42B4-A0D2-07E7A56BDE91}">
      <dsp:nvSpPr>
        <dsp:cNvPr id="0" name=""/>
        <dsp:cNvSpPr/>
      </dsp:nvSpPr>
      <dsp:spPr>
        <a:xfrm>
          <a:off x="4568676" y="1090292"/>
          <a:ext cx="1094783" cy="1094783"/>
        </a:xfrm>
        <a:prstGeom prst="ellipse">
          <a:avLst/>
        </a:prstGeom>
        <a:solidFill>
          <a:srgbClr val="00AECF"/>
        </a:solidFill>
        <a:ln>
          <a:noFill/>
        </a:ln>
        <a:effectLst/>
      </dsp:spPr>
      <dsp:style>
        <a:lnRef idx="0">
          <a:scrgbClr r="0" g="0" b="0"/>
        </a:lnRef>
        <a:fillRef idx="1">
          <a:scrgbClr r="0" g="0" b="0"/>
        </a:fillRef>
        <a:effectRef idx="0">
          <a:scrgbClr r="0" g="0" b="0"/>
        </a:effectRef>
        <a:fontRef idx="minor"/>
      </dsp:style>
    </dsp:sp>
    <dsp:sp modelId="{EE675C9A-C595-48F1-AD2B-5FFC966C038C}">
      <dsp:nvSpPr>
        <dsp:cNvPr id="0" name=""/>
        <dsp:cNvSpPr/>
      </dsp:nvSpPr>
      <dsp:spPr>
        <a:xfrm>
          <a:off x="4801990" y="1323606"/>
          <a:ext cx="628154" cy="62815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A70791-A834-4705-BD2B-F576CFA9370A}">
      <dsp:nvSpPr>
        <dsp:cNvPr id="0" name=""/>
        <dsp:cNvSpPr/>
      </dsp:nvSpPr>
      <dsp:spPr>
        <a:xfrm>
          <a:off x="4218704" y="2526073"/>
          <a:ext cx="1794726" cy="717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Metrics</a:t>
          </a:r>
        </a:p>
      </dsp:txBody>
      <dsp:txXfrm>
        <a:off x="4218704" y="2526073"/>
        <a:ext cx="1794726" cy="717890"/>
      </dsp:txXfrm>
    </dsp:sp>
    <dsp:sp modelId="{378620A7-EF39-48C3-853C-0F4BB8AE3794}">
      <dsp:nvSpPr>
        <dsp:cNvPr id="0" name=""/>
        <dsp:cNvSpPr/>
      </dsp:nvSpPr>
      <dsp:spPr>
        <a:xfrm>
          <a:off x="6677480" y="1090292"/>
          <a:ext cx="1094783" cy="1094783"/>
        </a:xfrm>
        <a:prstGeom prst="ellipse">
          <a:avLst/>
        </a:prstGeom>
        <a:solidFill>
          <a:srgbClr val="A23D83"/>
        </a:solidFill>
        <a:ln>
          <a:noFill/>
        </a:ln>
        <a:effectLst/>
      </dsp:spPr>
      <dsp:style>
        <a:lnRef idx="0">
          <a:scrgbClr r="0" g="0" b="0"/>
        </a:lnRef>
        <a:fillRef idx="1">
          <a:scrgbClr r="0" g="0" b="0"/>
        </a:fillRef>
        <a:effectRef idx="0">
          <a:scrgbClr r="0" g="0" b="0"/>
        </a:effectRef>
        <a:fontRef idx="minor"/>
      </dsp:style>
    </dsp:sp>
    <dsp:sp modelId="{6360B968-406F-45E4-844C-614DBA179DCB}">
      <dsp:nvSpPr>
        <dsp:cNvPr id="0" name=""/>
        <dsp:cNvSpPr/>
      </dsp:nvSpPr>
      <dsp:spPr>
        <a:xfrm>
          <a:off x="6910794" y="1323606"/>
          <a:ext cx="628154" cy="62815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846C27-A584-4F55-83CD-42A22B7B845B}">
      <dsp:nvSpPr>
        <dsp:cNvPr id="0" name=""/>
        <dsp:cNvSpPr/>
      </dsp:nvSpPr>
      <dsp:spPr>
        <a:xfrm>
          <a:off x="6327508" y="2526073"/>
          <a:ext cx="1794726" cy="717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Reflection</a:t>
          </a:r>
        </a:p>
      </dsp:txBody>
      <dsp:txXfrm>
        <a:off x="6327508" y="2526073"/>
        <a:ext cx="1794726" cy="717890"/>
      </dsp:txXfrm>
    </dsp:sp>
    <dsp:sp modelId="{7045C17B-B3D0-4E54-AD02-03F97B7460F2}">
      <dsp:nvSpPr>
        <dsp:cNvPr id="0" name=""/>
        <dsp:cNvSpPr/>
      </dsp:nvSpPr>
      <dsp:spPr>
        <a:xfrm>
          <a:off x="8786283" y="1090292"/>
          <a:ext cx="1094783" cy="1094783"/>
        </a:xfrm>
        <a:prstGeom prst="ellipse">
          <a:avLst/>
        </a:prstGeom>
        <a:solidFill>
          <a:srgbClr val="0070C0"/>
        </a:solidFill>
        <a:ln>
          <a:noFill/>
        </a:ln>
        <a:effectLst/>
      </dsp:spPr>
      <dsp:style>
        <a:lnRef idx="0">
          <a:scrgbClr r="0" g="0" b="0"/>
        </a:lnRef>
        <a:fillRef idx="1">
          <a:scrgbClr r="0" g="0" b="0"/>
        </a:fillRef>
        <a:effectRef idx="0">
          <a:scrgbClr r="0" g="0" b="0"/>
        </a:effectRef>
        <a:fontRef idx="minor"/>
      </dsp:style>
    </dsp:sp>
    <dsp:sp modelId="{CA132893-942E-4A63-83D0-0BDFB202F16C}">
      <dsp:nvSpPr>
        <dsp:cNvPr id="0" name=""/>
        <dsp:cNvSpPr/>
      </dsp:nvSpPr>
      <dsp:spPr>
        <a:xfrm>
          <a:off x="9019598" y="1323606"/>
          <a:ext cx="628154" cy="62815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51656E-6409-4DC6-92E8-C4969C40CD36}">
      <dsp:nvSpPr>
        <dsp:cNvPr id="0" name=""/>
        <dsp:cNvSpPr/>
      </dsp:nvSpPr>
      <dsp:spPr>
        <a:xfrm>
          <a:off x="8436312" y="2526073"/>
          <a:ext cx="1794726" cy="717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Celebration</a:t>
          </a:r>
        </a:p>
      </dsp:txBody>
      <dsp:txXfrm>
        <a:off x="8436312" y="2526073"/>
        <a:ext cx="1794726" cy="7178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AA40B-1A48-F249-BA37-0E68930978AD}">
      <dsp:nvSpPr>
        <dsp:cNvPr id="0" name=""/>
        <dsp:cNvSpPr/>
      </dsp:nvSpPr>
      <dsp:spPr>
        <a:xfrm rot="5400000">
          <a:off x="2770001" y="517147"/>
          <a:ext cx="1819257" cy="1582753"/>
        </a:xfrm>
        <a:prstGeom prst="hexagon">
          <a:avLst>
            <a:gd name="adj" fmla="val 25000"/>
            <a:gd name="vf" fmla="val 1154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Square Squad</a:t>
          </a:r>
        </a:p>
      </dsp:txBody>
      <dsp:txXfrm rot="-5400000">
        <a:off x="3134899" y="682396"/>
        <a:ext cx="1089461" cy="1252255"/>
      </dsp:txXfrm>
    </dsp:sp>
    <dsp:sp modelId="{5749C5F6-BEBC-0547-A9B8-94A10B2F78B3}">
      <dsp:nvSpPr>
        <dsp:cNvPr id="0" name=""/>
        <dsp:cNvSpPr/>
      </dsp:nvSpPr>
      <dsp:spPr>
        <a:xfrm>
          <a:off x="4519034" y="762747"/>
          <a:ext cx="2030291" cy="1091554"/>
        </a:xfrm>
        <a:prstGeom prst="rect">
          <a:avLst/>
        </a:prstGeom>
        <a:noFill/>
        <a:ln>
          <a:noFill/>
        </a:ln>
        <a:effectLst/>
      </dsp:spPr>
      <dsp:style>
        <a:lnRef idx="0">
          <a:scrgbClr r="0" g="0" b="0"/>
        </a:lnRef>
        <a:fillRef idx="0">
          <a:scrgbClr r="0" g="0" b="0"/>
        </a:fillRef>
        <a:effectRef idx="0">
          <a:scrgbClr r="0" g="0" b="0"/>
        </a:effectRef>
        <a:fontRef idx="minor"/>
      </dsp:style>
    </dsp:sp>
    <dsp:sp modelId="{FA406E35-FB1C-CE44-925A-710FD2767274}">
      <dsp:nvSpPr>
        <dsp:cNvPr id="0" name=""/>
        <dsp:cNvSpPr/>
      </dsp:nvSpPr>
      <dsp:spPr>
        <a:xfrm rot="5400000">
          <a:off x="1060626" y="517147"/>
          <a:ext cx="1819257" cy="1582753"/>
        </a:xfrm>
        <a:prstGeom prst="hexagon">
          <a:avLst>
            <a:gd name="adj" fmla="val 25000"/>
            <a:gd name="vf" fmla="val 115470"/>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425524" y="682396"/>
        <a:ext cx="1089461" cy="1252255"/>
      </dsp:txXfrm>
    </dsp:sp>
    <dsp:sp modelId="{701F418F-0BD1-AC46-8AF1-9527AC42A625}">
      <dsp:nvSpPr>
        <dsp:cNvPr id="0" name=""/>
        <dsp:cNvSpPr/>
      </dsp:nvSpPr>
      <dsp:spPr>
        <a:xfrm rot="5400000">
          <a:off x="1912039" y="2061333"/>
          <a:ext cx="1819257" cy="1582753"/>
        </a:xfrm>
        <a:prstGeom prst="hexagon">
          <a:avLst>
            <a:gd name="adj" fmla="val 25000"/>
            <a:gd name="vf" fmla="val 1154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Follow</a:t>
          </a:r>
        </a:p>
      </dsp:txBody>
      <dsp:txXfrm rot="-5400000">
        <a:off x="2276937" y="2226582"/>
        <a:ext cx="1089461" cy="1252255"/>
      </dsp:txXfrm>
    </dsp:sp>
    <dsp:sp modelId="{338F9E92-2D42-7743-9A54-4644F17BB82F}">
      <dsp:nvSpPr>
        <dsp:cNvPr id="0" name=""/>
        <dsp:cNvSpPr/>
      </dsp:nvSpPr>
      <dsp:spPr>
        <a:xfrm>
          <a:off x="0" y="2306932"/>
          <a:ext cx="1964797" cy="1091554"/>
        </a:xfrm>
        <a:prstGeom prst="rect">
          <a:avLst/>
        </a:prstGeom>
        <a:noFill/>
        <a:ln>
          <a:noFill/>
        </a:ln>
        <a:effectLst/>
      </dsp:spPr>
      <dsp:style>
        <a:lnRef idx="0">
          <a:scrgbClr r="0" g="0" b="0"/>
        </a:lnRef>
        <a:fillRef idx="0">
          <a:scrgbClr r="0" g="0" b="0"/>
        </a:fillRef>
        <a:effectRef idx="0">
          <a:scrgbClr r="0" g="0" b="0"/>
        </a:effectRef>
        <a:fontRef idx="minor"/>
      </dsp:style>
    </dsp:sp>
    <dsp:sp modelId="{7786FD0C-5214-574A-A898-057AEB785C71}">
      <dsp:nvSpPr>
        <dsp:cNvPr id="0" name=""/>
        <dsp:cNvSpPr/>
      </dsp:nvSpPr>
      <dsp:spPr>
        <a:xfrm rot="5400000">
          <a:off x="3621413" y="2061333"/>
          <a:ext cx="1819257" cy="1582753"/>
        </a:xfrm>
        <a:prstGeom prst="hexagon">
          <a:avLst>
            <a:gd name="adj" fmla="val 25000"/>
            <a:gd name="vf" fmla="val 115470"/>
          </a:avLst>
        </a:prstGeom>
        <a:solidFill>
          <a:srgbClr val="A23D8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986311" y="2226582"/>
        <a:ext cx="1089461" cy="1252255"/>
      </dsp:txXfrm>
    </dsp:sp>
    <dsp:sp modelId="{A267ECF2-2208-E942-B50C-26F82903C344}">
      <dsp:nvSpPr>
        <dsp:cNvPr id="0" name=""/>
        <dsp:cNvSpPr/>
      </dsp:nvSpPr>
      <dsp:spPr>
        <a:xfrm rot="5400000">
          <a:off x="2770001" y="3605518"/>
          <a:ext cx="1819257" cy="1582753"/>
        </a:xfrm>
        <a:prstGeom prst="hexagon">
          <a:avLst>
            <a:gd name="adj" fmla="val 25000"/>
            <a:gd name="vf" fmla="val 115470"/>
          </a:avLst>
        </a:prstGeom>
        <a:solidFill>
          <a:srgbClr val="7FB63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Community</a:t>
          </a:r>
        </a:p>
      </dsp:txBody>
      <dsp:txXfrm rot="-5400000">
        <a:off x="3134899" y="3770767"/>
        <a:ext cx="1089461" cy="1252255"/>
      </dsp:txXfrm>
    </dsp:sp>
    <dsp:sp modelId="{D557A71D-8257-3B40-8378-60032931A6DF}">
      <dsp:nvSpPr>
        <dsp:cNvPr id="0" name=""/>
        <dsp:cNvSpPr/>
      </dsp:nvSpPr>
      <dsp:spPr>
        <a:xfrm>
          <a:off x="4519034" y="3851118"/>
          <a:ext cx="2030291" cy="1091554"/>
        </a:xfrm>
        <a:prstGeom prst="rect">
          <a:avLst/>
        </a:prstGeom>
        <a:noFill/>
        <a:ln>
          <a:noFill/>
        </a:ln>
        <a:effectLst/>
      </dsp:spPr>
      <dsp:style>
        <a:lnRef idx="0">
          <a:scrgbClr r="0" g="0" b="0"/>
        </a:lnRef>
        <a:fillRef idx="0">
          <a:scrgbClr r="0" g="0" b="0"/>
        </a:fillRef>
        <a:effectRef idx="0">
          <a:scrgbClr r="0" g="0" b="0"/>
        </a:effectRef>
        <a:fontRef idx="minor"/>
      </dsp:style>
    </dsp:sp>
    <dsp:sp modelId="{7F44C51E-1609-9345-97A8-147CBF2ADB3E}">
      <dsp:nvSpPr>
        <dsp:cNvPr id="0" name=""/>
        <dsp:cNvSpPr/>
      </dsp:nvSpPr>
      <dsp:spPr>
        <a:xfrm rot="5400000">
          <a:off x="1060626" y="3605518"/>
          <a:ext cx="1819257" cy="1582753"/>
        </a:xfrm>
        <a:prstGeom prst="hexagon">
          <a:avLst>
            <a:gd name="adj" fmla="val 25000"/>
            <a:gd name="vf" fmla="val 11547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425524" y="3770767"/>
        <a:ext cx="1089461" cy="1252255"/>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50E28-C962-ED4C-B5DE-8F7AD0257954}" type="datetimeFigureOut">
              <a:rPr lang="en-US" smtClean="0"/>
              <a:t>5/5/26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AE46F-08AC-7449-B34D-850802DB7F31}" type="slidenum">
              <a:rPr lang="en-US" smtClean="0"/>
              <a:t>‹#›</a:t>
            </a:fld>
            <a:endParaRPr lang="en-US"/>
          </a:p>
        </p:txBody>
      </p:sp>
    </p:spTree>
    <p:extLst>
      <p:ext uri="{BB962C8B-B14F-4D97-AF65-F5344CB8AC3E}">
        <p14:creationId xmlns:p14="http://schemas.microsoft.com/office/powerpoint/2010/main" val="702616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Description</a:t>
            </a:r>
            <a:r>
              <a:rPr lang="en-US" sz="1200" b="0" i="0" u="none" strike="noStrike" kern="1200" dirty="0">
                <a:solidFill>
                  <a:schemeClr val="tx1"/>
                </a:solidFill>
                <a:effectLst/>
                <a:latin typeface="+mn-lt"/>
                <a:ea typeface="+mn-ea"/>
                <a:cs typeface="+mn-cs"/>
              </a:rPr>
              <a:t>: Are you one of the many organizations being forced to reevaluate your fundraising strategy and explore new options in response to the seismic shifts in today’s funding landscape? Do you wish you had someone to help you sort out the best approach based on reality, not theory? Join Brandy Bertram, a 25+ year veteran of small-shop fundraising, as she shares critical insights and practical frameworks to move your fundraising forward, even if you’re fighting upstream. </a:t>
            </a:r>
          </a:p>
          <a:p>
            <a:pPr rtl="0"/>
            <a:endParaRPr lang="en-US" b="0" dirty="0">
              <a:effectLst/>
            </a:endParaRPr>
          </a:p>
          <a:p>
            <a:pPr rtl="0"/>
            <a:r>
              <a:rPr lang="en-US" sz="1200" b="1" i="0" u="none" strike="noStrike" kern="1200" dirty="0">
                <a:solidFill>
                  <a:schemeClr val="tx1"/>
                </a:solidFill>
                <a:effectLst/>
                <a:latin typeface="+mn-lt"/>
                <a:ea typeface="+mn-ea"/>
                <a:cs typeface="+mn-cs"/>
              </a:rPr>
              <a:t>Audience Takeaways</a:t>
            </a:r>
            <a:r>
              <a:rPr lang="en-US" sz="1200" b="0" i="0" u="none" strike="noStrike" kern="1200" dirty="0">
                <a:solidFill>
                  <a:schemeClr val="tx1"/>
                </a:solidFill>
                <a:effectLst/>
                <a:latin typeface="+mn-lt"/>
                <a:ea typeface="+mn-ea"/>
                <a:cs typeface="+mn-cs"/>
              </a:rPr>
              <a:t>: Participants will leave the session with the knowledge and tools they need to 1) understand and prioritize their prospects, 2) craft a compelling case for support, and 3) align their efforts to the critical actions that are most likely to result in success.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527455D-C9B9-4CF0-BB06-E2E42F502BE0}" type="slidenum">
              <a:rPr lang="en-US" smtClean="0"/>
              <a:t>1</a:t>
            </a:fld>
            <a:endParaRPr lang="en-US"/>
          </a:p>
        </p:txBody>
      </p:sp>
    </p:spTree>
    <p:extLst>
      <p:ext uri="{BB962C8B-B14F-4D97-AF65-F5344CB8AC3E}">
        <p14:creationId xmlns:p14="http://schemas.microsoft.com/office/powerpoint/2010/main" val="276656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7455D-C9B9-4CF0-BB06-E2E42F502BE0}" type="slidenum">
              <a:rPr lang="en-US" smtClean="0"/>
              <a:t>2</a:t>
            </a:fld>
            <a:endParaRPr lang="en-US"/>
          </a:p>
        </p:txBody>
      </p:sp>
    </p:spTree>
    <p:extLst>
      <p:ext uri="{BB962C8B-B14F-4D97-AF65-F5344CB8AC3E}">
        <p14:creationId xmlns:p14="http://schemas.microsoft.com/office/powerpoint/2010/main" val="1798962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7455D-C9B9-4CF0-BB06-E2E42F502BE0}" type="slidenum">
              <a:rPr lang="en-US" smtClean="0"/>
              <a:t>3</a:t>
            </a:fld>
            <a:endParaRPr lang="en-US"/>
          </a:p>
        </p:txBody>
      </p:sp>
    </p:spTree>
    <p:extLst>
      <p:ext uri="{BB962C8B-B14F-4D97-AF65-F5344CB8AC3E}">
        <p14:creationId xmlns:p14="http://schemas.microsoft.com/office/powerpoint/2010/main" val="295649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Fundraising is scary. It comes into this world ugly and messy. Fundraising is frightening because it threatens what is known – and believed, by us and others about money, about wealth, and about cultural norms like what qualifies as polite conversation and other people’s business. </a:t>
            </a:r>
            <a:br>
              <a:rPr lang="en-US" dirty="0"/>
            </a:br>
            <a:br>
              <a:rPr lang="en-US" dirty="0"/>
            </a:br>
            <a:r>
              <a:rPr lang="en-US" dirty="0"/>
              <a:t>Yes, fundraising is scary, and messy, and, at times, fragile. But under the proper care, it becomes something beautiful.</a:t>
            </a:r>
          </a:p>
        </p:txBody>
      </p:sp>
      <p:sp>
        <p:nvSpPr>
          <p:cNvPr id="4" name="Slide Number Placeholder 3"/>
          <p:cNvSpPr>
            <a:spLocks noGrp="1"/>
          </p:cNvSpPr>
          <p:nvPr>
            <p:ph type="sldNum" sz="quarter" idx="5"/>
          </p:nvPr>
        </p:nvSpPr>
        <p:spPr/>
        <p:txBody>
          <a:bodyPr/>
          <a:lstStyle/>
          <a:p>
            <a:fld id="{FF1AE46F-08AC-7449-B34D-850802DB7F31}" type="slidenum">
              <a:rPr lang="en-US" smtClean="0"/>
              <a:t>4</a:t>
            </a:fld>
            <a:endParaRPr lang="en-US"/>
          </a:p>
        </p:txBody>
      </p:sp>
    </p:spTree>
    <p:extLst>
      <p:ext uri="{BB962C8B-B14F-4D97-AF65-F5344CB8AC3E}">
        <p14:creationId xmlns:p14="http://schemas.microsoft.com/office/powerpoint/2010/main" val="4191593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1AE46F-08AC-7449-B34D-850802DB7F31}" type="slidenum">
              <a:rPr lang="en-US" smtClean="0"/>
              <a:t>10</a:t>
            </a:fld>
            <a:endParaRPr lang="en-US"/>
          </a:p>
        </p:txBody>
      </p:sp>
    </p:spTree>
    <p:extLst>
      <p:ext uri="{BB962C8B-B14F-4D97-AF65-F5344CB8AC3E}">
        <p14:creationId xmlns:p14="http://schemas.microsoft.com/office/powerpoint/2010/main" val="2766911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1AE46F-08AC-7449-B34D-850802DB7F31}" type="slidenum">
              <a:rPr lang="en-US" smtClean="0"/>
              <a:t>14</a:t>
            </a:fld>
            <a:endParaRPr lang="en-US"/>
          </a:p>
        </p:txBody>
      </p:sp>
    </p:spTree>
    <p:extLst>
      <p:ext uri="{BB962C8B-B14F-4D97-AF65-F5344CB8AC3E}">
        <p14:creationId xmlns:p14="http://schemas.microsoft.com/office/powerpoint/2010/main" val="3938162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7D4A8-5E4D-63D8-9933-4147DA7BE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0CD0E-8A56-AAEA-01B2-0125E11BDB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8EB5CE-4C17-FC5B-FFE1-826951E2C2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0D27BE-3816-90DC-AEF8-E11C317C9FD2}"/>
              </a:ext>
            </a:extLst>
          </p:cNvPr>
          <p:cNvSpPr>
            <a:spLocks noGrp="1"/>
          </p:cNvSpPr>
          <p:nvPr>
            <p:ph type="sldNum" sz="quarter" idx="5"/>
          </p:nvPr>
        </p:nvSpPr>
        <p:spPr/>
        <p:txBody>
          <a:bodyPr/>
          <a:lstStyle/>
          <a:p>
            <a:fld id="{FF1AE46F-08AC-7449-B34D-850802DB7F31}" type="slidenum">
              <a:rPr lang="en-US" smtClean="0"/>
              <a:t>17</a:t>
            </a:fld>
            <a:endParaRPr lang="en-US"/>
          </a:p>
        </p:txBody>
      </p:sp>
    </p:spTree>
    <p:extLst>
      <p:ext uri="{BB962C8B-B14F-4D97-AF65-F5344CB8AC3E}">
        <p14:creationId xmlns:p14="http://schemas.microsoft.com/office/powerpoint/2010/main" val="3481499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1AE46F-08AC-7449-B34D-850802DB7F31}" type="slidenum">
              <a:rPr lang="en-US" smtClean="0"/>
              <a:t>22</a:t>
            </a:fld>
            <a:endParaRPr lang="en-US"/>
          </a:p>
        </p:txBody>
      </p:sp>
    </p:spTree>
    <p:extLst>
      <p:ext uri="{BB962C8B-B14F-4D97-AF65-F5344CB8AC3E}">
        <p14:creationId xmlns:p14="http://schemas.microsoft.com/office/powerpoint/2010/main" val="2840105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27455D-C9B9-4CF0-BB06-E2E42F502BE0}" type="slidenum">
              <a:rPr lang="en-US" smtClean="0"/>
              <a:t>25</a:t>
            </a:fld>
            <a:endParaRPr lang="en-US"/>
          </a:p>
        </p:txBody>
      </p:sp>
    </p:spTree>
    <p:extLst>
      <p:ext uri="{BB962C8B-B14F-4D97-AF65-F5344CB8AC3E}">
        <p14:creationId xmlns:p14="http://schemas.microsoft.com/office/powerpoint/2010/main" val="401040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BDA6A-5471-CA96-47EC-13E6076533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67CAB7-C3FD-2781-50CF-866B13E195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8800EF-EC59-FA1A-9BDD-BAD5CC70E709}"/>
              </a:ext>
            </a:extLst>
          </p:cNvPr>
          <p:cNvSpPr>
            <a:spLocks noGrp="1"/>
          </p:cNvSpPr>
          <p:nvPr>
            <p:ph type="dt" sz="half" idx="10"/>
          </p:nvPr>
        </p:nvSpPr>
        <p:spPr/>
        <p:txBody>
          <a:bodyPr/>
          <a:lstStyle/>
          <a:p>
            <a:fld id="{3AC17A9D-881E-1740-8810-377C813B612D}" type="datetimeFigureOut">
              <a:rPr lang="en-US" smtClean="0"/>
              <a:t>5/5/26</a:t>
            </a:fld>
            <a:endParaRPr lang="en-US"/>
          </a:p>
        </p:txBody>
      </p:sp>
      <p:sp>
        <p:nvSpPr>
          <p:cNvPr id="5" name="Footer Placeholder 4">
            <a:extLst>
              <a:ext uri="{FF2B5EF4-FFF2-40B4-BE49-F238E27FC236}">
                <a16:creationId xmlns:a16="http://schemas.microsoft.com/office/drawing/2014/main" id="{F3DAE678-D9B5-14DA-48E2-9C5DCB187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C5D96-43AC-3B5B-F3B4-379307888B6B}"/>
              </a:ext>
            </a:extLst>
          </p:cNvPr>
          <p:cNvSpPr>
            <a:spLocks noGrp="1"/>
          </p:cNvSpPr>
          <p:nvPr>
            <p:ph type="sldNum" sz="quarter" idx="12"/>
          </p:nvPr>
        </p:nvSpPr>
        <p:spPr/>
        <p:txBody>
          <a:bodyPr/>
          <a:lstStyle/>
          <a:p>
            <a:fld id="{3A097BDA-A63B-6049-B94E-9E5F6A48E7F9}" type="slidenum">
              <a:rPr lang="en-US" smtClean="0"/>
              <a:t>‹#›</a:t>
            </a:fld>
            <a:endParaRPr lang="en-US"/>
          </a:p>
        </p:txBody>
      </p:sp>
    </p:spTree>
    <p:extLst>
      <p:ext uri="{BB962C8B-B14F-4D97-AF65-F5344CB8AC3E}">
        <p14:creationId xmlns:p14="http://schemas.microsoft.com/office/powerpoint/2010/main" val="2727716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482F-04B6-6ADB-03F6-C65722FB39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EC6881-3298-34D0-EA63-A9B730840A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EB570-A80F-2434-9CF2-3E7F43501C73}"/>
              </a:ext>
            </a:extLst>
          </p:cNvPr>
          <p:cNvSpPr>
            <a:spLocks noGrp="1"/>
          </p:cNvSpPr>
          <p:nvPr>
            <p:ph type="dt" sz="half" idx="10"/>
          </p:nvPr>
        </p:nvSpPr>
        <p:spPr/>
        <p:txBody>
          <a:bodyPr/>
          <a:lstStyle/>
          <a:p>
            <a:fld id="{3AC17A9D-881E-1740-8810-377C813B612D}" type="datetimeFigureOut">
              <a:rPr lang="en-US" smtClean="0"/>
              <a:t>5/5/26</a:t>
            </a:fld>
            <a:endParaRPr lang="en-US"/>
          </a:p>
        </p:txBody>
      </p:sp>
      <p:sp>
        <p:nvSpPr>
          <p:cNvPr id="5" name="Footer Placeholder 4">
            <a:extLst>
              <a:ext uri="{FF2B5EF4-FFF2-40B4-BE49-F238E27FC236}">
                <a16:creationId xmlns:a16="http://schemas.microsoft.com/office/drawing/2014/main" id="{28A17CA8-84F2-0F3C-CE5F-857688EA5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80832-C136-6437-657D-7359B5B474AE}"/>
              </a:ext>
            </a:extLst>
          </p:cNvPr>
          <p:cNvSpPr>
            <a:spLocks noGrp="1"/>
          </p:cNvSpPr>
          <p:nvPr>
            <p:ph type="sldNum" sz="quarter" idx="12"/>
          </p:nvPr>
        </p:nvSpPr>
        <p:spPr/>
        <p:txBody>
          <a:bodyPr/>
          <a:lstStyle/>
          <a:p>
            <a:fld id="{3A097BDA-A63B-6049-B94E-9E5F6A48E7F9}" type="slidenum">
              <a:rPr lang="en-US" smtClean="0"/>
              <a:t>‹#›</a:t>
            </a:fld>
            <a:endParaRPr lang="en-US"/>
          </a:p>
        </p:txBody>
      </p:sp>
    </p:spTree>
    <p:extLst>
      <p:ext uri="{BB962C8B-B14F-4D97-AF65-F5344CB8AC3E}">
        <p14:creationId xmlns:p14="http://schemas.microsoft.com/office/powerpoint/2010/main" val="1399246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07E219-1569-E7FC-A73E-98851BA8C0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2C597A-3F1E-5EEB-93A3-57273D3D9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509EB-65E5-D6D0-7D35-39895C2AC415}"/>
              </a:ext>
            </a:extLst>
          </p:cNvPr>
          <p:cNvSpPr>
            <a:spLocks noGrp="1"/>
          </p:cNvSpPr>
          <p:nvPr>
            <p:ph type="dt" sz="half" idx="10"/>
          </p:nvPr>
        </p:nvSpPr>
        <p:spPr/>
        <p:txBody>
          <a:bodyPr/>
          <a:lstStyle/>
          <a:p>
            <a:fld id="{3AC17A9D-881E-1740-8810-377C813B612D}" type="datetimeFigureOut">
              <a:rPr lang="en-US" smtClean="0"/>
              <a:t>5/5/26</a:t>
            </a:fld>
            <a:endParaRPr lang="en-US"/>
          </a:p>
        </p:txBody>
      </p:sp>
      <p:sp>
        <p:nvSpPr>
          <p:cNvPr id="5" name="Footer Placeholder 4">
            <a:extLst>
              <a:ext uri="{FF2B5EF4-FFF2-40B4-BE49-F238E27FC236}">
                <a16:creationId xmlns:a16="http://schemas.microsoft.com/office/drawing/2014/main" id="{F688E213-CBF9-F23F-4913-170B7E600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DCB1C-C166-9734-E0BB-00D5EFA746BB}"/>
              </a:ext>
            </a:extLst>
          </p:cNvPr>
          <p:cNvSpPr>
            <a:spLocks noGrp="1"/>
          </p:cNvSpPr>
          <p:nvPr>
            <p:ph type="sldNum" sz="quarter" idx="12"/>
          </p:nvPr>
        </p:nvSpPr>
        <p:spPr/>
        <p:txBody>
          <a:bodyPr/>
          <a:lstStyle/>
          <a:p>
            <a:fld id="{3A097BDA-A63B-6049-B94E-9E5F6A48E7F9}" type="slidenum">
              <a:rPr lang="en-US" smtClean="0"/>
              <a:t>‹#›</a:t>
            </a:fld>
            <a:endParaRPr lang="en-US"/>
          </a:p>
        </p:txBody>
      </p:sp>
    </p:spTree>
    <p:extLst>
      <p:ext uri="{BB962C8B-B14F-4D97-AF65-F5344CB8AC3E}">
        <p14:creationId xmlns:p14="http://schemas.microsoft.com/office/powerpoint/2010/main" val="477944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CEE1-D129-DB2E-95D5-A30495FE91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F3AA13-E59A-D793-CDED-F9482B62DA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31A5B-D0AE-FD54-BBAF-0A52FF5D39C9}"/>
              </a:ext>
            </a:extLst>
          </p:cNvPr>
          <p:cNvSpPr>
            <a:spLocks noGrp="1"/>
          </p:cNvSpPr>
          <p:nvPr>
            <p:ph type="dt" sz="half" idx="10"/>
          </p:nvPr>
        </p:nvSpPr>
        <p:spPr/>
        <p:txBody>
          <a:bodyPr/>
          <a:lstStyle/>
          <a:p>
            <a:fld id="{3AC17A9D-881E-1740-8810-377C813B612D}" type="datetimeFigureOut">
              <a:rPr lang="en-US" smtClean="0"/>
              <a:t>5/5/26</a:t>
            </a:fld>
            <a:endParaRPr lang="en-US"/>
          </a:p>
        </p:txBody>
      </p:sp>
      <p:sp>
        <p:nvSpPr>
          <p:cNvPr id="5" name="Footer Placeholder 4">
            <a:extLst>
              <a:ext uri="{FF2B5EF4-FFF2-40B4-BE49-F238E27FC236}">
                <a16:creationId xmlns:a16="http://schemas.microsoft.com/office/drawing/2014/main" id="{8CCD0BAD-A55E-BF59-036C-64CAD944A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EE617-9820-CA91-DEE7-9B3CBF03D6CB}"/>
              </a:ext>
            </a:extLst>
          </p:cNvPr>
          <p:cNvSpPr>
            <a:spLocks noGrp="1"/>
          </p:cNvSpPr>
          <p:nvPr>
            <p:ph type="sldNum" sz="quarter" idx="12"/>
          </p:nvPr>
        </p:nvSpPr>
        <p:spPr/>
        <p:txBody>
          <a:bodyPr/>
          <a:lstStyle/>
          <a:p>
            <a:fld id="{3A097BDA-A63B-6049-B94E-9E5F6A48E7F9}" type="slidenum">
              <a:rPr lang="en-US" smtClean="0"/>
              <a:t>‹#›</a:t>
            </a:fld>
            <a:endParaRPr lang="en-US"/>
          </a:p>
        </p:txBody>
      </p:sp>
    </p:spTree>
    <p:extLst>
      <p:ext uri="{BB962C8B-B14F-4D97-AF65-F5344CB8AC3E}">
        <p14:creationId xmlns:p14="http://schemas.microsoft.com/office/powerpoint/2010/main" val="2122817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5E1C-5A7A-9696-0849-D1B32C91C2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7F7B82-C798-0E05-BEF7-0012B69B31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350411-1AE1-8A3F-2FA9-CEA5279C18B4}"/>
              </a:ext>
            </a:extLst>
          </p:cNvPr>
          <p:cNvSpPr>
            <a:spLocks noGrp="1"/>
          </p:cNvSpPr>
          <p:nvPr>
            <p:ph type="dt" sz="half" idx="10"/>
          </p:nvPr>
        </p:nvSpPr>
        <p:spPr/>
        <p:txBody>
          <a:bodyPr/>
          <a:lstStyle/>
          <a:p>
            <a:fld id="{3AC17A9D-881E-1740-8810-377C813B612D}" type="datetimeFigureOut">
              <a:rPr lang="en-US" smtClean="0"/>
              <a:t>5/5/26</a:t>
            </a:fld>
            <a:endParaRPr lang="en-US"/>
          </a:p>
        </p:txBody>
      </p:sp>
      <p:sp>
        <p:nvSpPr>
          <p:cNvPr id="5" name="Footer Placeholder 4">
            <a:extLst>
              <a:ext uri="{FF2B5EF4-FFF2-40B4-BE49-F238E27FC236}">
                <a16:creationId xmlns:a16="http://schemas.microsoft.com/office/drawing/2014/main" id="{EC153D3B-7958-A2B4-E968-9659AC3DB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C021E-2A5A-E450-6E47-48FB3ABC7427}"/>
              </a:ext>
            </a:extLst>
          </p:cNvPr>
          <p:cNvSpPr>
            <a:spLocks noGrp="1"/>
          </p:cNvSpPr>
          <p:nvPr>
            <p:ph type="sldNum" sz="quarter" idx="12"/>
          </p:nvPr>
        </p:nvSpPr>
        <p:spPr/>
        <p:txBody>
          <a:bodyPr/>
          <a:lstStyle/>
          <a:p>
            <a:fld id="{3A097BDA-A63B-6049-B94E-9E5F6A48E7F9}" type="slidenum">
              <a:rPr lang="en-US" smtClean="0"/>
              <a:t>‹#›</a:t>
            </a:fld>
            <a:endParaRPr lang="en-US"/>
          </a:p>
        </p:txBody>
      </p:sp>
    </p:spTree>
    <p:extLst>
      <p:ext uri="{BB962C8B-B14F-4D97-AF65-F5344CB8AC3E}">
        <p14:creationId xmlns:p14="http://schemas.microsoft.com/office/powerpoint/2010/main" val="2073474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9682-4851-AC90-6ADD-CE0386D86F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3E5146-CEDC-7489-61B7-133592D5C4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B02B6-7AD1-5906-999A-DE99DF30E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74462-2D7B-0E5B-027C-3BF89C2FBB48}"/>
              </a:ext>
            </a:extLst>
          </p:cNvPr>
          <p:cNvSpPr>
            <a:spLocks noGrp="1"/>
          </p:cNvSpPr>
          <p:nvPr>
            <p:ph type="dt" sz="half" idx="10"/>
          </p:nvPr>
        </p:nvSpPr>
        <p:spPr/>
        <p:txBody>
          <a:bodyPr/>
          <a:lstStyle/>
          <a:p>
            <a:fld id="{3AC17A9D-881E-1740-8810-377C813B612D}" type="datetimeFigureOut">
              <a:rPr lang="en-US" smtClean="0"/>
              <a:t>5/5/26</a:t>
            </a:fld>
            <a:endParaRPr lang="en-US"/>
          </a:p>
        </p:txBody>
      </p:sp>
      <p:sp>
        <p:nvSpPr>
          <p:cNvPr id="6" name="Footer Placeholder 5">
            <a:extLst>
              <a:ext uri="{FF2B5EF4-FFF2-40B4-BE49-F238E27FC236}">
                <a16:creationId xmlns:a16="http://schemas.microsoft.com/office/drawing/2014/main" id="{58E963E6-39DF-6109-0C23-1C8F68C7E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4B1041-D2A9-3978-A120-8067438BBC52}"/>
              </a:ext>
            </a:extLst>
          </p:cNvPr>
          <p:cNvSpPr>
            <a:spLocks noGrp="1"/>
          </p:cNvSpPr>
          <p:nvPr>
            <p:ph type="sldNum" sz="quarter" idx="12"/>
          </p:nvPr>
        </p:nvSpPr>
        <p:spPr/>
        <p:txBody>
          <a:bodyPr/>
          <a:lstStyle/>
          <a:p>
            <a:fld id="{3A097BDA-A63B-6049-B94E-9E5F6A48E7F9}" type="slidenum">
              <a:rPr lang="en-US" smtClean="0"/>
              <a:t>‹#›</a:t>
            </a:fld>
            <a:endParaRPr lang="en-US"/>
          </a:p>
        </p:txBody>
      </p:sp>
    </p:spTree>
    <p:extLst>
      <p:ext uri="{BB962C8B-B14F-4D97-AF65-F5344CB8AC3E}">
        <p14:creationId xmlns:p14="http://schemas.microsoft.com/office/powerpoint/2010/main" val="3058959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CD0E7-E0C0-61AD-47F6-541B7E3FE2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F0C6D5-CE7A-8F36-9ABA-2D9E87D00C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3FCA4E-9D93-868D-4BFE-F45A1AF81D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983701-22D9-376E-809F-A35769B260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C36E42-59BB-D3C3-A29F-78416A8945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68BB4E-CF7A-7D24-03E6-5B5D815F50FF}"/>
              </a:ext>
            </a:extLst>
          </p:cNvPr>
          <p:cNvSpPr>
            <a:spLocks noGrp="1"/>
          </p:cNvSpPr>
          <p:nvPr>
            <p:ph type="dt" sz="half" idx="10"/>
          </p:nvPr>
        </p:nvSpPr>
        <p:spPr/>
        <p:txBody>
          <a:bodyPr/>
          <a:lstStyle/>
          <a:p>
            <a:fld id="{3AC17A9D-881E-1740-8810-377C813B612D}" type="datetimeFigureOut">
              <a:rPr lang="en-US" smtClean="0"/>
              <a:t>5/5/26</a:t>
            </a:fld>
            <a:endParaRPr lang="en-US"/>
          </a:p>
        </p:txBody>
      </p:sp>
      <p:sp>
        <p:nvSpPr>
          <p:cNvPr id="8" name="Footer Placeholder 7">
            <a:extLst>
              <a:ext uri="{FF2B5EF4-FFF2-40B4-BE49-F238E27FC236}">
                <a16:creationId xmlns:a16="http://schemas.microsoft.com/office/drawing/2014/main" id="{3D14491E-D859-F49E-361F-32D77953D8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FC4332-5099-252D-487C-348008F42DB6}"/>
              </a:ext>
            </a:extLst>
          </p:cNvPr>
          <p:cNvSpPr>
            <a:spLocks noGrp="1"/>
          </p:cNvSpPr>
          <p:nvPr>
            <p:ph type="sldNum" sz="quarter" idx="12"/>
          </p:nvPr>
        </p:nvSpPr>
        <p:spPr/>
        <p:txBody>
          <a:bodyPr/>
          <a:lstStyle/>
          <a:p>
            <a:fld id="{3A097BDA-A63B-6049-B94E-9E5F6A48E7F9}" type="slidenum">
              <a:rPr lang="en-US" smtClean="0"/>
              <a:t>‹#›</a:t>
            </a:fld>
            <a:endParaRPr lang="en-US"/>
          </a:p>
        </p:txBody>
      </p:sp>
    </p:spTree>
    <p:extLst>
      <p:ext uri="{BB962C8B-B14F-4D97-AF65-F5344CB8AC3E}">
        <p14:creationId xmlns:p14="http://schemas.microsoft.com/office/powerpoint/2010/main" val="1483229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25477-E256-1ABC-E7F4-1C421D0ECF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87C47D-03D9-47BC-BBBA-604E82865540}"/>
              </a:ext>
            </a:extLst>
          </p:cNvPr>
          <p:cNvSpPr>
            <a:spLocks noGrp="1"/>
          </p:cNvSpPr>
          <p:nvPr>
            <p:ph type="dt" sz="half" idx="10"/>
          </p:nvPr>
        </p:nvSpPr>
        <p:spPr/>
        <p:txBody>
          <a:bodyPr/>
          <a:lstStyle/>
          <a:p>
            <a:fld id="{3AC17A9D-881E-1740-8810-377C813B612D}" type="datetimeFigureOut">
              <a:rPr lang="en-US" smtClean="0"/>
              <a:t>5/5/26</a:t>
            </a:fld>
            <a:endParaRPr lang="en-US"/>
          </a:p>
        </p:txBody>
      </p:sp>
      <p:sp>
        <p:nvSpPr>
          <p:cNvPr id="4" name="Footer Placeholder 3">
            <a:extLst>
              <a:ext uri="{FF2B5EF4-FFF2-40B4-BE49-F238E27FC236}">
                <a16:creationId xmlns:a16="http://schemas.microsoft.com/office/drawing/2014/main" id="{D294C810-B961-B57D-FDB7-766E7E7BC9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611281-49AC-1F12-B3B2-5D6C5C0B39D0}"/>
              </a:ext>
            </a:extLst>
          </p:cNvPr>
          <p:cNvSpPr>
            <a:spLocks noGrp="1"/>
          </p:cNvSpPr>
          <p:nvPr>
            <p:ph type="sldNum" sz="quarter" idx="12"/>
          </p:nvPr>
        </p:nvSpPr>
        <p:spPr/>
        <p:txBody>
          <a:bodyPr/>
          <a:lstStyle/>
          <a:p>
            <a:fld id="{3A097BDA-A63B-6049-B94E-9E5F6A48E7F9}" type="slidenum">
              <a:rPr lang="en-US" smtClean="0"/>
              <a:t>‹#›</a:t>
            </a:fld>
            <a:endParaRPr lang="en-US"/>
          </a:p>
        </p:txBody>
      </p:sp>
    </p:spTree>
    <p:extLst>
      <p:ext uri="{BB962C8B-B14F-4D97-AF65-F5344CB8AC3E}">
        <p14:creationId xmlns:p14="http://schemas.microsoft.com/office/powerpoint/2010/main" val="140483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279DDA-1A11-DD02-C165-B669C0644518}"/>
              </a:ext>
            </a:extLst>
          </p:cNvPr>
          <p:cNvSpPr>
            <a:spLocks noGrp="1"/>
          </p:cNvSpPr>
          <p:nvPr>
            <p:ph type="dt" sz="half" idx="10"/>
          </p:nvPr>
        </p:nvSpPr>
        <p:spPr/>
        <p:txBody>
          <a:bodyPr/>
          <a:lstStyle/>
          <a:p>
            <a:fld id="{3AC17A9D-881E-1740-8810-377C813B612D}" type="datetimeFigureOut">
              <a:rPr lang="en-US" smtClean="0"/>
              <a:t>5/5/26</a:t>
            </a:fld>
            <a:endParaRPr lang="en-US"/>
          </a:p>
        </p:txBody>
      </p:sp>
      <p:sp>
        <p:nvSpPr>
          <p:cNvPr id="3" name="Footer Placeholder 2">
            <a:extLst>
              <a:ext uri="{FF2B5EF4-FFF2-40B4-BE49-F238E27FC236}">
                <a16:creationId xmlns:a16="http://schemas.microsoft.com/office/drawing/2014/main" id="{D162C00C-A321-52F5-0E3F-888C9562A7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E68B9A-5B4D-6435-6715-18C2A525F821}"/>
              </a:ext>
            </a:extLst>
          </p:cNvPr>
          <p:cNvSpPr>
            <a:spLocks noGrp="1"/>
          </p:cNvSpPr>
          <p:nvPr>
            <p:ph type="sldNum" sz="quarter" idx="12"/>
          </p:nvPr>
        </p:nvSpPr>
        <p:spPr/>
        <p:txBody>
          <a:bodyPr/>
          <a:lstStyle/>
          <a:p>
            <a:fld id="{3A097BDA-A63B-6049-B94E-9E5F6A48E7F9}" type="slidenum">
              <a:rPr lang="en-US" smtClean="0"/>
              <a:t>‹#›</a:t>
            </a:fld>
            <a:endParaRPr lang="en-US"/>
          </a:p>
        </p:txBody>
      </p:sp>
    </p:spTree>
    <p:extLst>
      <p:ext uri="{BB962C8B-B14F-4D97-AF65-F5344CB8AC3E}">
        <p14:creationId xmlns:p14="http://schemas.microsoft.com/office/powerpoint/2010/main" val="2080241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75BBA-A81C-0982-F4B2-81301C2FA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C08862-7874-D8EF-8CE9-98AA90E84F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91C7A5-77E8-32DD-F433-87DF488ED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1C2B1F-7656-DD5E-93A8-8B72C9C808DC}"/>
              </a:ext>
            </a:extLst>
          </p:cNvPr>
          <p:cNvSpPr>
            <a:spLocks noGrp="1"/>
          </p:cNvSpPr>
          <p:nvPr>
            <p:ph type="dt" sz="half" idx="10"/>
          </p:nvPr>
        </p:nvSpPr>
        <p:spPr/>
        <p:txBody>
          <a:bodyPr/>
          <a:lstStyle/>
          <a:p>
            <a:fld id="{3AC17A9D-881E-1740-8810-377C813B612D}" type="datetimeFigureOut">
              <a:rPr lang="en-US" smtClean="0"/>
              <a:t>5/5/26</a:t>
            </a:fld>
            <a:endParaRPr lang="en-US"/>
          </a:p>
        </p:txBody>
      </p:sp>
      <p:sp>
        <p:nvSpPr>
          <p:cNvPr id="6" name="Footer Placeholder 5">
            <a:extLst>
              <a:ext uri="{FF2B5EF4-FFF2-40B4-BE49-F238E27FC236}">
                <a16:creationId xmlns:a16="http://schemas.microsoft.com/office/drawing/2014/main" id="{96BFAD67-AD67-5356-5925-F36F20E95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F2E09-CC58-3292-A8D3-D45BD46551F7}"/>
              </a:ext>
            </a:extLst>
          </p:cNvPr>
          <p:cNvSpPr>
            <a:spLocks noGrp="1"/>
          </p:cNvSpPr>
          <p:nvPr>
            <p:ph type="sldNum" sz="quarter" idx="12"/>
          </p:nvPr>
        </p:nvSpPr>
        <p:spPr/>
        <p:txBody>
          <a:bodyPr/>
          <a:lstStyle/>
          <a:p>
            <a:fld id="{3A097BDA-A63B-6049-B94E-9E5F6A48E7F9}" type="slidenum">
              <a:rPr lang="en-US" smtClean="0"/>
              <a:t>‹#›</a:t>
            </a:fld>
            <a:endParaRPr lang="en-US"/>
          </a:p>
        </p:txBody>
      </p:sp>
    </p:spTree>
    <p:extLst>
      <p:ext uri="{BB962C8B-B14F-4D97-AF65-F5344CB8AC3E}">
        <p14:creationId xmlns:p14="http://schemas.microsoft.com/office/powerpoint/2010/main" val="3172728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CB633-D099-1FBA-07C0-AEFC8EFC6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AB56DF-23E0-35F4-4464-FC2BF856EC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11EF97-5543-A179-8ECC-70B2C22A6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799D0-E443-9BE1-7F68-9484549E200E}"/>
              </a:ext>
            </a:extLst>
          </p:cNvPr>
          <p:cNvSpPr>
            <a:spLocks noGrp="1"/>
          </p:cNvSpPr>
          <p:nvPr>
            <p:ph type="dt" sz="half" idx="10"/>
          </p:nvPr>
        </p:nvSpPr>
        <p:spPr/>
        <p:txBody>
          <a:bodyPr/>
          <a:lstStyle/>
          <a:p>
            <a:fld id="{3AC17A9D-881E-1740-8810-377C813B612D}" type="datetimeFigureOut">
              <a:rPr lang="en-US" smtClean="0"/>
              <a:t>5/5/26</a:t>
            </a:fld>
            <a:endParaRPr lang="en-US"/>
          </a:p>
        </p:txBody>
      </p:sp>
      <p:sp>
        <p:nvSpPr>
          <p:cNvPr id="6" name="Footer Placeholder 5">
            <a:extLst>
              <a:ext uri="{FF2B5EF4-FFF2-40B4-BE49-F238E27FC236}">
                <a16:creationId xmlns:a16="http://schemas.microsoft.com/office/drawing/2014/main" id="{63B055E0-04DC-B686-882D-A29E4F7D32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784A7E-1453-4D9E-E72B-26C05FA04A4D}"/>
              </a:ext>
            </a:extLst>
          </p:cNvPr>
          <p:cNvSpPr>
            <a:spLocks noGrp="1"/>
          </p:cNvSpPr>
          <p:nvPr>
            <p:ph type="sldNum" sz="quarter" idx="12"/>
          </p:nvPr>
        </p:nvSpPr>
        <p:spPr/>
        <p:txBody>
          <a:bodyPr/>
          <a:lstStyle/>
          <a:p>
            <a:fld id="{3A097BDA-A63B-6049-B94E-9E5F6A48E7F9}" type="slidenum">
              <a:rPr lang="en-US" smtClean="0"/>
              <a:t>‹#›</a:t>
            </a:fld>
            <a:endParaRPr lang="en-US"/>
          </a:p>
        </p:txBody>
      </p:sp>
    </p:spTree>
    <p:extLst>
      <p:ext uri="{BB962C8B-B14F-4D97-AF65-F5344CB8AC3E}">
        <p14:creationId xmlns:p14="http://schemas.microsoft.com/office/powerpoint/2010/main" val="3369012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E554E-D24D-F102-3B31-3C7559E45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B36562-A048-CE8C-60A8-3FB3DC23F9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74942-F8A3-6E0B-C2DD-3530342809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C17A9D-881E-1740-8810-377C813B612D}" type="datetimeFigureOut">
              <a:rPr lang="en-US" smtClean="0"/>
              <a:t>5/5/26</a:t>
            </a:fld>
            <a:endParaRPr lang="en-US"/>
          </a:p>
        </p:txBody>
      </p:sp>
      <p:sp>
        <p:nvSpPr>
          <p:cNvPr id="5" name="Footer Placeholder 4">
            <a:extLst>
              <a:ext uri="{FF2B5EF4-FFF2-40B4-BE49-F238E27FC236}">
                <a16:creationId xmlns:a16="http://schemas.microsoft.com/office/drawing/2014/main" id="{3F303461-55FB-AB2B-C8C7-D928C35754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CBA02A-9E82-472D-4A41-D3CE9DE63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097BDA-A63B-6049-B94E-9E5F6A48E7F9}" type="slidenum">
              <a:rPr lang="en-US" smtClean="0"/>
              <a:t>‹#›</a:t>
            </a:fld>
            <a:endParaRPr lang="en-US"/>
          </a:p>
        </p:txBody>
      </p:sp>
    </p:spTree>
    <p:extLst>
      <p:ext uri="{BB962C8B-B14F-4D97-AF65-F5344CB8AC3E}">
        <p14:creationId xmlns:p14="http://schemas.microsoft.com/office/powerpoint/2010/main" val="2683681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Brandy@GreatBigGood.com"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DRYlqaTvAfs?feature=oembed"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44D6-B464-4793-84C2-046D87ED2442}"/>
              </a:ext>
            </a:extLst>
          </p:cNvPr>
          <p:cNvSpPr>
            <a:spLocks noGrp="1"/>
          </p:cNvSpPr>
          <p:nvPr>
            <p:ph type="ctrTitle"/>
          </p:nvPr>
        </p:nvSpPr>
        <p:spPr>
          <a:xfrm>
            <a:off x="5050302" y="640080"/>
            <a:ext cx="6501521" cy="3652405"/>
          </a:xfrm>
        </p:spPr>
        <p:txBody>
          <a:bodyPr anchor="b">
            <a:normAutofit fontScale="90000"/>
          </a:bodyPr>
          <a:lstStyle/>
          <a:p>
            <a:pPr algn="r"/>
            <a:br>
              <a:rPr lang="en-US" dirty="0">
                <a:solidFill>
                  <a:schemeClr val="tx1">
                    <a:lumMod val="85000"/>
                    <a:lumOff val="15000"/>
                  </a:schemeClr>
                </a:solidFill>
                <a:latin typeface="Tw Cen MT" panose="020B0602020104020603" pitchFamily="34" charset="77"/>
              </a:rPr>
            </a:br>
            <a:r>
              <a:rPr lang="en-US" sz="5600" b="1" dirty="0">
                <a:solidFill>
                  <a:schemeClr val="tx1">
                    <a:lumMod val="85000"/>
                    <a:lumOff val="15000"/>
                  </a:schemeClr>
                </a:solidFill>
                <a:latin typeface="Tw Cen MT" panose="020B0602020104020603" pitchFamily="34" charset="77"/>
              </a:rPr>
              <a:t>Fundraising For Today: </a:t>
            </a:r>
            <a:r>
              <a:rPr lang="en-US" sz="4400" dirty="0">
                <a:solidFill>
                  <a:schemeClr val="tx1">
                    <a:lumMod val="85000"/>
                    <a:lumOff val="15000"/>
                  </a:schemeClr>
                </a:solidFill>
                <a:latin typeface="Tw Cen MT" panose="020B0602020104020603" pitchFamily="34" charset="77"/>
              </a:rPr>
              <a:t>Strategies That Build Resilience, Respect Capacity, And Result In More Revenue For Your Mission!  </a:t>
            </a:r>
          </a:p>
        </p:txBody>
      </p:sp>
      <p:sp>
        <p:nvSpPr>
          <p:cNvPr id="3" name="Subtitle 2">
            <a:extLst>
              <a:ext uri="{FF2B5EF4-FFF2-40B4-BE49-F238E27FC236}">
                <a16:creationId xmlns:a16="http://schemas.microsoft.com/office/drawing/2014/main" id="{F29AE410-F1CF-4975-9A4B-2A526E05D3FD}"/>
              </a:ext>
            </a:extLst>
          </p:cNvPr>
          <p:cNvSpPr>
            <a:spLocks noGrp="1"/>
          </p:cNvSpPr>
          <p:nvPr>
            <p:ph type="subTitle" idx="1"/>
          </p:nvPr>
        </p:nvSpPr>
        <p:spPr>
          <a:xfrm>
            <a:off x="5271524" y="4836628"/>
            <a:ext cx="6280299" cy="1381292"/>
          </a:xfrm>
        </p:spPr>
        <p:txBody>
          <a:bodyPr anchor="t">
            <a:noAutofit/>
          </a:bodyPr>
          <a:lstStyle/>
          <a:p>
            <a:pPr algn="l"/>
            <a:r>
              <a:rPr lang="en-US" sz="2000" dirty="0">
                <a:solidFill>
                  <a:schemeClr val="tx1">
                    <a:lumMod val="85000"/>
                    <a:lumOff val="15000"/>
                  </a:schemeClr>
                </a:solidFill>
                <a:latin typeface="Tw Cen MT" panose="020B0602020104020603" pitchFamily="34" charset="77"/>
              </a:rPr>
              <a:t>Brandy Bertram</a:t>
            </a:r>
          </a:p>
          <a:p>
            <a:pPr algn="l"/>
            <a:r>
              <a:rPr lang="en-US" sz="2000" dirty="0">
                <a:solidFill>
                  <a:schemeClr val="tx1">
                    <a:lumMod val="85000"/>
                    <a:lumOff val="15000"/>
                  </a:schemeClr>
                </a:solidFill>
                <a:latin typeface="Tw Cen MT" panose="020B0602020104020603" pitchFamily="34" charset="77"/>
              </a:rPr>
              <a:t>For </a:t>
            </a:r>
            <a:r>
              <a:rPr lang="en-US" sz="2000" i="1" dirty="0">
                <a:solidFill>
                  <a:schemeClr val="tx1">
                    <a:lumMod val="85000"/>
                    <a:lumOff val="15000"/>
                  </a:schemeClr>
                </a:solidFill>
                <a:latin typeface="Tw Cen MT" panose="020B0602020104020603" pitchFamily="34" charset="77"/>
              </a:rPr>
              <a:t>Conservation Lands Foundation, Friends Summit</a:t>
            </a:r>
            <a:endParaRPr lang="en-US" sz="2000" dirty="0">
              <a:solidFill>
                <a:schemeClr val="tx1">
                  <a:lumMod val="85000"/>
                  <a:lumOff val="15000"/>
                </a:schemeClr>
              </a:solidFill>
              <a:latin typeface="Tw Cen MT" panose="020B0602020104020603" pitchFamily="34" charset="77"/>
            </a:endParaRPr>
          </a:p>
          <a:p>
            <a:pPr algn="l"/>
            <a:r>
              <a:rPr lang="en-US" sz="2000" b="1" dirty="0">
                <a:solidFill>
                  <a:schemeClr val="tx1">
                    <a:lumMod val="85000"/>
                    <a:lumOff val="15000"/>
                  </a:schemeClr>
                </a:solidFill>
                <a:latin typeface="Tw Cen MT" panose="020B0602020104020603" pitchFamily="34" charset="77"/>
              </a:rPr>
              <a:t>May 12, 2026</a:t>
            </a:r>
          </a:p>
        </p:txBody>
      </p:sp>
      <p:pic>
        <p:nvPicPr>
          <p:cNvPr id="5" name="Picture 4" descr="A close up of a logo&#10;&#10;Description automatically generated">
            <a:extLst>
              <a:ext uri="{FF2B5EF4-FFF2-40B4-BE49-F238E27FC236}">
                <a16:creationId xmlns:a16="http://schemas.microsoft.com/office/drawing/2014/main" id="{C85F52EA-02B1-4D6D-AAA6-C57C68D755CE}"/>
              </a:ext>
            </a:extLst>
          </p:cNvPr>
          <p:cNvPicPr>
            <a:picLocks noChangeAspect="1"/>
          </p:cNvPicPr>
          <p:nvPr/>
        </p:nvPicPr>
        <p:blipFill>
          <a:blip r:embed="rId3"/>
          <a:stretch>
            <a:fillRect/>
          </a:stretch>
        </p:blipFill>
        <p:spPr>
          <a:xfrm>
            <a:off x="633999" y="2386154"/>
            <a:ext cx="3993942" cy="2066865"/>
          </a:xfrm>
          <a:prstGeom prst="rect">
            <a:avLst/>
          </a:prstGeom>
        </p:spPr>
      </p:pic>
      <p:pic>
        <p:nvPicPr>
          <p:cNvPr id="4" name="Picture 3" descr="A close up of a logo&#10;&#10;Description automatically generated">
            <a:extLst>
              <a:ext uri="{FF2B5EF4-FFF2-40B4-BE49-F238E27FC236}">
                <a16:creationId xmlns:a16="http://schemas.microsoft.com/office/drawing/2014/main" id="{0A89DCA6-3494-D058-D44B-72C4B7223207}"/>
              </a:ext>
            </a:extLst>
          </p:cNvPr>
          <p:cNvPicPr>
            <a:picLocks noChangeAspect="1"/>
          </p:cNvPicPr>
          <p:nvPr/>
        </p:nvPicPr>
        <p:blipFill>
          <a:blip r:embed="rId3"/>
          <a:stretch>
            <a:fillRect/>
          </a:stretch>
        </p:blipFill>
        <p:spPr>
          <a:xfrm>
            <a:off x="640177" y="2321276"/>
            <a:ext cx="3993942" cy="2066865"/>
          </a:xfrm>
          <a:prstGeom prst="rect">
            <a:avLst/>
          </a:prstGeom>
        </p:spPr>
      </p:pic>
    </p:spTree>
    <p:extLst>
      <p:ext uri="{BB962C8B-B14F-4D97-AF65-F5344CB8AC3E}">
        <p14:creationId xmlns:p14="http://schemas.microsoft.com/office/powerpoint/2010/main" val="3530188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76C00C-AC6A-B026-8917-2CDC420850C2}"/>
              </a:ext>
            </a:extLst>
          </p:cNvPr>
          <p:cNvSpPr>
            <a:spLocks noGrp="1"/>
          </p:cNvSpPr>
          <p:nvPr>
            <p:ph type="title"/>
          </p:nvPr>
        </p:nvSpPr>
        <p:spPr>
          <a:xfrm>
            <a:off x="890337" y="640080"/>
            <a:ext cx="3976131" cy="3566160"/>
          </a:xfrm>
        </p:spPr>
        <p:txBody>
          <a:bodyPr vert="horz" lIns="91440" tIns="45720" rIns="91440" bIns="45720" rtlCol="0" anchor="b">
            <a:normAutofit/>
          </a:bodyPr>
          <a:lstStyle/>
          <a:p>
            <a:r>
              <a:rPr lang="en-US" sz="5400" dirty="0"/>
              <a:t>So, what does this mean for me?</a:t>
            </a:r>
          </a:p>
        </p:txBody>
      </p:sp>
      <p:sp>
        <p:nvSpPr>
          <p:cNvPr id="2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Black and white dog tilting head">
            <a:extLst>
              <a:ext uri="{FF2B5EF4-FFF2-40B4-BE49-F238E27FC236}">
                <a16:creationId xmlns:a16="http://schemas.microsoft.com/office/drawing/2014/main" id="{8C5C923E-977F-7918-5D7A-A8D6AB3F7BD2}"/>
              </a:ext>
            </a:extLst>
          </p:cNvPr>
          <p:cNvPicPr>
            <a:picLocks noChangeAspect="1"/>
          </p:cNvPicPr>
          <p:nvPr/>
        </p:nvPicPr>
        <p:blipFill>
          <a:blip r:embed="rId3"/>
          <a:srcRect l="13893" r="5864"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52392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F92EF7-FF6D-CBFC-14A3-E3349FE0416A}"/>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Ten Critical Moves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5C82357-3843-3DA4-8299-8EF8FEAB91A9}"/>
              </a:ext>
            </a:extLst>
          </p:cNvPr>
          <p:cNvSpPr>
            <a:spLocks noGrp="1"/>
          </p:cNvSpPr>
          <p:nvPr>
            <p:ph idx="1"/>
          </p:nvPr>
        </p:nvSpPr>
        <p:spPr>
          <a:xfrm>
            <a:off x="4447308" y="591344"/>
            <a:ext cx="6906491" cy="5585619"/>
          </a:xfrm>
        </p:spPr>
        <p:txBody>
          <a:bodyPr anchor="ctr">
            <a:normAutofit/>
          </a:bodyPr>
          <a:lstStyle/>
          <a:p>
            <a:pPr marL="458788" indent="-458788">
              <a:buFont typeface="Wingdings" pitchFamily="2" charset="2"/>
              <a:buChar char="q"/>
            </a:pPr>
            <a:r>
              <a:rPr lang="en-US" dirty="0"/>
              <a:t>Ready the Organization</a:t>
            </a:r>
          </a:p>
          <a:p>
            <a:pPr marL="458788" indent="-458788">
              <a:buFont typeface="Wingdings" pitchFamily="2" charset="2"/>
              <a:buChar char="q"/>
            </a:pPr>
            <a:r>
              <a:rPr lang="en-US" dirty="0"/>
              <a:t>Prepare your Archetypes</a:t>
            </a:r>
          </a:p>
          <a:p>
            <a:pPr marL="458788" indent="-458788">
              <a:buFont typeface="Wingdings" pitchFamily="2" charset="2"/>
              <a:buChar char="q"/>
            </a:pPr>
            <a:r>
              <a:rPr lang="en-US" dirty="0"/>
              <a:t>Lay the Foundation</a:t>
            </a:r>
          </a:p>
          <a:p>
            <a:pPr marL="458788" indent="-458788">
              <a:buFont typeface="Wingdings" pitchFamily="2" charset="2"/>
              <a:buChar char="q"/>
            </a:pPr>
            <a:r>
              <a:rPr lang="en-US" dirty="0"/>
              <a:t>Craft a Case for Support</a:t>
            </a:r>
          </a:p>
          <a:p>
            <a:pPr marL="458788" indent="-458788">
              <a:buFont typeface="Wingdings" pitchFamily="2" charset="2"/>
              <a:buChar char="q"/>
            </a:pPr>
            <a:r>
              <a:rPr lang="en-US" dirty="0"/>
              <a:t>Bolster Capacity</a:t>
            </a:r>
          </a:p>
          <a:p>
            <a:pPr marL="458788" indent="-458788">
              <a:buFont typeface="Wingdings" pitchFamily="2" charset="2"/>
              <a:buChar char="q"/>
            </a:pPr>
            <a:r>
              <a:rPr lang="en-US" dirty="0"/>
              <a:t>Prioritize your Prospects</a:t>
            </a:r>
          </a:p>
          <a:p>
            <a:pPr marL="458788" indent="-458788">
              <a:buFont typeface="Wingdings" pitchFamily="2" charset="2"/>
              <a:buChar char="q"/>
            </a:pPr>
            <a:r>
              <a:rPr lang="en-US" dirty="0"/>
              <a:t>Prep a Plan</a:t>
            </a:r>
          </a:p>
          <a:p>
            <a:pPr marL="458788" indent="-458788">
              <a:buFont typeface="Wingdings" pitchFamily="2" charset="2"/>
              <a:buChar char="q"/>
            </a:pPr>
            <a:r>
              <a:rPr lang="en-US" dirty="0"/>
              <a:t>Create Culture</a:t>
            </a:r>
          </a:p>
          <a:p>
            <a:pPr marL="458788" indent="-458788">
              <a:buFont typeface="Wingdings" pitchFamily="2" charset="2"/>
              <a:buChar char="q"/>
            </a:pPr>
            <a:r>
              <a:rPr lang="en-US" dirty="0"/>
              <a:t>Build your Networks</a:t>
            </a:r>
          </a:p>
          <a:p>
            <a:pPr marL="458788" indent="-458788">
              <a:buFont typeface="Wingdings" pitchFamily="2" charset="2"/>
              <a:buChar char="q"/>
            </a:pPr>
            <a:r>
              <a:rPr lang="en-US" dirty="0"/>
              <a:t>Calendar</a:t>
            </a:r>
          </a:p>
        </p:txBody>
      </p:sp>
    </p:spTree>
    <p:extLst>
      <p:ext uri="{BB962C8B-B14F-4D97-AF65-F5344CB8AC3E}">
        <p14:creationId xmlns:p14="http://schemas.microsoft.com/office/powerpoint/2010/main" val="1039957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E5E257D5-9296-D91B-9409-93B46D316AD0}"/>
              </a:ext>
            </a:extLst>
          </p:cNvPr>
          <p:cNvGraphicFramePr/>
          <p:nvPr>
            <p:extLst>
              <p:ext uri="{D42A27DB-BD31-4B8C-83A1-F6EECF244321}">
                <p14:modId xmlns:p14="http://schemas.microsoft.com/office/powerpoint/2010/main" val="2610104756"/>
              </p:ext>
            </p:extLst>
          </p:nvPr>
        </p:nvGraphicFramePr>
        <p:xfrm>
          <a:off x="1055376" y="1965646"/>
          <a:ext cx="10298422" cy="41312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E14A007C-2E8C-6361-AD01-47E3DBE74EE5}"/>
              </a:ext>
            </a:extLst>
          </p:cNvPr>
          <p:cNvSpPr>
            <a:spLocks noGrp="1"/>
          </p:cNvSpPr>
          <p:nvPr>
            <p:ph type="title"/>
          </p:nvPr>
        </p:nvSpPr>
        <p:spPr>
          <a:xfrm>
            <a:off x="838198" y="572493"/>
            <a:ext cx="10515600" cy="1133693"/>
          </a:xfrm>
        </p:spPr>
        <p:txBody>
          <a:bodyPr>
            <a:normAutofit/>
          </a:bodyPr>
          <a:lstStyle/>
          <a:p>
            <a:r>
              <a:rPr lang="en-US" sz="5200" dirty="0"/>
              <a:t>Ready the Organization</a:t>
            </a:r>
          </a:p>
        </p:txBody>
      </p:sp>
      <p:sp>
        <p:nvSpPr>
          <p:cNvPr id="5" name="Footer Placeholder 5">
            <a:extLst>
              <a:ext uri="{FF2B5EF4-FFF2-40B4-BE49-F238E27FC236}">
                <a16:creationId xmlns:a16="http://schemas.microsoft.com/office/drawing/2014/main" id="{ECCB1EE2-C75D-32E9-F404-CC21BFC78058}"/>
              </a:ext>
            </a:extLst>
          </p:cNvPr>
          <p:cNvSpPr>
            <a:spLocks noGrp="1"/>
          </p:cNvSpPr>
          <p:nvPr>
            <p:ph type="ftr" sz="quarter" idx="11"/>
          </p:nvPr>
        </p:nvSpPr>
        <p:spPr>
          <a:xfrm>
            <a:off x="4038600" y="6356350"/>
            <a:ext cx="4114800" cy="365125"/>
          </a:xfrm>
        </p:spPr>
        <p:txBody>
          <a:bodyPr/>
          <a:lstStyle/>
          <a:p>
            <a:r>
              <a:rPr lang="en-US" dirty="0"/>
              <a:t>© Great Big Good 2026</a:t>
            </a:r>
          </a:p>
        </p:txBody>
      </p:sp>
    </p:spTree>
    <p:extLst>
      <p:ext uri="{BB962C8B-B14F-4D97-AF65-F5344CB8AC3E}">
        <p14:creationId xmlns:p14="http://schemas.microsoft.com/office/powerpoint/2010/main" val="369574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3052D-BAEE-80E4-4044-0287647E3985}"/>
              </a:ext>
            </a:extLst>
          </p:cNvPr>
          <p:cNvSpPr>
            <a:spLocks noGrp="1"/>
          </p:cNvSpPr>
          <p:nvPr>
            <p:ph type="title"/>
          </p:nvPr>
        </p:nvSpPr>
        <p:spPr/>
        <p:txBody>
          <a:bodyPr>
            <a:normAutofit/>
          </a:bodyPr>
          <a:lstStyle/>
          <a:p>
            <a:r>
              <a:rPr lang="en-US" sz="5200" dirty="0"/>
              <a:t>Prepare the Archetypes</a:t>
            </a:r>
          </a:p>
        </p:txBody>
      </p:sp>
      <p:graphicFrame>
        <p:nvGraphicFramePr>
          <p:cNvPr id="4" name="Diagram 3">
            <a:extLst>
              <a:ext uri="{FF2B5EF4-FFF2-40B4-BE49-F238E27FC236}">
                <a16:creationId xmlns:a16="http://schemas.microsoft.com/office/drawing/2014/main" id="{6D932337-67A3-5DD2-A8B2-ABFF936FDC83}"/>
              </a:ext>
            </a:extLst>
          </p:cNvPr>
          <p:cNvGraphicFramePr/>
          <p:nvPr>
            <p:extLst>
              <p:ext uri="{D42A27DB-BD31-4B8C-83A1-F6EECF244321}">
                <p14:modId xmlns:p14="http://schemas.microsoft.com/office/powerpoint/2010/main" val="420716564"/>
              </p:ext>
            </p:extLst>
          </p:nvPr>
        </p:nvGraphicFramePr>
        <p:xfrm>
          <a:off x="2346271" y="1690688"/>
          <a:ext cx="7499458" cy="4447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5">
            <a:extLst>
              <a:ext uri="{FF2B5EF4-FFF2-40B4-BE49-F238E27FC236}">
                <a16:creationId xmlns:a16="http://schemas.microsoft.com/office/drawing/2014/main" id="{B63082B7-06EE-2C30-5D72-94A2784BE649}"/>
              </a:ext>
            </a:extLst>
          </p:cNvPr>
          <p:cNvSpPr>
            <a:spLocks noGrp="1"/>
          </p:cNvSpPr>
          <p:nvPr>
            <p:ph type="ftr" sz="quarter" idx="11"/>
          </p:nvPr>
        </p:nvSpPr>
        <p:spPr>
          <a:xfrm>
            <a:off x="4038600" y="6356350"/>
            <a:ext cx="4114800" cy="365125"/>
          </a:xfrm>
        </p:spPr>
        <p:txBody>
          <a:bodyPr/>
          <a:lstStyle/>
          <a:p>
            <a:r>
              <a:rPr lang="en-US" dirty="0"/>
              <a:t>© Great Big Good 2026</a:t>
            </a:r>
          </a:p>
        </p:txBody>
      </p:sp>
    </p:spTree>
    <p:extLst>
      <p:ext uri="{BB962C8B-B14F-4D97-AF65-F5344CB8AC3E}">
        <p14:creationId xmlns:p14="http://schemas.microsoft.com/office/powerpoint/2010/main" val="3039019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E1F88D3-40EC-574E-C24C-D596D11831F1}"/>
              </a:ext>
            </a:extLst>
          </p:cNvPr>
          <p:cNvGraphicFramePr/>
          <p:nvPr>
            <p:extLst>
              <p:ext uri="{D42A27DB-BD31-4B8C-83A1-F6EECF244321}">
                <p14:modId xmlns:p14="http://schemas.microsoft.com/office/powerpoint/2010/main" val="4263129990"/>
              </p:ext>
            </p:extLst>
          </p:nvPr>
        </p:nvGraphicFramePr>
        <p:xfrm>
          <a:off x="1578890" y="2216256"/>
          <a:ext cx="9034220" cy="3450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3D278A1-E729-E865-C20A-3F55D4E7ABB6}"/>
              </a:ext>
            </a:extLst>
          </p:cNvPr>
          <p:cNvSpPr>
            <a:spLocks noGrp="1"/>
          </p:cNvSpPr>
          <p:nvPr>
            <p:ph type="title"/>
          </p:nvPr>
        </p:nvSpPr>
        <p:spPr>
          <a:xfrm>
            <a:off x="838200" y="556995"/>
            <a:ext cx="10515600" cy="1133693"/>
          </a:xfrm>
        </p:spPr>
        <p:txBody>
          <a:bodyPr>
            <a:normAutofit/>
          </a:bodyPr>
          <a:lstStyle/>
          <a:p>
            <a:r>
              <a:rPr lang="en-US" sz="5200" dirty="0"/>
              <a:t>Lay the Foundation</a:t>
            </a:r>
          </a:p>
        </p:txBody>
      </p:sp>
      <p:sp>
        <p:nvSpPr>
          <p:cNvPr id="3" name="Footer Placeholder 5">
            <a:extLst>
              <a:ext uri="{FF2B5EF4-FFF2-40B4-BE49-F238E27FC236}">
                <a16:creationId xmlns:a16="http://schemas.microsoft.com/office/drawing/2014/main" id="{4076FDCC-3F97-0015-9A2D-2EAAA0A527A8}"/>
              </a:ext>
            </a:extLst>
          </p:cNvPr>
          <p:cNvSpPr>
            <a:spLocks noGrp="1"/>
          </p:cNvSpPr>
          <p:nvPr>
            <p:ph type="ftr" sz="quarter" idx="11"/>
          </p:nvPr>
        </p:nvSpPr>
        <p:spPr>
          <a:xfrm>
            <a:off x="4038600" y="6356350"/>
            <a:ext cx="4114800" cy="365125"/>
          </a:xfrm>
        </p:spPr>
        <p:txBody>
          <a:bodyPr/>
          <a:lstStyle/>
          <a:p>
            <a:r>
              <a:rPr lang="en-US" dirty="0"/>
              <a:t>© Great Big Good 2026</a:t>
            </a:r>
          </a:p>
        </p:txBody>
      </p:sp>
    </p:spTree>
    <p:extLst>
      <p:ext uri="{BB962C8B-B14F-4D97-AF65-F5344CB8AC3E}">
        <p14:creationId xmlns:p14="http://schemas.microsoft.com/office/powerpoint/2010/main" val="2242407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70A7AB78-188E-2242-70D7-0062E23D8A33}"/>
              </a:ext>
            </a:extLst>
          </p:cNvPr>
          <p:cNvGraphicFramePr/>
          <p:nvPr>
            <p:extLst>
              <p:ext uri="{D42A27DB-BD31-4B8C-83A1-F6EECF244321}">
                <p14:modId xmlns:p14="http://schemas.microsoft.com/office/powerpoint/2010/main" val="268956299"/>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BFB6B807-EE50-B19F-7DE2-998DA09CC7B3}"/>
              </a:ext>
            </a:extLst>
          </p:cNvPr>
          <p:cNvSpPr>
            <a:spLocks noGrp="1"/>
          </p:cNvSpPr>
          <p:nvPr>
            <p:ph type="title"/>
          </p:nvPr>
        </p:nvSpPr>
        <p:spPr>
          <a:xfrm>
            <a:off x="838200" y="556995"/>
            <a:ext cx="10515600" cy="1133693"/>
          </a:xfrm>
        </p:spPr>
        <p:txBody>
          <a:bodyPr>
            <a:normAutofit/>
          </a:bodyPr>
          <a:lstStyle/>
          <a:p>
            <a:r>
              <a:rPr lang="en-US" sz="5200" dirty="0"/>
              <a:t>Craft the Case for Support</a:t>
            </a:r>
          </a:p>
        </p:txBody>
      </p:sp>
      <p:sp>
        <p:nvSpPr>
          <p:cNvPr id="3" name="Footer Placeholder 5">
            <a:extLst>
              <a:ext uri="{FF2B5EF4-FFF2-40B4-BE49-F238E27FC236}">
                <a16:creationId xmlns:a16="http://schemas.microsoft.com/office/drawing/2014/main" id="{02D47ECC-C73B-F0FA-471E-24FDD8303BCE}"/>
              </a:ext>
            </a:extLst>
          </p:cNvPr>
          <p:cNvSpPr>
            <a:spLocks noGrp="1"/>
          </p:cNvSpPr>
          <p:nvPr>
            <p:ph type="ftr" sz="quarter" idx="11"/>
          </p:nvPr>
        </p:nvSpPr>
        <p:spPr>
          <a:xfrm>
            <a:off x="4038600" y="6356350"/>
            <a:ext cx="4114800" cy="365125"/>
          </a:xfrm>
        </p:spPr>
        <p:txBody>
          <a:bodyPr/>
          <a:lstStyle/>
          <a:p>
            <a:r>
              <a:rPr lang="en-US" dirty="0"/>
              <a:t>© Great Big Good 2026</a:t>
            </a:r>
          </a:p>
        </p:txBody>
      </p:sp>
    </p:spTree>
    <p:extLst>
      <p:ext uri="{BB962C8B-B14F-4D97-AF65-F5344CB8AC3E}">
        <p14:creationId xmlns:p14="http://schemas.microsoft.com/office/powerpoint/2010/main" val="1667780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2204038-8B01-2359-94B2-CA66C444473A}"/>
              </a:ext>
            </a:extLst>
          </p:cNvPr>
          <p:cNvGraphicFramePr>
            <a:graphicFrameLocks noGrp="1"/>
          </p:cNvGraphicFramePr>
          <p:nvPr>
            <p:ph idx="1"/>
            <p:extLst>
              <p:ext uri="{D42A27DB-BD31-4B8C-83A1-F6EECF244321}">
                <p14:modId xmlns:p14="http://schemas.microsoft.com/office/powerpoint/2010/main" val="2502893746"/>
              </p:ext>
            </p:extLst>
          </p:nvPr>
        </p:nvGraphicFramePr>
        <p:xfrm>
          <a:off x="984788" y="1398264"/>
          <a:ext cx="10222424" cy="5140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3242441F-C380-97EF-580A-F055592857DD}"/>
              </a:ext>
            </a:extLst>
          </p:cNvPr>
          <p:cNvSpPr>
            <a:spLocks noGrp="1"/>
          </p:cNvSpPr>
          <p:nvPr>
            <p:ph type="title"/>
          </p:nvPr>
        </p:nvSpPr>
        <p:spPr>
          <a:xfrm>
            <a:off x="838200" y="556995"/>
            <a:ext cx="10515600" cy="1133693"/>
          </a:xfrm>
        </p:spPr>
        <p:txBody>
          <a:bodyPr>
            <a:normAutofit/>
          </a:bodyPr>
          <a:lstStyle/>
          <a:p>
            <a:r>
              <a:rPr lang="en-US" sz="5200" dirty="0"/>
              <a:t>Bolster Capacity</a:t>
            </a:r>
          </a:p>
        </p:txBody>
      </p:sp>
      <p:sp>
        <p:nvSpPr>
          <p:cNvPr id="6" name="Footer Placeholder 5">
            <a:extLst>
              <a:ext uri="{FF2B5EF4-FFF2-40B4-BE49-F238E27FC236}">
                <a16:creationId xmlns:a16="http://schemas.microsoft.com/office/drawing/2014/main" id="{54290276-5DB3-5EDC-E8DA-279DA1A12B18}"/>
              </a:ext>
            </a:extLst>
          </p:cNvPr>
          <p:cNvSpPr>
            <a:spLocks noGrp="1"/>
          </p:cNvSpPr>
          <p:nvPr>
            <p:ph type="ftr" sz="quarter" idx="11"/>
          </p:nvPr>
        </p:nvSpPr>
        <p:spPr>
          <a:xfrm>
            <a:off x="4038600" y="6356350"/>
            <a:ext cx="4114800" cy="365125"/>
          </a:xfrm>
        </p:spPr>
        <p:txBody>
          <a:bodyPr/>
          <a:lstStyle/>
          <a:p>
            <a:r>
              <a:rPr lang="en-US" dirty="0"/>
              <a:t>© Great Big Good 2026</a:t>
            </a:r>
          </a:p>
        </p:txBody>
      </p:sp>
    </p:spTree>
    <p:extLst>
      <p:ext uri="{BB962C8B-B14F-4D97-AF65-F5344CB8AC3E}">
        <p14:creationId xmlns:p14="http://schemas.microsoft.com/office/powerpoint/2010/main" val="2832956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F320AE-367B-0771-5DC2-AA4831516EBD}"/>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a:extLst>
              <a:ext uri="{FF2B5EF4-FFF2-40B4-BE49-F238E27FC236}">
                <a16:creationId xmlns:a16="http://schemas.microsoft.com/office/drawing/2014/main" id="{0526D8FA-F782-3A61-61CB-06245C21FBF6}"/>
              </a:ext>
            </a:extLst>
          </p:cNvPr>
          <p:cNvGraphicFramePr/>
          <p:nvPr>
            <p:extLst>
              <p:ext uri="{D42A27DB-BD31-4B8C-83A1-F6EECF244321}">
                <p14:modId xmlns:p14="http://schemas.microsoft.com/office/powerpoint/2010/main" val="2570538285"/>
              </p:ext>
            </p:extLst>
          </p:nvPr>
        </p:nvGraphicFramePr>
        <p:xfrm>
          <a:off x="838200" y="1638495"/>
          <a:ext cx="10501393" cy="4662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E0845FE0-D7ED-AA2B-EC1C-964F042E7B84}"/>
              </a:ext>
            </a:extLst>
          </p:cNvPr>
          <p:cNvSpPr>
            <a:spLocks noGrp="1"/>
          </p:cNvSpPr>
          <p:nvPr>
            <p:ph type="title"/>
          </p:nvPr>
        </p:nvSpPr>
        <p:spPr>
          <a:xfrm>
            <a:off x="838200" y="556995"/>
            <a:ext cx="10515600" cy="1133693"/>
          </a:xfrm>
        </p:spPr>
        <p:txBody>
          <a:bodyPr>
            <a:normAutofit/>
          </a:bodyPr>
          <a:lstStyle/>
          <a:p>
            <a:r>
              <a:rPr lang="en-US" sz="5200" dirty="0"/>
              <a:t>Prioritize Your Prospects</a:t>
            </a:r>
          </a:p>
        </p:txBody>
      </p:sp>
      <p:sp>
        <p:nvSpPr>
          <p:cNvPr id="5" name="Footer Placeholder 5">
            <a:extLst>
              <a:ext uri="{FF2B5EF4-FFF2-40B4-BE49-F238E27FC236}">
                <a16:creationId xmlns:a16="http://schemas.microsoft.com/office/drawing/2014/main" id="{0820D273-A55C-71C8-475B-E28632E4EBA8}"/>
              </a:ext>
            </a:extLst>
          </p:cNvPr>
          <p:cNvSpPr>
            <a:spLocks noGrp="1"/>
          </p:cNvSpPr>
          <p:nvPr>
            <p:ph type="ftr" sz="quarter" idx="11"/>
          </p:nvPr>
        </p:nvSpPr>
        <p:spPr>
          <a:xfrm>
            <a:off x="4038600" y="6356350"/>
            <a:ext cx="4114800" cy="365125"/>
          </a:xfrm>
        </p:spPr>
        <p:txBody>
          <a:bodyPr/>
          <a:lstStyle/>
          <a:p>
            <a:r>
              <a:rPr lang="en-US" dirty="0"/>
              <a:t>© Great Big Good 2026</a:t>
            </a:r>
          </a:p>
        </p:txBody>
      </p:sp>
    </p:spTree>
    <p:extLst>
      <p:ext uri="{BB962C8B-B14F-4D97-AF65-F5344CB8AC3E}">
        <p14:creationId xmlns:p14="http://schemas.microsoft.com/office/powerpoint/2010/main" val="1149444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3F0B3-0CA4-7C7F-8AF3-A2FB9C9C8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4C844F-D92C-FC63-2148-6365B6A18EAD}"/>
              </a:ext>
            </a:extLst>
          </p:cNvPr>
          <p:cNvSpPr>
            <a:spLocks noGrp="1"/>
          </p:cNvSpPr>
          <p:nvPr>
            <p:ph type="title"/>
          </p:nvPr>
        </p:nvSpPr>
        <p:spPr>
          <a:xfrm>
            <a:off x="838200" y="556995"/>
            <a:ext cx="10515600" cy="1133693"/>
          </a:xfrm>
        </p:spPr>
        <p:txBody>
          <a:bodyPr>
            <a:normAutofit/>
          </a:bodyPr>
          <a:lstStyle/>
          <a:p>
            <a:r>
              <a:rPr lang="en-US" sz="5200" dirty="0"/>
              <a:t>Prepare a Plan</a:t>
            </a:r>
          </a:p>
        </p:txBody>
      </p:sp>
      <p:sp>
        <p:nvSpPr>
          <p:cNvPr id="4" name="TextBox 3">
            <a:extLst>
              <a:ext uri="{FF2B5EF4-FFF2-40B4-BE49-F238E27FC236}">
                <a16:creationId xmlns:a16="http://schemas.microsoft.com/office/drawing/2014/main" id="{3BCA3ACF-E140-91D1-27C2-746A0298D1BE}"/>
              </a:ext>
            </a:extLst>
          </p:cNvPr>
          <p:cNvSpPr txBox="1"/>
          <p:nvPr/>
        </p:nvSpPr>
        <p:spPr>
          <a:xfrm>
            <a:off x="2164702" y="1101012"/>
            <a:ext cx="184731" cy="369332"/>
          </a:xfrm>
          <a:prstGeom prst="rect">
            <a:avLst/>
          </a:prstGeom>
          <a:noFill/>
        </p:spPr>
        <p:txBody>
          <a:bodyPr wrap="none" rtlCol="0">
            <a:spAutoFit/>
          </a:bodyPr>
          <a:lstStyle/>
          <a:p>
            <a:endParaRPr lang="en-US" dirty="0"/>
          </a:p>
        </p:txBody>
      </p:sp>
      <p:graphicFrame>
        <p:nvGraphicFramePr>
          <p:cNvPr id="7" name="Diagram 6">
            <a:extLst>
              <a:ext uri="{FF2B5EF4-FFF2-40B4-BE49-F238E27FC236}">
                <a16:creationId xmlns:a16="http://schemas.microsoft.com/office/drawing/2014/main" id="{817C7E52-C7D4-D73C-564B-B04CAFA4C04A}"/>
              </a:ext>
            </a:extLst>
          </p:cNvPr>
          <p:cNvGraphicFramePr/>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Curved Connector 8">
            <a:extLst>
              <a:ext uri="{FF2B5EF4-FFF2-40B4-BE49-F238E27FC236}">
                <a16:creationId xmlns:a16="http://schemas.microsoft.com/office/drawing/2014/main" id="{61804724-2B4C-78C9-EE1D-6CC07127F72D}"/>
              </a:ext>
            </a:extLst>
          </p:cNvPr>
          <p:cNvCxnSpPr>
            <a:cxnSpLocks/>
          </p:cNvCxnSpPr>
          <p:nvPr/>
        </p:nvCxnSpPr>
        <p:spPr>
          <a:xfrm rot="10800000" flipV="1">
            <a:off x="1588735" y="5756987"/>
            <a:ext cx="9011480" cy="1"/>
          </a:xfrm>
          <a:prstGeom prst="curvedConnector3">
            <a:avLst/>
          </a:prstGeom>
          <a:ln w="57150">
            <a:solidFill>
              <a:srgbClr val="8EB21D"/>
            </a:solidFill>
            <a:tailEnd type="triangle"/>
          </a:ln>
        </p:spPr>
        <p:style>
          <a:lnRef idx="1">
            <a:schemeClr val="accent6"/>
          </a:lnRef>
          <a:fillRef idx="0">
            <a:schemeClr val="accent6"/>
          </a:fillRef>
          <a:effectRef idx="0">
            <a:schemeClr val="accent6"/>
          </a:effectRef>
          <a:fontRef idx="minor">
            <a:schemeClr val="tx1"/>
          </a:fontRef>
        </p:style>
      </p:cxnSp>
      <p:sp>
        <p:nvSpPr>
          <p:cNvPr id="3" name="Footer Placeholder 5">
            <a:extLst>
              <a:ext uri="{FF2B5EF4-FFF2-40B4-BE49-F238E27FC236}">
                <a16:creationId xmlns:a16="http://schemas.microsoft.com/office/drawing/2014/main" id="{E29F8FD6-438B-00D0-2EDB-6B0F5BCBF3C1}"/>
              </a:ext>
            </a:extLst>
          </p:cNvPr>
          <p:cNvSpPr>
            <a:spLocks noGrp="1"/>
          </p:cNvSpPr>
          <p:nvPr>
            <p:ph type="ftr" sz="quarter" idx="11"/>
          </p:nvPr>
        </p:nvSpPr>
        <p:spPr>
          <a:xfrm>
            <a:off x="4038600" y="6356350"/>
            <a:ext cx="4114800" cy="365125"/>
          </a:xfrm>
        </p:spPr>
        <p:txBody>
          <a:bodyPr/>
          <a:lstStyle/>
          <a:p>
            <a:r>
              <a:rPr lang="en-US" dirty="0"/>
              <a:t>© Great Big Good 2026</a:t>
            </a:r>
          </a:p>
        </p:txBody>
      </p:sp>
    </p:spTree>
    <p:extLst>
      <p:ext uri="{BB962C8B-B14F-4D97-AF65-F5344CB8AC3E}">
        <p14:creationId xmlns:p14="http://schemas.microsoft.com/office/powerpoint/2010/main" val="1528443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253D-EDEA-1A15-A574-640024A9D632}"/>
              </a:ext>
            </a:extLst>
          </p:cNvPr>
          <p:cNvSpPr>
            <a:spLocks noGrp="1"/>
          </p:cNvSpPr>
          <p:nvPr>
            <p:ph type="title"/>
          </p:nvPr>
        </p:nvSpPr>
        <p:spPr/>
        <p:txBody>
          <a:bodyPr>
            <a:normAutofit/>
          </a:bodyPr>
          <a:lstStyle/>
          <a:p>
            <a:r>
              <a:rPr lang="en-US" sz="5200" dirty="0"/>
              <a:t>Create a Culture of Success</a:t>
            </a:r>
          </a:p>
        </p:txBody>
      </p:sp>
      <p:graphicFrame>
        <p:nvGraphicFramePr>
          <p:cNvPr id="15" name="Content Placeholder 2">
            <a:extLst>
              <a:ext uri="{FF2B5EF4-FFF2-40B4-BE49-F238E27FC236}">
                <a16:creationId xmlns:a16="http://schemas.microsoft.com/office/drawing/2014/main" id="{EC27352A-3F34-58C6-73A4-1257D6EE8F4E}"/>
              </a:ext>
            </a:extLst>
          </p:cNvPr>
          <p:cNvGraphicFramePr>
            <a:graphicFrameLocks/>
          </p:cNvGraphicFramePr>
          <p:nvPr>
            <p:extLst>
              <p:ext uri="{D42A27DB-BD31-4B8C-83A1-F6EECF244321}">
                <p14:modId xmlns:p14="http://schemas.microsoft.com/office/powerpoint/2010/main" val="1884398882"/>
              </p:ext>
            </p:extLst>
          </p:nvPr>
        </p:nvGraphicFramePr>
        <p:xfrm>
          <a:off x="838200" y="1895148"/>
          <a:ext cx="10232136" cy="433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Footer Placeholder 5">
            <a:extLst>
              <a:ext uri="{FF2B5EF4-FFF2-40B4-BE49-F238E27FC236}">
                <a16:creationId xmlns:a16="http://schemas.microsoft.com/office/drawing/2014/main" id="{2F3A2A93-08B1-5083-36F1-58241EB87E00}"/>
              </a:ext>
            </a:extLst>
          </p:cNvPr>
          <p:cNvSpPr>
            <a:spLocks noGrp="1"/>
          </p:cNvSpPr>
          <p:nvPr>
            <p:ph type="ftr" sz="quarter" idx="11"/>
          </p:nvPr>
        </p:nvSpPr>
        <p:spPr>
          <a:xfrm>
            <a:off x="4038600" y="6356350"/>
            <a:ext cx="4114800" cy="365125"/>
          </a:xfrm>
        </p:spPr>
        <p:txBody>
          <a:bodyPr/>
          <a:lstStyle/>
          <a:p>
            <a:r>
              <a:rPr lang="en-US" dirty="0"/>
              <a:t>© Great Big Good 2026</a:t>
            </a:r>
          </a:p>
        </p:txBody>
      </p:sp>
    </p:spTree>
    <p:extLst>
      <p:ext uri="{BB962C8B-B14F-4D97-AF65-F5344CB8AC3E}">
        <p14:creationId xmlns:p14="http://schemas.microsoft.com/office/powerpoint/2010/main" val="2763498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AI-generated content may be incorrect.">
            <a:extLst>
              <a:ext uri="{FF2B5EF4-FFF2-40B4-BE49-F238E27FC236}">
                <a16:creationId xmlns:a16="http://schemas.microsoft.com/office/drawing/2014/main" id="{A652C7F4-ED7A-7337-3134-A1C5481A41DE}"/>
              </a:ext>
            </a:extLst>
          </p:cNvPr>
          <p:cNvPicPr>
            <a:picLocks noChangeAspect="1"/>
          </p:cNvPicPr>
          <p:nvPr/>
        </p:nvPicPr>
        <p:blipFill>
          <a:blip r:embed="rId3"/>
          <a:srcRect r="6666" b="19091"/>
          <a:stretch>
            <a:fillRect/>
          </a:stretch>
        </p:blipFill>
        <p:spPr>
          <a:xfrm>
            <a:off x="643467" y="947498"/>
            <a:ext cx="10905066" cy="4963004"/>
          </a:xfrm>
          <a:prstGeom prst="rect">
            <a:avLst/>
          </a:prstGeom>
        </p:spPr>
      </p:pic>
      <p:sp>
        <p:nvSpPr>
          <p:cNvPr id="3" name="Slide Number Placeholder 2">
            <a:extLst>
              <a:ext uri="{FF2B5EF4-FFF2-40B4-BE49-F238E27FC236}">
                <a16:creationId xmlns:a16="http://schemas.microsoft.com/office/drawing/2014/main" id="{38F84CE7-5A42-DCB3-19DC-C4CF520F2C75}"/>
              </a:ext>
            </a:extLst>
          </p:cNvPr>
          <p:cNvSpPr>
            <a:spLocks noGrp="1"/>
          </p:cNvSpPr>
          <p:nvPr>
            <p:ph type="sldNum" sz="quarter" idx="12"/>
          </p:nvPr>
        </p:nvSpPr>
        <p:spPr>
          <a:xfrm>
            <a:off x="10837333" y="6470704"/>
            <a:ext cx="973667" cy="274320"/>
          </a:xfrm>
        </p:spPr>
        <p:txBody>
          <a:bodyPr>
            <a:normAutofit/>
          </a:bodyPr>
          <a:lstStyle/>
          <a:p>
            <a:pPr>
              <a:spcAft>
                <a:spcPts val="600"/>
              </a:spcAft>
            </a:pPr>
            <a:fld id="{4FAB73BC-B049-4115-A692-8D63A059BFB8}" type="slidenum">
              <a:rPr lang="en-US"/>
              <a:pPr>
                <a:spcAft>
                  <a:spcPts val="600"/>
                </a:spcAft>
              </a:pPr>
              <a:t>2</a:t>
            </a:fld>
            <a:endParaRPr lang="en-US"/>
          </a:p>
        </p:txBody>
      </p:sp>
      <p:sp>
        <p:nvSpPr>
          <p:cNvPr id="2" name="Footer Placeholder 5">
            <a:extLst>
              <a:ext uri="{FF2B5EF4-FFF2-40B4-BE49-F238E27FC236}">
                <a16:creationId xmlns:a16="http://schemas.microsoft.com/office/drawing/2014/main" id="{96D994D9-563D-9268-C120-7E9ADA18829E}"/>
              </a:ext>
            </a:extLst>
          </p:cNvPr>
          <p:cNvSpPr>
            <a:spLocks noGrp="1"/>
          </p:cNvSpPr>
          <p:nvPr>
            <p:ph type="ftr" sz="quarter" idx="11"/>
          </p:nvPr>
        </p:nvSpPr>
        <p:spPr>
          <a:xfrm>
            <a:off x="4038600" y="6356350"/>
            <a:ext cx="4114800" cy="365125"/>
          </a:xfrm>
        </p:spPr>
        <p:txBody>
          <a:bodyPr/>
          <a:lstStyle/>
          <a:p>
            <a:r>
              <a:rPr lang="en-US" dirty="0"/>
              <a:t>© Great Big Good 2026</a:t>
            </a:r>
          </a:p>
        </p:txBody>
      </p:sp>
    </p:spTree>
    <p:extLst>
      <p:ext uri="{BB962C8B-B14F-4D97-AF65-F5344CB8AC3E}">
        <p14:creationId xmlns:p14="http://schemas.microsoft.com/office/powerpoint/2010/main" val="737143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8A80-3F9A-E29A-CA51-5330D942E87E}"/>
              </a:ext>
            </a:extLst>
          </p:cNvPr>
          <p:cNvSpPr>
            <a:spLocks noGrp="1"/>
          </p:cNvSpPr>
          <p:nvPr>
            <p:ph type="title"/>
          </p:nvPr>
        </p:nvSpPr>
        <p:spPr>
          <a:xfrm>
            <a:off x="838200" y="1674274"/>
            <a:ext cx="4198749" cy="3509451"/>
          </a:xfrm>
        </p:spPr>
        <p:txBody>
          <a:bodyPr>
            <a:normAutofit/>
          </a:bodyPr>
          <a:lstStyle/>
          <a:p>
            <a:r>
              <a:rPr lang="en-US" sz="5200" dirty="0"/>
              <a:t>Build a Network of Support</a:t>
            </a:r>
          </a:p>
        </p:txBody>
      </p:sp>
      <p:sp>
        <p:nvSpPr>
          <p:cNvPr id="5" name="Footer Placeholder 5">
            <a:extLst>
              <a:ext uri="{FF2B5EF4-FFF2-40B4-BE49-F238E27FC236}">
                <a16:creationId xmlns:a16="http://schemas.microsoft.com/office/drawing/2014/main" id="{A45882C2-3222-76B8-2D10-D9492CD25B8A}"/>
              </a:ext>
            </a:extLst>
          </p:cNvPr>
          <p:cNvSpPr>
            <a:spLocks noGrp="1"/>
          </p:cNvSpPr>
          <p:nvPr>
            <p:ph type="ftr" sz="quarter" idx="11"/>
          </p:nvPr>
        </p:nvSpPr>
        <p:spPr>
          <a:xfrm>
            <a:off x="4038600" y="6356350"/>
            <a:ext cx="4114800" cy="365125"/>
          </a:xfrm>
        </p:spPr>
        <p:txBody>
          <a:bodyPr/>
          <a:lstStyle/>
          <a:p>
            <a:r>
              <a:rPr lang="en-US" dirty="0"/>
              <a:t>© Great Big Good 2026</a:t>
            </a:r>
          </a:p>
        </p:txBody>
      </p:sp>
      <p:graphicFrame>
        <p:nvGraphicFramePr>
          <p:cNvPr id="8" name="Diagram 7">
            <a:extLst>
              <a:ext uri="{FF2B5EF4-FFF2-40B4-BE49-F238E27FC236}">
                <a16:creationId xmlns:a16="http://schemas.microsoft.com/office/drawing/2014/main" id="{BD1CE63E-18D0-60C9-4409-C725554D983C}"/>
              </a:ext>
            </a:extLst>
          </p:cNvPr>
          <p:cNvGraphicFramePr/>
          <p:nvPr>
            <p:extLst>
              <p:ext uri="{D42A27DB-BD31-4B8C-83A1-F6EECF244321}">
                <p14:modId xmlns:p14="http://schemas.microsoft.com/office/powerpoint/2010/main" val="2491719021"/>
              </p:ext>
            </p:extLst>
          </p:nvPr>
        </p:nvGraphicFramePr>
        <p:xfrm>
          <a:off x="4804474" y="650930"/>
          <a:ext cx="6549326" cy="5705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3871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9172E-92D1-602B-B972-A29E7CD803A9}"/>
              </a:ext>
            </a:extLst>
          </p:cNvPr>
          <p:cNvSpPr>
            <a:spLocks noGrp="1"/>
          </p:cNvSpPr>
          <p:nvPr>
            <p:ph type="title"/>
          </p:nvPr>
        </p:nvSpPr>
        <p:spPr/>
        <p:txBody>
          <a:bodyPr>
            <a:normAutofit/>
          </a:bodyPr>
          <a:lstStyle/>
          <a:p>
            <a:r>
              <a:rPr lang="en-US" sz="5400" dirty="0"/>
              <a:t>Calendar a What Matters</a:t>
            </a:r>
          </a:p>
        </p:txBody>
      </p:sp>
      <p:sp>
        <p:nvSpPr>
          <p:cNvPr id="4" name="Footer Placeholder 5">
            <a:extLst>
              <a:ext uri="{FF2B5EF4-FFF2-40B4-BE49-F238E27FC236}">
                <a16:creationId xmlns:a16="http://schemas.microsoft.com/office/drawing/2014/main" id="{DDFB7B5F-DDF2-552A-AE70-4B2B716DDE33}"/>
              </a:ext>
            </a:extLst>
          </p:cNvPr>
          <p:cNvSpPr>
            <a:spLocks noGrp="1"/>
          </p:cNvSpPr>
          <p:nvPr>
            <p:ph type="ftr" sz="quarter" idx="11"/>
          </p:nvPr>
        </p:nvSpPr>
        <p:spPr>
          <a:xfrm>
            <a:off x="4038600" y="6356350"/>
            <a:ext cx="4114800" cy="365125"/>
          </a:xfrm>
        </p:spPr>
        <p:txBody>
          <a:bodyPr/>
          <a:lstStyle/>
          <a:p>
            <a:r>
              <a:rPr lang="en-US" dirty="0"/>
              <a:t>© Great Big Good 2026</a:t>
            </a:r>
          </a:p>
        </p:txBody>
      </p:sp>
      <p:pic>
        <p:nvPicPr>
          <p:cNvPr id="12" name="Picture 11" descr="Thumbtack on a calendar date">
            <a:extLst>
              <a:ext uri="{FF2B5EF4-FFF2-40B4-BE49-F238E27FC236}">
                <a16:creationId xmlns:a16="http://schemas.microsoft.com/office/drawing/2014/main" id="{E20F31A9-FCFC-598A-CD43-3FB2F3D256CE}"/>
              </a:ext>
            </a:extLst>
          </p:cNvPr>
          <p:cNvPicPr>
            <a:picLocks noChangeAspect="1"/>
          </p:cNvPicPr>
          <p:nvPr/>
        </p:nvPicPr>
        <p:blipFill>
          <a:blip r:embed="rId2"/>
          <a:srcRect b="22099"/>
          <a:stretch>
            <a:fillRect/>
          </a:stretch>
        </p:blipFill>
        <p:spPr>
          <a:xfrm>
            <a:off x="1736064" y="1690688"/>
            <a:ext cx="8719872" cy="4524132"/>
          </a:xfrm>
          <a:prstGeom prst="rect">
            <a:avLst/>
          </a:prstGeom>
        </p:spPr>
      </p:pic>
    </p:spTree>
    <p:extLst>
      <p:ext uri="{BB962C8B-B14F-4D97-AF65-F5344CB8AC3E}">
        <p14:creationId xmlns:p14="http://schemas.microsoft.com/office/powerpoint/2010/main" val="1353419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C3D0DF-D2B7-6925-EA46-97145A394D86}"/>
              </a:ext>
            </a:extLst>
          </p:cNvPr>
          <p:cNvSpPr>
            <a:spLocks noGrp="1"/>
          </p:cNvSpPr>
          <p:nvPr>
            <p:ph type="title"/>
          </p:nvPr>
        </p:nvSpPr>
        <p:spPr>
          <a:xfrm>
            <a:off x="640080" y="325369"/>
            <a:ext cx="4368602" cy="1956841"/>
          </a:xfrm>
        </p:spPr>
        <p:txBody>
          <a:bodyPr anchor="b">
            <a:normAutofit/>
          </a:bodyPr>
          <a:lstStyle/>
          <a:p>
            <a:r>
              <a:rPr lang="en-US" sz="5400"/>
              <a:t>Be Relentless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336737-DE47-BBE4-BAF6-9EFDA1043B3A}"/>
              </a:ext>
            </a:extLst>
          </p:cNvPr>
          <p:cNvSpPr>
            <a:spLocks noGrp="1"/>
          </p:cNvSpPr>
          <p:nvPr>
            <p:ph idx="1"/>
          </p:nvPr>
        </p:nvSpPr>
        <p:spPr>
          <a:xfrm>
            <a:off x="640080" y="2872899"/>
            <a:ext cx="4243589" cy="3320668"/>
          </a:xfrm>
        </p:spPr>
        <p:txBody>
          <a:bodyPr>
            <a:normAutofit/>
          </a:bodyPr>
          <a:lstStyle/>
          <a:p>
            <a:r>
              <a:rPr lang="en-US" sz="2200"/>
              <a:t>Center on the WHY</a:t>
            </a:r>
          </a:p>
          <a:p>
            <a:r>
              <a:rPr lang="en-US" sz="2200"/>
              <a:t>Focus on WHO and WHAT matters most</a:t>
            </a:r>
          </a:p>
          <a:p>
            <a:r>
              <a:rPr lang="en-US" sz="2200"/>
              <a:t>Keep a Growth Mindset</a:t>
            </a:r>
          </a:p>
          <a:p>
            <a:r>
              <a:rPr lang="en-US" sz="2200"/>
              <a:t>Ask for what you need</a:t>
            </a:r>
          </a:p>
          <a:p>
            <a:r>
              <a:rPr lang="en-US" sz="2200"/>
              <a:t>Keep going!</a:t>
            </a:r>
          </a:p>
          <a:p>
            <a:endParaRPr lang="en-US" sz="2200"/>
          </a:p>
        </p:txBody>
      </p:sp>
      <p:pic>
        <p:nvPicPr>
          <p:cNvPr id="6" name="Picture 5" descr="Silhouette of four hikers reaching mountain top at sunset">
            <a:extLst>
              <a:ext uri="{FF2B5EF4-FFF2-40B4-BE49-F238E27FC236}">
                <a16:creationId xmlns:a16="http://schemas.microsoft.com/office/drawing/2014/main" id="{ACC897EF-8EE3-F504-86A2-B2AF93103E04}"/>
              </a:ext>
            </a:extLst>
          </p:cNvPr>
          <p:cNvPicPr>
            <a:picLocks noChangeAspect="1"/>
          </p:cNvPicPr>
          <p:nvPr/>
        </p:nvPicPr>
        <p:blipFill>
          <a:blip r:embed="rId3"/>
          <a:srcRect l="33117" r="15"/>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5">
            <a:extLst>
              <a:ext uri="{FF2B5EF4-FFF2-40B4-BE49-F238E27FC236}">
                <a16:creationId xmlns:a16="http://schemas.microsoft.com/office/drawing/2014/main" id="{6F16A5F5-B139-0C96-0682-7D2EDED9389A}"/>
              </a:ext>
            </a:extLst>
          </p:cNvPr>
          <p:cNvSpPr>
            <a:spLocks noGrp="1"/>
          </p:cNvSpPr>
          <p:nvPr>
            <p:ph type="ftr" sz="quarter" idx="11"/>
          </p:nvPr>
        </p:nvSpPr>
        <p:spPr>
          <a:xfrm>
            <a:off x="6248400" y="6356350"/>
            <a:ext cx="4114800" cy="365125"/>
          </a:xfrm>
        </p:spPr>
        <p:txBody>
          <a:bodyPr>
            <a:normAutofit/>
          </a:bodyPr>
          <a:lstStyle/>
          <a:p>
            <a:pPr algn="l">
              <a:spcAft>
                <a:spcPts val="600"/>
              </a:spcAft>
            </a:pPr>
            <a:r>
              <a:rPr lang="en-US">
                <a:solidFill>
                  <a:srgbClr val="FFFFFF"/>
                </a:solidFill>
              </a:rPr>
              <a:t>© Great Big Good 2026</a:t>
            </a:r>
          </a:p>
        </p:txBody>
      </p:sp>
    </p:spTree>
    <p:extLst>
      <p:ext uri="{BB962C8B-B14F-4D97-AF65-F5344CB8AC3E}">
        <p14:creationId xmlns:p14="http://schemas.microsoft.com/office/powerpoint/2010/main" val="2929365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C04BB1-63D7-51B5-6D37-61079EE9E3C7}"/>
              </a:ext>
            </a:extLst>
          </p:cNvPr>
          <p:cNvSpPr>
            <a:spLocks noGrp="1"/>
          </p:cNvSpPr>
          <p:nvPr>
            <p:ph type="title"/>
          </p:nvPr>
        </p:nvSpPr>
        <p:spPr>
          <a:xfrm>
            <a:off x="838200" y="459863"/>
            <a:ext cx="10515600" cy="1004594"/>
          </a:xfrm>
        </p:spPr>
        <p:txBody>
          <a:bodyPr>
            <a:normAutofit/>
          </a:bodyPr>
          <a:lstStyle/>
          <a:p>
            <a:pPr algn="ctr"/>
            <a:r>
              <a:rPr lang="en-US" dirty="0">
                <a:solidFill>
                  <a:srgbClr val="FFFFFF"/>
                </a:solidFill>
              </a:rPr>
              <a:t>Brandy’s Keys to Fundraising through 2026</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D07F5F2-31A1-ABA8-9D5D-433B9A7884AF}"/>
              </a:ext>
            </a:extLst>
          </p:cNvPr>
          <p:cNvGraphicFramePr>
            <a:graphicFrameLocks noGrp="1"/>
          </p:cNvGraphicFramePr>
          <p:nvPr>
            <p:ph idx="1"/>
            <p:extLst>
              <p:ext uri="{D42A27DB-BD31-4B8C-83A1-F6EECF244321}">
                <p14:modId xmlns:p14="http://schemas.microsoft.com/office/powerpoint/2010/main" val="3242150942"/>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5">
            <a:extLst>
              <a:ext uri="{FF2B5EF4-FFF2-40B4-BE49-F238E27FC236}">
                <a16:creationId xmlns:a16="http://schemas.microsoft.com/office/drawing/2014/main" id="{A680E67C-2AF2-A1C9-A994-15D5D9F636C5}"/>
              </a:ext>
            </a:extLst>
          </p:cNvPr>
          <p:cNvSpPr>
            <a:spLocks noGrp="1"/>
          </p:cNvSpPr>
          <p:nvPr>
            <p:ph type="ftr" sz="quarter" idx="11"/>
          </p:nvPr>
        </p:nvSpPr>
        <p:spPr>
          <a:xfrm>
            <a:off x="4038600" y="6356350"/>
            <a:ext cx="4114800" cy="365125"/>
          </a:xfrm>
        </p:spPr>
        <p:txBody>
          <a:bodyPr/>
          <a:lstStyle/>
          <a:p>
            <a:r>
              <a:rPr lang="en-US" dirty="0">
                <a:solidFill>
                  <a:schemeClr val="bg1"/>
                </a:solidFill>
              </a:rPr>
              <a:t>© Great Big Good 2026</a:t>
            </a:r>
          </a:p>
        </p:txBody>
      </p:sp>
    </p:spTree>
    <p:extLst>
      <p:ext uri="{BB962C8B-B14F-4D97-AF65-F5344CB8AC3E}">
        <p14:creationId xmlns:p14="http://schemas.microsoft.com/office/powerpoint/2010/main" val="928504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5 Incredible Things You Didn't Know About Your Hands">
            <a:extLst>
              <a:ext uri="{FF2B5EF4-FFF2-40B4-BE49-F238E27FC236}">
                <a16:creationId xmlns:a16="http://schemas.microsoft.com/office/drawing/2014/main" id="{68986018-D815-F32D-74BD-C5B21E3E4648}"/>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r="-1" b="11742"/>
          <a:stretch>
            <a:fillRect/>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98AA50-5FEE-A48B-06C8-34B9C790A488}"/>
              </a:ext>
            </a:extLst>
          </p:cNvPr>
          <p:cNvSpPr>
            <a:spLocks noGrp="1"/>
          </p:cNvSpPr>
          <p:nvPr>
            <p:ph type="title"/>
          </p:nvPr>
        </p:nvSpPr>
        <p:spPr>
          <a:xfrm>
            <a:off x="1527048" y="1124712"/>
            <a:ext cx="9144000" cy="3063240"/>
          </a:xfrm>
        </p:spPr>
        <p:txBody>
          <a:bodyPr vert="horz" lIns="91440" tIns="45720" rIns="91440" bIns="45720" rtlCol="0" anchor="b">
            <a:normAutofit/>
          </a:bodyPr>
          <a:lstStyle/>
          <a:p>
            <a:pPr algn="ctr"/>
            <a:r>
              <a:rPr lang="en-US" sz="6600">
                <a:solidFill>
                  <a:schemeClr val="bg1"/>
                </a:solidFill>
              </a:rPr>
              <a:t>Questions?</a:t>
            </a:r>
          </a:p>
        </p:txBody>
      </p:sp>
      <p:sp>
        <p:nvSpPr>
          <p:cNvPr id="11"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sX0" fmla="*/ 0 w 10515600"/>
              <a:gd name="csY0" fmla="*/ 0 h 5416094"/>
              <a:gd name="csX1" fmla="*/ 552069 w 10515600"/>
              <a:gd name="csY1" fmla="*/ 0 h 5416094"/>
              <a:gd name="csX2" fmla="*/ 893826 w 10515600"/>
              <a:gd name="csY2" fmla="*/ 0 h 5416094"/>
              <a:gd name="csX3" fmla="*/ 1761363 w 10515600"/>
              <a:gd name="csY3" fmla="*/ 0 h 5416094"/>
              <a:gd name="csX4" fmla="*/ 2313432 w 10515600"/>
              <a:gd name="csY4" fmla="*/ 0 h 5416094"/>
              <a:gd name="csX5" fmla="*/ 2865501 w 10515600"/>
              <a:gd name="csY5" fmla="*/ 0 h 5416094"/>
              <a:gd name="csX6" fmla="*/ 3733038 w 10515600"/>
              <a:gd name="csY6" fmla="*/ 0 h 5416094"/>
              <a:gd name="csX7" fmla="*/ 4179951 w 10515600"/>
              <a:gd name="csY7" fmla="*/ 0 h 5416094"/>
              <a:gd name="csX8" fmla="*/ 5047488 w 10515600"/>
              <a:gd name="csY8" fmla="*/ 0 h 5416094"/>
              <a:gd name="csX9" fmla="*/ 5915025 w 10515600"/>
              <a:gd name="csY9" fmla="*/ 0 h 5416094"/>
              <a:gd name="csX10" fmla="*/ 6572250 w 10515600"/>
              <a:gd name="csY10" fmla="*/ 0 h 5416094"/>
              <a:gd name="csX11" fmla="*/ 7439787 w 10515600"/>
              <a:gd name="csY11" fmla="*/ 0 h 5416094"/>
              <a:gd name="csX12" fmla="*/ 7991856 w 10515600"/>
              <a:gd name="csY12" fmla="*/ 0 h 5416094"/>
              <a:gd name="csX13" fmla="*/ 8543925 w 10515600"/>
              <a:gd name="csY13" fmla="*/ 0 h 5416094"/>
              <a:gd name="csX14" fmla="*/ 9306306 w 10515600"/>
              <a:gd name="csY14" fmla="*/ 0 h 5416094"/>
              <a:gd name="csX15" fmla="*/ 9858375 w 10515600"/>
              <a:gd name="csY15" fmla="*/ 0 h 5416094"/>
              <a:gd name="csX16" fmla="*/ 10515600 w 10515600"/>
              <a:gd name="csY16" fmla="*/ 0 h 5416094"/>
              <a:gd name="csX17" fmla="*/ 10515600 w 10515600"/>
              <a:gd name="csY17" fmla="*/ 785334 h 5416094"/>
              <a:gd name="csX18" fmla="*/ 10515600 w 10515600"/>
              <a:gd name="csY18" fmla="*/ 1516506 h 5416094"/>
              <a:gd name="csX19" fmla="*/ 10515600 w 10515600"/>
              <a:gd name="csY19" fmla="*/ 2247679 h 5416094"/>
              <a:gd name="csX20" fmla="*/ 10515600 w 10515600"/>
              <a:gd name="csY20" fmla="*/ 2762208 h 5416094"/>
              <a:gd name="csX21" fmla="*/ 10515600 w 10515600"/>
              <a:gd name="csY21" fmla="*/ 3330898 h 5416094"/>
              <a:gd name="csX22" fmla="*/ 10515600 w 10515600"/>
              <a:gd name="csY22" fmla="*/ 4062071 h 5416094"/>
              <a:gd name="csX23" fmla="*/ 10515600 w 10515600"/>
              <a:gd name="csY23" fmla="*/ 4684921 h 5416094"/>
              <a:gd name="csX24" fmla="*/ 10515600 w 10515600"/>
              <a:gd name="csY24" fmla="*/ 5416094 h 5416094"/>
              <a:gd name="csX25" fmla="*/ 9753219 w 10515600"/>
              <a:gd name="csY25" fmla="*/ 5416094 h 5416094"/>
              <a:gd name="csX26" fmla="*/ 9411462 w 10515600"/>
              <a:gd name="csY26" fmla="*/ 5416094 h 5416094"/>
              <a:gd name="csX27" fmla="*/ 8754237 w 10515600"/>
              <a:gd name="csY27" fmla="*/ 5416094 h 5416094"/>
              <a:gd name="csX28" fmla="*/ 8307324 w 10515600"/>
              <a:gd name="csY28" fmla="*/ 5416094 h 5416094"/>
              <a:gd name="csX29" fmla="*/ 7544943 w 10515600"/>
              <a:gd name="csY29" fmla="*/ 5416094 h 5416094"/>
              <a:gd name="csX30" fmla="*/ 7098030 w 10515600"/>
              <a:gd name="csY30" fmla="*/ 5416094 h 5416094"/>
              <a:gd name="csX31" fmla="*/ 6335649 w 10515600"/>
              <a:gd name="csY31" fmla="*/ 5416094 h 5416094"/>
              <a:gd name="csX32" fmla="*/ 5993892 w 10515600"/>
              <a:gd name="csY32" fmla="*/ 5416094 h 5416094"/>
              <a:gd name="csX33" fmla="*/ 5231511 w 10515600"/>
              <a:gd name="csY33" fmla="*/ 5416094 h 5416094"/>
              <a:gd name="csX34" fmla="*/ 4784598 w 10515600"/>
              <a:gd name="csY34" fmla="*/ 5416094 h 5416094"/>
              <a:gd name="csX35" fmla="*/ 4442841 w 10515600"/>
              <a:gd name="csY35" fmla="*/ 5416094 h 5416094"/>
              <a:gd name="csX36" fmla="*/ 3995928 w 10515600"/>
              <a:gd name="csY36" fmla="*/ 5416094 h 5416094"/>
              <a:gd name="csX37" fmla="*/ 3233547 w 10515600"/>
              <a:gd name="csY37" fmla="*/ 5416094 h 5416094"/>
              <a:gd name="csX38" fmla="*/ 2786634 w 10515600"/>
              <a:gd name="csY38" fmla="*/ 5416094 h 5416094"/>
              <a:gd name="csX39" fmla="*/ 2444877 w 10515600"/>
              <a:gd name="csY39" fmla="*/ 5416094 h 5416094"/>
              <a:gd name="csX40" fmla="*/ 1997964 w 10515600"/>
              <a:gd name="csY40" fmla="*/ 5416094 h 5416094"/>
              <a:gd name="csX41" fmla="*/ 1445895 w 10515600"/>
              <a:gd name="csY41" fmla="*/ 5416094 h 5416094"/>
              <a:gd name="csX42" fmla="*/ 788670 w 10515600"/>
              <a:gd name="csY42" fmla="*/ 5416094 h 5416094"/>
              <a:gd name="csX43" fmla="*/ 0 w 10515600"/>
              <a:gd name="csY43" fmla="*/ 5416094 h 5416094"/>
              <a:gd name="csX44" fmla="*/ 0 w 10515600"/>
              <a:gd name="csY44" fmla="*/ 4630760 h 5416094"/>
              <a:gd name="csX45" fmla="*/ 0 w 10515600"/>
              <a:gd name="csY45" fmla="*/ 3953749 h 5416094"/>
              <a:gd name="csX46" fmla="*/ 0 w 10515600"/>
              <a:gd name="csY46" fmla="*/ 3276737 h 5416094"/>
              <a:gd name="csX47" fmla="*/ 0 w 10515600"/>
              <a:gd name="csY47" fmla="*/ 2599725 h 5416094"/>
              <a:gd name="csX48" fmla="*/ 0 w 10515600"/>
              <a:gd name="csY48" fmla="*/ 1922713 h 5416094"/>
              <a:gd name="csX49" fmla="*/ 0 w 10515600"/>
              <a:gd name="csY49" fmla="*/ 1299863 h 5416094"/>
              <a:gd name="csX50" fmla="*/ 0 w 10515600"/>
              <a:gd name="csY50" fmla="*/ 0 h 54160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8145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44D6-B464-4793-84C2-046D87ED2442}"/>
              </a:ext>
            </a:extLst>
          </p:cNvPr>
          <p:cNvSpPr>
            <a:spLocks noGrp="1"/>
          </p:cNvSpPr>
          <p:nvPr>
            <p:ph type="ctrTitle"/>
          </p:nvPr>
        </p:nvSpPr>
        <p:spPr>
          <a:xfrm>
            <a:off x="5258134" y="640080"/>
            <a:ext cx="6293689" cy="3652405"/>
          </a:xfrm>
        </p:spPr>
        <p:txBody>
          <a:bodyPr anchor="b">
            <a:normAutofit/>
          </a:bodyPr>
          <a:lstStyle/>
          <a:p>
            <a:pPr algn="l"/>
            <a:r>
              <a:rPr lang="en-US" dirty="0">
                <a:solidFill>
                  <a:schemeClr val="tx1">
                    <a:lumMod val="85000"/>
                    <a:lumOff val="15000"/>
                  </a:schemeClr>
                </a:solidFill>
              </a:rPr>
              <a:t>Thank you!</a:t>
            </a:r>
          </a:p>
        </p:txBody>
      </p:sp>
      <p:sp>
        <p:nvSpPr>
          <p:cNvPr id="3" name="Subtitle 2">
            <a:extLst>
              <a:ext uri="{FF2B5EF4-FFF2-40B4-BE49-F238E27FC236}">
                <a16:creationId xmlns:a16="http://schemas.microsoft.com/office/drawing/2014/main" id="{F29AE410-F1CF-4975-9A4B-2A526E05D3FD}"/>
              </a:ext>
            </a:extLst>
          </p:cNvPr>
          <p:cNvSpPr>
            <a:spLocks noGrp="1"/>
          </p:cNvSpPr>
          <p:nvPr>
            <p:ph type="subTitle" idx="1"/>
          </p:nvPr>
        </p:nvSpPr>
        <p:spPr>
          <a:xfrm>
            <a:off x="5271524" y="4460708"/>
            <a:ext cx="6280299" cy="1753175"/>
          </a:xfrm>
        </p:spPr>
        <p:txBody>
          <a:bodyPr anchor="t">
            <a:normAutofit/>
          </a:bodyPr>
          <a:lstStyle/>
          <a:p>
            <a:r>
              <a:rPr lang="en-US" sz="3200" dirty="0">
                <a:solidFill>
                  <a:schemeClr val="tx1">
                    <a:lumMod val="85000"/>
                    <a:lumOff val="15000"/>
                  </a:schemeClr>
                </a:solidFill>
                <a:hlinkClick r:id="rId3"/>
              </a:rPr>
              <a:t>Brandy@GreatBigGood.com</a:t>
            </a:r>
            <a:endParaRPr lang="en-US" sz="3200" dirty="0">
              <a:solidFill>
                <a:schemeClr val="tx1">
                  <a:lumMod val="85000"/>
                  <a:lumOff val="15000"/>
                </a:schemeClr>
              </a:solidFill>
            </a:endParaRPr>
          </a:p>
        </p:txBody>
      </p:sp>
      <p:pic>
        <p:nvPicPr>
          <p:cNvPr id="5" name="Picture 4" descr="A close up of a logo&#10;&#10;Description automatically generated">
            <a:extLst>
              <a:ext uri="{FF2B5EF4-FFF2-40B4-BE49-F238E27FC236}">
                <a16:creationId xmlns:a16="http://schemas.microsoft.com/office/drawing/2014/main" id="{C85F52EA-02B1-4D6D-AAA6-C57C68D755CE}"/>
              </a:ext>
            </a:extLst>
          </p:cNvPr>
          <p:cNvPicPr>
            <a:picLocks noChangeAspect="1"/>
          </p:cNvPicPr>
          <p:nvPr/>
        </p:nvPicPr>
        <p:blipFill>
          <a:blip r:embed="rId4"/>
          <a:stretch>
            <a:fillRect/>
          </a:stretch>
        </p:blipFill>
        <p:spPr>
          <a:xfrm>
            <a:off x="633999" y="2386154"/>
            <a:ext cx="3993942" cy="2066865"/>
          </a:xfrm>
          <a:prstGeom prst="rect">
            <a:avLst/>
          </a:prstGeom>
        </p:spPr>
      </p:pic>
    </p:spTree>
    <p:extLst>
      <p:ext uri="{BB962C8B-B14F-4D97-AF65-F5344CB8AC3E}">
        <p14:creationId xmlns:p14="http://schemas.microsoft.com/office/powerpoint/2010/main" val="4203843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0E400F1C-0A18-9AE4-9972-C436B25ED36C}"/>
              </a:ext>
            </a:extLst>
          </p:cNvPr>
          <p:cNvSpPr>
            <a:spLocks noGrp="1"/>
          </p:cNvSpPr>
          <p:nvPr>
            <p:ph type="sldNum" sz="quarter" idx="12"/>
          </p:nvPr>
        </p:nvSpPr>
        <p:spPr/>
        <p:txBody>
          <a:bodyPr/>
          <a:lstStyle/>
          <a:p>
            <a:fld id="{4FAB73BC-B049-4115-A692-8D63A059BFB8}" type="slidenum">
              <a:rPr lang="en-US" smtClean="0"/>
              <a:t>3</a:t>
            </a:fld>
            <a:endParaRPr lang="en-US" dirty="0"/>
          </a:p>
        </p:txBody>
      </p:sp>
      <p:pic>
        <p:nvPicPr>
          <p:cNvPr id="5" name="Picture 4">
            <a:extLst>
              <a:ext uri="{FF2B5EF4-FFF2-40B4-BE49-F238E27FC236}">
                <a16:creationId xmlns:a16="http://schemas.microsoft.com/office/drawing/2014/main" id="{DF1C59F2-4C71-EFCC-2C59-17294447A581}"/>
              </a:ext>
            </a:extLst>
          </p:cNvPr>
          <p:cNvPicPr>
            <a:picLocks noChangeAspect="1"/>
          </p:cNvPicPr>
          <p:nvPr/>
        </p:nvPicPr>
        <p:blipFill>
          <a:blip r:embed="rId3"/>
          <a:srcRect/>
          <a:stretch/>
        </p:blipFill>
        <p:spPr>
          <a:xfrm rot="4388469">
            <a:off x="395920" y="1435386"/>
            <a:ext cx="3834560" cy="287592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7450"/>
              </a:srgbClr>
            </a:outerShdw>
          </a:effectLst>
        </p:spPr>
      </p:pic>
      <p:pic>
        <p:nvPicPr>
          <p:cNvPr id="4" name="Picture 3">
            <a:extLst>
              <a:ext uri="{FF2B5EF4-FFF2-40B4-BE49-F238E27FC236}">
                <a16:creationId xmlns:a16="http://schemas.microsoft.com/office/drawing/2014/main" id="{73409B69-4314-498F-92CF-0EA57B81C0B0}"/>
              </a:ext>
            </a:extLst>
          </p:cNvPr>
          <p:cNvPicPr>
            <a:picLocks noChangeAspect="1"/>
          </p:cNvPicPr>
          <p:nvPr/>
        </p:nvPicPr>
        <p:blipFill>
          <a:blip r:embed="rId4"/>
          <a:srcRect/>
          <a:stretch/>
        </p:blipFill>
        <p:spPr>
          <a:xfrm rot="5400000">
            <a:off x="4551666" y="1153773"/>
            <a:ext cx="4258691" cy="319401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7450"/>
              </a:srgbClr>
            </a:outerShdw>
          </a:effectLst>
        </p:spPr>
      </p:pic>
      <p:pic>
        <p:nvPicPr>
          <p:cNvPr id="3" name="Google Shape;205;p13">
            <a:extLst>
              <a:ext uri="{FF2B5EF4-FFF2-40B4-BE49-F238E27FC236}">
                <a16:creationId xmlns:a16="http://schemas.microsoft.com/office/drawing/2014/main" id="{DC74674D-481A-7EA8-3840-35F049F19D5D}"/>
              </a:ext>
            </a:extLst>
          </p:cNvPr>
          <p:cNvPicPr preferRelativeResize="0"/>
          <p:nvPr/>
        </p:nvPicPr>
        <p:blipFill>
          <a:blip r:embed="rId5"/>
          <a:srcRect/>
          <a:stretch/>
        </p:blipFill>
        <p:spPr>
          <a:xfrm>
            <a:off x="3164988" y="2323230"/>
            <a:ext cx="2738344" cy="365112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7450"/>
              </a:srgbClr>
            </a:outerShdw>
          </a:effectLst>
        </p:spPr>
      </p:pic>
      <p:pic>
        <p:nvPicPr>
          <p:cNvPr id="7" name="Picture 6" descr="A person and person standing on a stone bridge&#10;&#10;AI-generated content may be incorrect.">
            <a:extLst>
              <a:ext uri="{FF2B5EF4-FFF2-40B4-BE49-F238E27FC236}">
                <a16:creationId xmlns:a16="http://schemas.microsoft.com/office/drawing/2014/main" id="{8242FB95-3EDB-0464-D728-683519A3D1A8}"/>
              </a:ext>
            </a:extLst>
          </p:cNvPr>
          <p:cNvPicPr>
            <a:picLocks noChangeAspect="1"/>
          </p:cNvPicPr>
          <p:nvPr/>
        </p:nvPicPr>
        <p:blipFill>
          <a:blip r:embed="rId6"/>
          <a:srcRect l="18636" t="7274" b="13822"/>
          <a:stretch>
            <a:fillRect/>
          </a:stretch>
        </p:blipFill>
        <p:spPr>
          <a:xfrm rot="921746">
            <a:off x="8029404" y="1598567"/>
            <a:ext cx="3339768" cy="431841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7450"/>
              </a:srgbClr>
            </a:outerShdw>
          </a:effectLst>
        </p:spPr>
      </p:pic>
      <p:sp>
        <p:nvSpPr>
          <p:cNvPr id="6" name="Footer Placeholder 5">
            <a:extLst>
              <a:ext uri="{FF2B5EF4-FFF2-40B4-BE49-F238E27FC236}">
                <a16:creationId xmlns:a16="http://schemas.microsoft.com/office/drawing/2014/main" id="{5FCAFED2-7132-9899-74F0-5FB1A8BD9E1F}"/>
              </a:ext>
            </a:extLst>
          </p:cNvPr>
          <p:cNvSpPr>
            <a:spLocks noGrp="1"/>
          </p:cNvSpPr>
          <p:nvPr>
            <p:ph type="ftr" sz="quarter" idx="11"/>
          </p:nvPr>
        </p:nvSpPr>
        <p:spPr/>
        <p:txBody>
          <a:bodyPr/>
          <a:lstStyle/>
          <a:p>
            <a:r>
              <a:rPr lang="en-US" dirty="0"/>
              <a:t>© Great Big Good 2026</a:t>
            </a:r>
          </a:p>
        </p:txBody>
      </p:sp>
    </p:spTree>
    <p:extLst>
      <p:ext uri="{BB962C8B-B14F-4D97-AF65-F5344CB8AC3E}">
        <p14:creationId xmlns:p14="http://schemas.microsoft.com/office/powerpoint/2010/main" val="1560328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descr="GE Advertisement - &quot;Ideas Are Scary&quot;">
            <a:hlinkClick r:id="" action="ppaction://media"/>
            <a:extLst>
              <a:ext uri="{FF2B5EF4-FFF2-40B4-BE49-F238E27FC236}">
                <a16:creationId xmlns:a16="http://schemas.microsoft.com/office/drawing/2014/main" id="{667C3DD1-025F-76F7-35A2-CB810457D775}"/>
              </a:ext>
            </a:extLst>
          </p:cNvPr>
          <p:cNvPicPr>
            <a:picLocks noGrp="1" noRot="1" noChangeAspect="1"/>
          </p:cNvPicPr>
          <p:nvPr>
            <p:ph idx="1"/>
            <a:videoFile r:link="rId1"/>
          </p:nvPr>
        </p:nvPicPr>
        <p:blipFill>
          <a:blip r:embed="rId4"/>
          <a:stretch>
            <a:fillRect/>
          </a:stretch>
        </p:blipFill>
        <p:spPr>
          <a:xfrm>
            <a:off x="1165854" y="643467"/>
            <a:ext cx="9860292" cy="5571065"/>
          </a:xfrm>
          <a:prstGeom prst="rect">
            <a:avLst/>
          </a:prstGeom>
        </p:spPr>
      </p:pic>
    </p:spTree>
    <p:extLst>
      <p:ext uri="{BB962C8B-B14F-4D97-AF65-F5344CB8AC3E}">
        <p14:creationId xmlns:p14="http://schemas.microsoft.com/office/powerpoint/2010/main" val="190829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6" name="Freeform: Shape 1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8D125E83-C0E8-13CA-9AF4-CC044A8C63F0}"/>
              </a:ext>
            </a:extLst>
          </p:cNvPr>
          <p:cNvPicPr>
            <a:picLocks noChangeAspect="1"/>
          </p:cNvPicPr>
          <p:nvPr/>
        </p:nvPicPr>
        <p:blipFill>
          <a:blip r:embed="rId2"/>
          <a:stretch>
            <a:fillRect/>
          </a:stretch>
        </p:blipFill>
        <p:spPr>
          <a:xfrm>
            <a:off x="1999627" y="643466"/>
            <a:ext cx="8192745" cy="5571067"/>
          </a:xfrm>
          <a:prstGeom prst="rect">
            <a:avLst/>
          </a:prstGeom>
          <a:ln>
            <a:noFill/>
          </a:ln>
        </p:spPr>
      </p:pic>
      <p:sp>
        <p:nvSpPr>
          <p:cNvPr id="9" name="Footer Placeholder 5">
            <a:extLst>
              <a:ext uri="{FF2B5EF4-FFF2-40B4-BE49-F238E27FC236}">
                <a16:creationId xmlns:a16="http://schemas.microsoft.com/office/drawing/2014/main" id="{1DF5C995-3583-8511-3F24-EC666962E7E3}"/>
              </a:ext>
            </a:extLst>
          </p:cNvPr>
          <p:cNvSpPr>
            <a:spLocks noGrp="1"/>
          </p:cNvSpPr>
          <p:nvPr>
            <p:ph type="ftr" sz="quarter" idx="11"/>
          </p:nvPr>
        </p:nvSpPr>
        <p:spPr>
          <a:xfrm>
            <a:off x="7533647" y="6353703"/>
            <a:ext cx="4114800" cy="365125"/>
          </a:xfrm>
        </p:spPr>
        <p:txBody>
          <a:bodyPr/>
          <a:lstStyle/>
          <a:p>
            <a:r>
              <a:rPr lang="en-US" dirty="0"/>
              <a:t>Giving USA</a:t>
            </a:r>
          </a:p>
        </p:txBody>
      </p:sp>
    </p:spTree>
    <p:extLst>
      <p:ext uri="{BB962C8B-B14F-4D97-AF65-F5344CB8AC3E}">
        <p14:creationId xmlns:p14="http://schemas.microsoft.com/office/powerpoint/2010/main" val="3506757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889091-85B4-A80E-C1FE-491E2B875B3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Graph: Giving as a % GDP vs Disposable Income">
            <a:extLst>
              <a:ext uri="{FF2B5EF4-FFF2-40B4-BE49-F238E27FC236}">
                <a16:creationId xmlns:a16="http://schemas.microsoft.com/office/drawing/2014/main" id="{CFEAD4E3-5E42-07A1-6AFF-453BDA7AA0D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53884" y="643466"/>
            <a:ext cx="7684231" cy="55710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721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444A781-843E-07E5-12AD-6F00C7D452A6}"/>
              </a:ext>
            </a:extLst>
          </p:cNvPr>
          <p:cNvPicPr>
            <a:picLocks noGrp="1" noChangeAspect="1"/>
          </p:cNvPicPr>
          <p:nvPr>
            <p:ph idx="1"/>
          </p:nvPr>
        </p:nvPicPr>
        <p:blipFill>
          <a:blip r:embed="rId2"/>
          <a:srcRect t="3030" b="3434"/>
          <a:stretch>
            <a:fillRect/>
          </a:stretch>
        </p:blipFill>
        <p:spPr>
          <a:xfrm>
            <a:off x="320635" y="139094"/>
            <a:ext cx="9887861" cy="6579812"/>
          </a:xfrm>
          <a:prstGeom prst="rect">
            <a:avLst/>
          </a:prstGeom>
        </p:spPr>
      </p:pic>
      <p:sp>
        <p:nvSpPr>
          <p:cNvPr id="41" name="Freeform: Shape 31">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3707163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D10CCC-3A3B-6396-CE23-714BD42B43E6}"/>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30" name="Freeform: Shape 2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A4F8698-3CB3-151D-EF1B-584E1EE4CFD1}"/>
              </a:ext>
            </a:extLst>
          </p:cNvPr>
          <p:cNvPicPr>
            <a:picLocks noGrp="1" noChangeAspect="1"/>
          </p:cNvPicPr>
          <p:nvPr>
            <p:ph idx="1"/>
          </p:nvPr>
        </p:nvPicPr>
        <p:blipFill>
          <a:blip r:embed="rId2"/>
          <a:stretch>
            <a:fillRect/>
          </a:stretch>
        </p:blipFill>
        <p:spPr>
          <a:xfrm>
            <a:off x="2253886" y="643467"/>
            <a:ext cx="7684227" cy="5571065"/>
          </a:xfrm>
          <a:prstGeom prst="rect">
            <a:avLst/>
          </a:prstGeom>
          <a:ln>
            <a:noFill/>
          </a:ln>
        </p:spPr>
      </p:pic>
    </p:spTree>
    <p:extLst>
      <p:ext uri="{BB962C8B-B14F-4D97-AF65-F5344CB8AC3E}">
        <p14:creationId xmlns:p14="http://schemas.microsoft.com/office/powerpoint/2010/main" val="382628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025353-9407-5169-A7F0-0F5162F36D5A}"/>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8AAA7F09-8BBC-7806-F478-A53533639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31">
            <a:extLst>
              <a:ext uri="{FF2B5EF4-FFF2-40B4-BE49-F238E27FC236}">
                <a16:creationId xmlns:a16="http://schemas.microsoft.com/office/drawing/2014/main" id="{C6AAC197-C521-850A-9830-CA975E797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Content Placeholder 8">
            <a:extLst>
              <a:ext uri="{FF2B5EF4-FFF2-40B4-BE49-F238E27FC236}">
                <a16:creationId xmlns:a16="http://schemas.microsoft.com/office/drawing/2014/main" id="{12E50A36-83B7-555C-E7C9-A3527F71CC9F}"/>
              </a:ext>
            </a:extLst>
          </p:cNvPr>
          <p:cNvPicPr>
            <a:picLocks noGrp="1" noChangeAspect="1"/>
          </p:cNvPicPr>
          <p:nvPr>
            <p:ph idx="1"/>
          </p:nvPr>
        </p:nvPicPr>
        <p:blipFill>
          <a:blip r:embed="rId2"/>
          <a:stretch>
            <a:fillRect/>
          </a:stretch>
        </p:blipFill>
        <p:spPr>
          <a:xfrm>
            <a:off x="297125" y="134493"/>
            <a:ext cx="9911371" cy="6589013"/>
          </a:xfrm>
          <a:prstGeom prst="rect">
            <a:avLst/>
          </a:prstGeom>
        </p:spPr>
      </p:pic>
    </p:spTree>
    <p:extLst>
      <p:ext uri="{BB962C8B-B14F-4D97-AF65-F5344CB8AC3E}">
        <p14:creationId xmlns:p14="http://schemas.microsoft.com/office/powerpoint/2010/main" val="2668229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6603</TotalTime>
  <Words>544</Words>
  <Application>Microsoft Macintosh PowerPoint</Application>
  <PresentationFormat>Widescreen</PresentationFormat>
  <Paragraphs>113</Paragraphs>
  <Slides>25</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Aptos Display</vt:lpstr>
      <vt:lpstr>Arial</vt:lpstr>
      <vt:lpstr>Calibri</vt:lpstr>
      <vt:lpstr>Tw Cen MT</vt:lpstr>
      <vt:lpstr>Wingdings</vt:lpstr>
      <vt:lpstr>Office Theme</vt:lpstr>
      <vt:lpstr> Fundraising For Today: Strategies That Build Resilience, Respect Capacity, And Result In More Revenue For Your Mission!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does this mean for me?</vt:lpstr>
      <vt:lpstr>Ten Critical Moves</vt:lpstr>
      <vt:lpstr>Ready the Organization</vt:lpstr>
      <vt:lpstr>Prepare the Archetypes</vt:lpstr>
      <vt:lpstr>Lay the Foundation</vt:lpstr>
      <vt:lpstr>Craft the Case for Support</vt:lpstr>
      <vt:lpstr>Bolster Capacity</vt:lpstr>
      <vt:lpstr>Prioritize Your Prospects</vt:lpstr>
      <vt:lpstr>Prepare a Plan</vt:lpstr>
      <vt:lpstr>Create a Culture of Success</vt:lpstr>
      <vt:lpstr>Build a Network of Support</vt:lpstr>
      <vt:lpstr>Calendar a What Matters</vt:lpstr>
      <vt:lpstr>Be Relentless</vt:lpstr>
      <vt:lpstr>Brandy’s Keys to Fundraising through 2026</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Brandy Bertram</dc:creator>
  <cp:lastModifiedBy>Brandy Bertram</cp:lastModifiedBy>
  <cp:revision>32</cp:revision>
  <dcterms:created xsi:type="dcterms:W3CDTF">2026-01-08T20:12:19Z</dcterms:created>
  <dcterms:modified xsi:type="dcterms:W3CDTF">2026-05-06T02:25:54Z</dcterms:modified>
</cp:coreProperties>
</file>