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p0WHuxeVs4SBZ1k8Mk5co7uL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2193"/>
  </p:normalViewPr>
  <p:slideViewPr>
    <p:cSldViewPr snapToGrid="0">
      <p:cViewPr varScale="1">
        <p:scale>
          <a:sx n="70" d="100"/>
          <a:sy n="70" d="100"/>
        </p:scale>
        <p:origin x="164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575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b5440e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62b5440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560319" y="2151727"/>
            <a:ext cx="845829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are the Story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498081" y="5928541"/>
            <a:ext cx="40015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Friends Rendezvous 2019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541287" y="792591"/>
            <a:ext cx="10812512" cy="8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b="1" dirty="0">
                <a:solidFill>
                  <a:srgbClr val="B45F06"/>
                </a:solidFill>
                <a:latin typeface="Roboto"/>
                <a:cs typeface="Roboto"/>
              </a:rPr>
              <a:t>Digital Toolkit &amp; Resources</a:t>
            </a:r>
            <a:endParaRPr b="1" dirty="0">
              <a:solidFill>
                <a:srgbClr val="B45F06"/>
              </a:solidFill>
              <a:latin typeface="Roboto"/>
              <a:cs typeface="Roboto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1287" y="1868185"/>
            <a:ext cx="10335979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Tell your story: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Capture and share the impact of your work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Improve fundraising and recruitment efforts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Increase awareness of National Conservation Lands </a:t>
            </a:r>
            <a:b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</a:br>
            <a:endParaRPr lang="en-US" sz="2800" dirty="0">
              <a:solidFill>
                <a:srgbClr val="44546A"/>
              </a:solidFill>
              <a:latin typeface="Roboto"/>
              <a:ea typeface="Calibri"/>
              <a:cs typeface="Roboto"/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So, how do we create engaging content that sparks action to protect our public lands?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541287" y="792591"/>
            <a:ext cx="10812512" cy="8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chemeClr val="dk2"/>
              </a:buClr>
              <a:buSzPts val="1600"/>
            </a:pPr>
            <a:r>
              <a:rPr lang="en-US" b="1" dirty="0">
                <a:solidFill>
                  <a:srgbClr val="44546A"/>
                </a:solidFill>
                <a:latin typeface="Roboto"/>
                <a:cs typeface="Roboto"/>
              </a:rPr>
              <a:t>Social Media Digital Toolkit</a:t>
            </a:r>
            <a:br>
              <a:rPr lang="en-US" b="1" dirty="0">
                <a:solidFill>
                  <a:srgbClr val="44546A"/>
                </a:solidFill>
                <a:latin typeface="Roboto"/>
                <a:cs typeface="Roboto"/>
              </a:rPr>
            </a:br>
            <a:endParaRPr b="1" dirty="0">
              <a:solidFill>
                <a:srgbClr val="B45F06"/>
              </a:solidFill>
              <a:latin typeface="Roboto"/>
              <a:cs typeface="Roboto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23889" y="1624654"/>
            <a:ext cx="10335979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Tools and Templates: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Cross Platform Comparison Tool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Target Audience Worksheet 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Social Media Strategy Worksheet 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Editorial Calendar Planner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Content Builder 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	- Hashtag &amp; Key Influencers Lists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CLF Toolkit Cover Phot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17" y="1495973"/>
            <a:ext cx="3363020" cy="4352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62b5440e4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62b5440e42_0_0"/>
          <p:cNvSpPr txBox="1">
            <a:spLocks noGrp="1"/>
          </p:cNvSpPr>
          <p:nvPr>
            <p:ph type="title"/>
          </p:nvPr>
        </p:nvSpPr>
        <p:spPr>
          <a:xfrm>
            <a:off x="541287" y="792591"/>
            <a:ext cx="108126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None/>
            </a:pPr>
            <a:r>
              <a:rPr lang="en-US" b="1" dirty="0">
                <a:solidFill>
                  <a:srgbClr val="B45F06"/>
                </a:solidFill>
              </a:rPr>
              <a:t>Create High Value, Campaign Content</a:t>
            </a:r>
            <a:endParaRPr b="1" dirty="0">
              <a:solidFill>
                <a:srgbClr val="B45F06"/>
              </a:solidFill>
            </a:endParaRPr>
          </a:p>
        </p:txBody>
      </p:sp>
      <p:sp>
        <p:nvSpPr>
          <p:cNvPr id="115" name="Google Shape;115;g62b5440e42_0_0"/>
          <p:cNvSpPr/>
          <p:nvPr/>
        </p:nvSpPr>
        <p:spPr>
          <a:xfrm>
            <a:off x="782931" y="1798605"/>
            <a:ext cx="10386907" cy="439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44546A"/>
                </a:solidFill>
                <a:latin typeface="Calibri"/>
                <a:ea typeface="Calibri"/>
                <a:cs typeface="Calibri"/>
              </a:rPr>
              <a:t>Each FGN has a compelling story—a person, an initiative or </a:t>
            </a:r>
            <a:r>
              <a:rPr lang="en-US" sz="32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an outcome—that can draw your audience in.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Define target audiences for social media (specific)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Set a few specific, measurable and attainable goals </a:t>
            </a:r>
          </a:p>
          <a:p>
            <a:pPr marL="5143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Prioritize </a:t>
            </a:r>
            <a:r>
              <a:rPr lang="en-US" sz="3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content that drives actions and supports your organization’s overall objectives:</a:t>
            </a:r>
          </a:p>
          <a:p>
            <a:pPr lvl="1"/>
            <a:r>
              <a:rPr lang="en-US" sz="28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3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Events, fundraising campaigns, evergreen topics, photos </a:t>
            </a:r>
            <a:br>
              <a:rPr lang="en-US" sz="3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dirty="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	and videos from staff and volunteers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F.Digital.Toolkit.High.REZ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44" y="0"/>
            <a:ext cx="8198556" cy="6789803"/>
          </a:xfrm>
          <a:prstGeom prst="rect">
            <a:avLst/>
          </a:prstGeom>
        </p:spPr>
      </p:pic>
      <p:sp>
        <p:nvSpPr>
          <p:cNvPr id="121" name="Google Shape;121;p4"/>
          <p:cNvSpPr/>
          <p:nvPr/>
        </p:nvSpPr>
        <p:spPr>
          <a:xfrm>
            <a:off x="625954" y="1522526"/>
            <a:ext cx="455282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44546A"/>
                </a:solidFill>
                <a:latin typeface="Roboto"/>
                <a:ea typeface="Calibri"/>
                <a:cs typeface="Roboto"/>
              </a:rPr>
              <a:t>Begins with a retweet, link-click or page view, and increases through various stages of commitment. </a:t>
            </a:r>
          </a:p>
        </p:txBody>
      </p:sp>
      <p:sp>
        <p:nvSpPr>
          <p:cNvPr id="122" name="Google Shape;122;p4"/>
          <p:cNvSpPr txBox="1"/>
          <p:nvPr/>
        </p:nvSpPr>
        <p:spPr>
          <a:xfrm>
            <a:off x="270643" y="246897"/>
            <a:ext cx="10812512" cy="8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3200" b="1" dirty="0">
                <a:solidFill>
                  <a:srgbClr val="C55A11"/>
                </a:solidFill>
                <a:latin typeface="Roboto"/>
                <a:ea typeface="Calibri"/>
                <a:cs typeface="Roboto"/>
                <a:sym typeface="Calibri"/>
              </a:rPr>
              <a:t>The Ladder of Engagement</a:t>
            </a:r>
            <a:endParaRPr sz="3200" b="1" dirty="0">
              <a:solidFill>
                <a:schemeClr val="dk2"/>
              </a:solidFill>
              <a:latin typeface="Roboto"/>
              <a:ea typeface="Calibri"/>
              <a:cs typeface="Roboto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/>
          <p:nvPr/>
        </p:nvSpPr>
        <p:spPr>
          <a:xfrm>
            <a:off x="270643" y="246897"/>
            <a:ext cx="10812512" cy="80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Tools &amp; Best Practices</a:t>
            </a:r>
            <a:endParaRPr sz="24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" y="1199447"/>
            <a:ext cx="12156300" cy="4247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127</Words>
  <Application>Microsoft Macintosh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Office Theme</vt:lpstr>
      <vt:lpstr>PowerPoint Presentation</vt:lpstr>
      <vt:lpstr>Digital Toolkit &amp; Resources</vt:lpstr>
      <vt:lpstr>Social Media Digital Toolkit </vt:lpstr>
      <vt:lpstr>Create High Value, Campaign Content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</cp:revision>
  <dcterms:created xsi:type="dcterms:W3CDTF">2018-09-10T22:36:56Z</dcterms:created>
  <dcterms:modified xsi:type="dcterms:W3CDTF">2019-09-21T17:44:40Z</dcterms:modified>
</cp:coreProperties>
</file>