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video/mp4" Extension="mp4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notesMaster+xml" PartName="/ppt/notesMasters/notesMaster1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3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notesMasterIdLst>
    <p:notesMasterId r:id="rId2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</p:sldIdLst>
  <p:sldSz cx="18288000" cy="10287000"/>
  <p:notesSz cx="6858000" cy="9144000"/>
  <p:embeddedFontLst>
    <p:embeddedFont>
      <p:font typeface="Lilita One" charset="1" panose="02000000000000000000"/>
      <p:regular r:id="rId23"/>
    </p:embeddedFont>
    <p:embeddedFont>
      <p:font typeface="Quicksand" charset="1" panose="00000000000000000000"/>
      <p:regular r:id="rId2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slides/slide17.xml" Type="http://schemas.openxmlformats.org/officeDocument/2006/relationships/slide"/><Relationship Id="rId23" Target="fonts/font23.fntdata" Type="http://schemas.openxmlformats.org/officeDocument/2006/relationships/font"/><Relationship Id="rId24" Target="fonts/font24.fntdata" Type="http://schemas.openxmlformats.org/officeDocument/2006/relationships/font"/><Relationship Id="rId25" Target="notesMasters/notesMaster1.xml" Type="http://schemas.openxmlformats.org/officeDocument/2006/relationships/notesMaster"/><Relationship Id="rId26" Target="theme/theme2.xml" Type="http://schemas.openxmlformats.org/officeDocument/2006/relationships/theme"/><Relationship Id="rId27" Target="notesSlides/notesSlide1.xml" Type="http://schemas.openxmlformats.org/officeDocument/2006/relationships/notesSlide"/><Relationship Id="rId28" Target="notesSlides/notesSlide2.xml" Type="http://schemas.openxmlformats.org/officeDocument/2006/relationships/notesSlide"/><Relationship Id="rId29" Target="notesSlides/notesSlide3.xml" Type="http://schemas.openxmlformats.org/officeDocument/2006/relationships/notesSlide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notesMasters/_rels/notesMaster1.xml.rels><?xml version="1.0" encoding="UTF-8" standalone="yes"?><Relationships xmlns="http://schemas.openxmlformats.org/package/2006/relationships"><Relationship Id="rId1" Target="../theme/theme2.xml" Type="http://schemas.openxmlformats.org/officeDocument/2006/relationships/theme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7.xml" Type="http://schemas.openxmlformats.org/officeDocument/2006/relationships/slide"/></Relationships>
</file>

<file path=ppt/notesSlides/_rels/notesSlide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8.xml" Type="http://schemas.openxmlformats.org/officeDocument/2006/relationships/slide"/></Relationships>
</file>

<file path=ppt/notesSlides/_rels/notesSlide3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9.xml" Type="http://schemas.openxmlformats.org/officeDocument/2006/relationships/slide"/></Relationships>
</file>

<file path=ppt/notesSlides/notesSlide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Everything started sounding identical once everyone jumps on the same "well-performing" content formats. </a:t>
            </a:r>
          </a:p>
          <a:p>
            <a:r>
              <a:rPr lang="en-US"/>
              <a:t/>
            </a:r>
          </a:p>
          <a:p>
            <a:r>
              <a:rPr lang="en-US"/>
              <a:t>The posts that are breaking through on social media are usually the weird ones or honest posts 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Everything started sounding identical once everyone jumps on the same "well-performing" content formats. </a:t>
            </a:r>
          </a:p>
          <a:p>
            <a:r>
              <a:rPr lang="en-US"/>
              <a:t/>
            </a:r>
          </a:p>
          <a:p>
            <a:r>
              <a:rPr lang="en-US"/>
              <a:t>The posts that are breaking through on social media are usually the weird ones or honest posts 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Everything started sounding identical once everyone jumps on the same "well-performing" content formats. </a:t>
            </a:r>
          </a:p>
          <a:p>
            <a:r>
              <a:rPr lang="en-US"/>
              <a:t/>
            </a:r>
          </a:p>
          <a:p>
            <a:r>
              <a:rPr lang="en-US"/>
              <a:t>The posts that are breaking through on social media are usually the weird ones or honest posts 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png" Type="http://schemas.openxmlformats.org/officeDocument/2006/relationships/image"/><Relationship Id="rId11" Target="../media/image10.svg" Type="http://schemas.openxmlformats.org/officeDocument/2006/relationships/image"/><Relationship Id="rId12" Target="../media/image11.png" Type="http://schemas.openxmlformats.org/officeDocument/2006/relationships/image"/><Relationship Id="rId13" Target="../media/image12.svg" Type="http://schemas.openxmlformats.org/officeDocument/2006/relationships/image"/><Relationship Id="rId14" Target="../media/image13.png" Type="http://schemas.openxmlformats.org/officeDocument/2006/relationships/image"/><Relationship Id="rId15" Target="../media/image14.svg" Type="http://schemas.openxmlformats.org/officeDocument/2006/relationships/image"/><Relationship Id="rId16" Target="../media/image15.png" Type="http://schemas.openxmlformats.org/officeDocument/2006/relationships/image"/><Relationship Id="rId17" Target="../media/image16.svg" Type="http://schemas.openxmlformats.org/officeDocument/2006/relationships/image"/><Relationship Id="rId18" Target="../media/image17.png" Type="http://schemas.openxmlformats.org/officeDocument/2006/relationships/image"/><Relationship Id="rId19" Target="../media/image18.sv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Relationship Id="rId7" Target="../media/image6.svg" Type="http://schemas.openxmlformats.org/officeDocument/2006/relationships/image"/><Relationship Id="rId8" Target="../media/image7.png" Type="http://schemas.openxmlformats.org/officeDocument/2006/relationships/image"/><Relationship Id="rId9" Target="../media/image8.sv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9.png" Type="http://schemas.openxmlformats.org/officeDocument/2006/relationships/image"/><Relationship Id="rId3" Target="../media/image20.svg" Type="http://schemas.openxmlformats.org/officeDocument/2006/relationships/image"/><Relationship Id="rId4" Target="../media/image5.png" Type="http://schemas.openxmlformats.org/officeDocument/2006/relationships/image"/><Relationship Id="rId5" Target="../media/image6.svg" Type="http://schemas.openxmlformats.org/officeDocument/2006/relationships/image"/><Relationship Id="rId6" Target="../media/image21.jpeg" Type="http://schemas.openxmlformats.org/officeDocument/2006/relationships/image"/><Relationship Id="rId7" Target="../media/image22.jpeg" Type="http://schemas.openxmlformats.org/officeDocument/2006/relationships/image"/><Relationship Id="rId8" Target="../media/image23.jpe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9.png" Type="http://schemas.openxmlformats.org/officeDocument/2006/relationships/image"/><Relationship Id="rId3" Target="../media/image20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Relationship Id="rId7" Target="../media/image6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9.png" Type="http://schemas.openxmlformats.org/officeDocument/2006/relationships/image"/><Relationship Id="rId3" Target="../media/image20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Relationship Id="rId7" Target="../media/image6.svg" Type="http://schemas.openxmlformats.org/officeDocument/2006/relationships/image"/><Relationship Id="rId8" Target="../media/image24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.png" Type="http://schemas.openxmlformats.org/officeDocument/2006/relationships/image"/><Relationship Id="rId3" Target="../media/image4.svg" Type="http://schemas.openxmlformats.org/officeDocument/2006/relationships/image"/><Relationship Id="rId4" Target="../media/image5.png" Type="http://schemas.openxmlformats.org/officeDocument/2006/relationships/image"/><Relationship Id="rId5" Target="../media/image6.svg" Type="http://schemas.openxmlformats.org/officeDocument/2006/relationships/image"/><Relationship Id="rId6" Target="../media/image25.png" Type="http://schemas.openxmlformats.org/officeDocument/2006/relationships/image"/><Relationship Id="rId7" Target="../media/image26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.png" Type="http://schemas.openxmlformats.org/officeDocument/2006/relationships/image"/><Relationship Id="rId3" Target="../media/image4.svg" Type="http://schemas.openxmlformats.org/officeDocument/2006/relationships/image"/><Relationship Id="rId4" Target="../media/image5.png" Type="http://schemas.openxmlformats.org/officeDocument/2006/relationships/image"/><Relationship Id="rId5" Target="../media/image6.svg" Type="http://schemas.openxmlformats.org/officeDocument/2006/relationships/image"/><Relationship Id="rId6" Target="../media/image27.png" Type="http://schemas.openxmlformats.org/officeDocument/2006/relationships/image"/><Relationship Id="rId7" Target="../media/image28.sv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.xml" Type="http://schemas.openxmlformats.org/officeDocument/2006/relationships/notesSlide"/><Relationship Id="rId3" Target="../media/image5.png" Type="http://schemas.openxmlformats.org/officeDocument/2006/relationships/image"/><Relationship Id="rId4" Target="../media/image6.svg" Type="http://schemas.openxmlformats.org/officeDocument/2006/relationships/image"/><Relationship Id="rId5" Target="../media/image29.png" Type="http://schemas.openxmlformats.org/officeDocument/2006/relationships/image"/><Relationship Id="rId6" Target="../media/image30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2.xml" Type="http://schemas.openxmlformats.org/officeDocument/2006/relationships/notesSlide"/><Relationship Id="rId3" Target="../media/image5.png" Type="http://schemas.openxmlformats.org/officeDocument/2006/relationships/image"/><Relationship Id="rId4" Target="../media/image6.svg" Type="http://schemas.openxmlformats.org/officeDocument/2006/relationships/image"/><Relationship Id="rId5" Target="../media/image31.jpeg" Type="http://schemas.openxmlformats.org/officeDocument/2006/relationships/image"/><Relationship Id="rId6" Target="../media/VAHJAAZ_htk.mp4" Type="http://schemas.openxmlformats.org/officeDocument/2006/relationships/video"/><Relationship Id="rId7" Target="../media/VAHJAAZ_htk.mp4" Type="http://schemas.microsoft.com/office/2007/relationships/media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3.xml" Type="http://schemas.openxmlformats.org/officeDocument/2006/relationships/notesSlide"/><Relationship Id="rId3" Target="../media/image5.png" Type="http://schemas.openxmlformats.org/officeDocument/2006/relationships/image"/><Relationship Id="rId4" Target="../media/image6.svg" Type="http://schemas.openxmlformats.org/officeDocument/2006/relationships/image"/><Relationship Id="rId5" Target="../media/image32.jpeg" Type="http://schemas.openxmlformats.org/officeDocument/2006/relationships/image"/><Relationship Id="rId6" Target="../media/VAHJAU0PtXw.mp4" Type="http://schemas.openxmlformats.org/officeDocument/2006/relationships/video"/><Relationship Id="rId7" Target="../media/VAHJAU0PtXw.mp4" Type="http://schemas.microsoft.com/office/2007/relationships/media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35.png" Type="http://schemas.openxmlformats.org/officeDocument/2006/relationships/image"/><Relationship Id="rId11" Target="../media/image36.svg" Type="http://schemas.openxmlformats.org/officeDocument/2006/relationships/image"/><Relationship Id="rId12" Target="../media/image37.png" Type="http://schemas.openxmlformats.org/officeDocument/2006/relationships/image"/><Relationship Id="rId13" Target="../media/image38.svg" Type="http://schemas.openxmlformats.org/officeDocument/2006/relationships/image"/><Relationship Id="rId2" Target="../media/image3.png" Type="http://schemas.openxmlformats.org/officeDocument/2006/relationships/image"/><Relationship Id="rId3" Target="../media/image4.svg" Type="http://schemas.openxmlformats.org/officeDocument/2006/relationships/image"/><Relationship Id="rId4" Target="../media/image19.png" Type="http://schemas.openxmlformats.org/officeDocument/2006/relationships/image"/><Relationship Id="rId5" Target="../media/image20.svg" Type="http://schemas.openxmlformats.org/officeDocument/2006/relationships/image"/><Relationship Id="rId6" Target="../media/image5.png" Type="http://schemas.openxmlformats.org/officeDocument/2006/relationships/image"/><Relationship Id="rId7" Target="../media/image6.svg" Type="http://schemas.openxmlformats.org/officeDocument/2006/relationships/image"/><Relationship Id="rId8" Target="../media/image33.png" Type="http://schemas.openxmlformats.org/officeDocument/2006/relationships/image"/><Relationship Id="rId9" Target="../media/image34.sv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VAHJACvS4Is.mp4" Type="http://schemas.microsoft.com/office/2007/relationships/media"/><Relationship Id="rId2" Target="../media/image3.png" Type="http://schemas.openxmlformats.org/officeDocument/2006/relationships/image"/><Relationship Id="rId3" Target="../media/image4.svg" Type="http://schemas.openxmlformats.org/officeDocument/2006/relationships/image"/><Relationship Id="rId4" Target="../media/image19.png" Type="http://schemas.openxmlformats.org/officeDocument/2006/relationships/image"/><Relationship Id="rId5" Target="../media/image20.svg" Type="http://schemas.openxmlformats.org/officeDocument/2006/relationships/image"/><Relationship Id="rId6" Target="../media/image5.png" Type="http://schemas.openxmlformats.org/officeDocument/2006/relationships/image"/><Relationship Id="rId7" Target="../media/image6.svg" Type="http://schemas.openxmlformats.org/officeDocument/2006/relationships/image"/><Relationship Id="rId8" Target="../media/image39.jpeg" Type="http://schemas.openxmlformats.org/officeDocument/2006/relationships/image"/><Relationship Id="rId9" Target="../media/VAHJACvS4Is.mp4" Type="http://schemas.openxmlformats.org/officeDocument/2006/relationships/video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48.png" Type="http://schemas.openxmlformats.org/officeDocument/2006/relationships/image"/><Relationship Id="rId11" Target="../media/image49.svg" Type="http://schemas.openxmlformats.org/officeDocument/2006/relationships/image"/><Relationship Id="rId12" Target="../media/image50.png" Type="http://schemas.openxmlformats.org/officeDocument/2006/relationships/image"/><Relationship Id="rId13" Target="../media/image51.png" Type="http://schemas.openxmlformats.org/officeDocument/2006/relationships/image"/><Relationship Id="rId2" Target="../media/image40.png" Type="http://schemas.openxmlformats.org/officeDocument/2006/relationships/image"/><Relationship Id="rId3" Target="../media/image41.svg" Type="http://schemas.openxmlformats.org/officeDocument/2006/relationships/image"/><Relationship Id="rId4" Target="../media/image42.png" Type="http://schemas.openxmlformats.org/officeDocument/2006/relationships/image"/><Relationship Id="rId5" Target="../media/image43.svg" Type="http://schemas.openxmlformats.org/officeDocument/2006/relationships/image"/><Relationship Id="rId6" Target="../media/image44.png" Type="http://schemas.openxmlformats.org/officeDocument/2006/relationships/image"/><Relationship Id="rId7" Target="../media/image45.svg" Type="http://schemas.openxmlformats.org/officeDocument/2006/relationships/image"/><Relationship Id="rId8" Target="../media/image46.png" Type="http://schemas.openxmlformats.org/officeDocument/2006/relationships/image"/><Relationship Id="rId9" Target="../media/image47.sv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VAHI8OkKsBE.mp4" Type="http://schemas.microsoft.com/office/2007/relationships/media"/><Relationship Id="rId2" Target="../media/image19.png" Type="http://schemas.openxmlformats.org/officeDocument/2006/relationships/image"/><Relationship Id="rId3" Target="../media/image20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Relationship Id="rId7" Target="../media/image6.svg" Type="http://schemas.openxmlformats.org/officeDocument/2006/relationships/image"/><Relationship Id="rId8" Target="../media/image52.jpeg" Type="http://schemas.openxmlformats.org/officeDocument/2006/relationships/image"/><Relationship Id="rId9" Target="../media/VAHI8OkKsBE.mp4" Type="http://schemas.openxmlformats.org/officeDocument/2006/relationships/video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VAHJAIpD8ww.mp4" Type="http://schemas.microsoft.com/office/2007/relationships/media"/><Relationship Id="rId2" Target="../media/image19.png" Type="http://schemas.openxmlformats.org/officeDocument/2006/relationships/image"/><Relationship Id="rId3" Target="../media/image20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Relationship Id="rId7" Target="../media/image6.svg" Type="http://schemas.openxmlformats.org/officeDocument/2006/relationships/image"/><Relationship Id="rId8" Target="../media/image53.jpeg" Type="http://schemas.openxmlformats.org/officeDocument/2006/relationships/image"/><Relationship Id="rId9" Target="../media/VAHJAIpD8ww.mp4" Type="http://schemas.openxmlformats.org/officeDocument/2006/relationships/video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9.png" Type="http://schemas.openxmlformats.org/officeDocument/2006/relationships/image"/><Relationship Id="rId3" Target="../media/image20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Relationship Id="rId7" Target="../media/image6.svg" Type="http://schemas.openxmlformats.org/officeDocument/2006/relationships/image"/><Relationship Id="rId8" Target="../media/image54.jpeg" Type="http://schemas.openxmlformats.org/officeDocument/2006/relationships/imag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9.png" Type="http://schemas.openxmlformats.org/officeDocument/2006/relationships/image"/><Relationship Id="rId3" Target="../media/image20.svg" Type="http://schemas.openxmlformats.org/officeDocument/2006/relationships/image"/><Relationship Id="rId4" Target="../media/image5.png" Type="http://schemas.openxmlformats.org/officeDocument/2006/relationships/image"/><Relationship Id="rId5" Target="../media/image6.svg" Type="http://schemas.openxmlformats.org/officeDocument/2006/relationships/image"/><Relationship Id="rId6" Target="../media/image55.png" Type="http://schemas.openxmlformats.org/officeDocument/2006/relationships/image"/><Relationship Id="rId7" Target="../media/image56.svg" Type="http://schemas.openxmlformats.org/officeDocument/2006/relationships/image"/><Relationship Id="rId8" Target="../media/image3.png" Type="http://schemas.openxmlformats.org/officeDocument/2006/relationships/image"/><Relationship Id="rId9" Target="../media/image4.svg" Type="http://schemas.openxmlformats.org/officeDocument/2006/relationships/image"/></Relationships>
</file>

<file path=ppt/slides/_rels/slide1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png" Type="http://schemas.openxmlformats.org/officeDocument/2006/relationships/image"/><Relationship Id="rId3" Target="../media/image6.svg" Type="http://schemas.openxmlformats.org/officeDocument/2006/relationships/image"/><Relationship Id="rId4" Target="../media/image57.png" Type="http://schemas.openxmlformats.org/officeDocument/2006/relationships/image"/><Relationship Id="rId5" Target="../media/image58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C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726030">
            <a:off x="1268828" y="-10094918"/>
            <a:ext cx="8544651" cy="16165408"/>
          </a:xfrm>
          <a:custGeom>
            <a:avLst/>
            <a:gdLst/>
            <a:ahLst/>
            <a:cxnLst/>
            <a:rect r="r" b="b" t="t" l="l"/>
            <a:pathLst>
              <a:path h="16165408" w="8544651">
                <a:moveTo>
                  <a:pt x="0" y="0"/>
                </a:moveTo>
                <a:lnTo>
                  <a:pt x="8544651" y="0"/>
                </a:lnTo>
                <a:lnTo>
                  <a:pt x="8544651" y="16165408"/>
                </a:lnTo>
                <a:lnTo>
                  <a:pt x="0" y="161654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32622" t="-2071" r="-14260" b="-2142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726030">
            <a:off x="12104855" y="3573971"/>
            <a:ext cx="8544651" cy="16165408"/>
          </a:xfrm>
          <a:custGeom>
            <a:avLst/>
            <a:gdLst/>
            <a:ahLst/>
            <a:cxnLst/>
            <a:rect r="r" b="b" t="t" l="l"/>
            <a:pathLst>
              <a:path h="16165408" w="8544651">
                <a:moveTo>
                  <a:pt x="0" y="0"/>
                </a:moveTo>
                <a:lnTo>
                  <a:pt x="8544651" y="0"/>
                </a:lnTo>
                <a:lnTo>
                  <a:pt x="8544651" y="16165407"/>
                </a:lnTo>
                <a:lnTo>
                  <a:pt x="0" y="1616540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2622" t="-2071" r="-14260" b="-2142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5400000">
            <a:off x="4871674" y="-2939204"/>
            <a:ext cx="8544651" cy="16165408"/>
          </a:xfrm>
          <a:custGeom>
            <a:avLst/>
            <a:gdLst/>
            <a:ahLst/>
            <a:cxnLst/>
            <a:rect r="r" b="b" t="t" l="l"/>
            <a:pathLst>
              <a:path h="16165408" w="8544651">
                <a:moveTo>
                  <a:pt x="0" y="0"/>
                </a:moveTo>
                <a:lnTo>
                  <a:pt x="8544652" y="0"/>
                </a:lnTo>
                <a:lnTo>
                  <a:pt x="8544652" y="16165408"/>
                </a:lnTo>
                <a:lnTo>
                  <a:pt x="0" y="1616540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32622" t="-2071" r="-14260" b="-2142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3943004" y="3053939"/>
            <a:ext cx="10679712" cy="324188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688"/>
              </a:lnSpc>
            </a:pPr>
            <a:r>
              <a:rPr lang="en-US" sz="11033">
                <a:solidFill>
                  <a:srgbClr val="474747"/>
                </a:solidFill>
                <a:latin typeface="Lilita One"/>
                <a:ea typeface="Lilita One"/>
                <a:cs typeface="Lilita One"/>
                <a:sym typeface="Lilita One"/>
              </a:rPr>
              <a:t>Content That Connects</a:t>
            </a:r>
          </a:p>
        </p:txBody>
      </p:sp>
      <p:sp>
        <p:nvSpPr>
          <p:cNvPr name="Freeform 6" id="6"/>
          <p:cNvSpPr/>
          <p:nvPr/>
        </p:nvSpPr>
        <p:spPr>
          <a:xfrm flipH="false" flipV="false" rot="0">
            <a:off x="13291595" y="6897511"/>
            <a:ext cx="4377447" cy="4114800"/>
          </a:xfrm>
          <a:custGeom>
            <a:avLst/>
            <a:gdLst/>
            <a:ahLst/>
            <a:cxnLst/>
            <a:rect r="r" b="b" t="t" l="l"/>
            <a:pathLst>
              <a:path h="4114800" w="4377447">
                <a:moveTo>
                  <a:pt x="0" y="0"/>
                </a:moveTo>
                <a:lnTo>
                  <a:pt x="4377447" y="0"/>
                </a:lnTo>
                <a:lnTo>
                  <a:pt x="437744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972919">
            <a:off x="-70458" y="-1035156"/>
            <a:ext cx="3821169" cy="4462680"/>
          </a:xfrm>
          <a:custGeom>
            <a:avLst/>
            <a:gdLst/>
            <a:ahLst/>
            <a:cxnLst/>
            <a:rect r="r" b="b" t="t" l="l"/>
            <a:pathLst>
              <a:path h="4462680" w="3821169">
                <a:moveTo>
                  <a:pt x="0" y="0"/>
                </a:moveTo>
                <a:lnTo>
                  <a:pt x="3821170" y="0"/>
                </a:lnTo>
                <a:lnTo>
                  <a:pt x="3821170" y="4462680"/>
                </a:lnTo>
                <a:lnTo>
                  <a:pt x="0" y="446268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4161787" y="3875238"/>
            <a:ext cx="3869985" cy="2791227"/>
          </a:xfrm>
          <a:custGeom>
            <a:avLst/>
            <a:gdLst/>
            <a:ahLst/>
            <a:cxnLst/>
            <a:rect r="r" b="b" t="t" l="l"/>
            <a:pathLst>
              <a:path h="2791227" w="3869985">
                <a:moveTo>
                  <a:pt x="0" y="0"/>
                </a:moveTo>
                <a:lnTo>
                  <a:pt x="3869985" y="0"/>
                </a:lnTo>
                <a:lnTo>
                  <a:pt x="3869985" y="2791227"/>
                </a:lnTo>
                <a:lnTo>
                  <a:pt x="0" y="2791227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09889" y="7069846"/>
            <a:ext cx="4371438" cy="4376909"/>
          </a:xfrm>
          <a:custGeom>
            <a:avLst/>
            <a:gdLst/>
            <a:ahLst/>
            <a:cxnLst/>
            <a:rect r="r" b="b" t="t" l="l"/>
            <a:pathLst>
              <a:path h="4376909" w="4371438">
                <a:moveTo>
                  <a:pt x="0" y="0"/>
                </a:moveTo>
                <a:lnTo>
                  <a:pt x="4371438" y="0"/>
                </a:lnTo>
                <a:lnTo>
                  <a:pt x="4371438" y="4376908"/>
                </a:lnTo>
                <a:lnTo>
                  <a:pt x="0" y="4376908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908456">
            <a:off x="499340" y="3448454"/>
            <a:ext cx="3849854" cy="3493743"/>
          </a:xfrm>
          <a:custGeom>
            <a:avLst/>
            <a:gdLst/>
            <a:ahLst/>
            <a:cxnLst/>
            <a:rect r="r" b="b" t="t" l="l"/>
            <a:pathLst>
              <a:path h="3493743" w="3849854">
                <a:moveTo>
                  <a:pt x="0" y="0"/>
                </a:moveTo>
                <a:lnTo>
                  <a:pt x="3849855" y="0"/>
                </a:lnTo>
                <a:lnTo>
                  <a:pt x="3849855" y="3493742"/>
                </a:lnTo>
                <a:lnTo>
                  <a:pt x="0" y="3493742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-1516045">
            <a:off x="14060314" y="-526718"/>
            <a:ext cx="4072930" cy="4150757"/>
          </a:xfrm>
          <a:custGeom>
            <a:avLst/>
            <a:gdLst/>
            <a:ahLst/>
            <a:cxnLst/>
            <a:rect r="r" b="b" t="t" l="l"/>
            <a:pathLst>
              <a:path h="4150757" w="4072930">
                <a:moveTo>
                  <a:pt x="0" y="0"/>
                </a:moveTo>
                <a:lnTo>
                  <a:pt x="4072930" y="0"/>
                </a:lnTo>
                <a:lnTo>
                  <a:pt x="4072930" y="4150757"/>
                </a:lnTo>
                <a:lnTo>
                  <a:pt x="0" y="4150757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C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051997">
            <a:off x="12986974" y="-9915716"/>
            <a:ext cx="8544651" cy="16165408"/>
          </a:xfrm>
          <a:custGeom>
            <a:avLst/>
            <a:gdLst/>
            <a:ahLst/>
            <a:cxnLst/>
            <a:rect r="r" b="b" t="t" l="l"/>
            <a:pathLst>
              <a:path h="16165408" w="8544651">
                <a:moveTo>
                  <a:pt x="0" y="0"/>
                </a:moveTo>
                <a:lnTo>
                  <a:pt x="8544652" y="0"/>
                </a:lnTo>
                <a:lnTo>
                  <a:pt x="8544652" y="16165407"/>
                </a:lnTo>
                <a:lnTo>
                  <a:pt x="0" y="1616540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32622" t="-2071" r="-14260" b="-2142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4871674" y="-2939204"/>
            <a:ext cx="8544651" cy="16165408"/>
          </a:xfrm>
          <a:custGeom>
            <a:avLst/>
            <a:gdLst/>
            <a:ahLst/>
            <a:cxnLst/>
            <a:rect r="r" b="b" t="t" l="l"/>
            <a:pathLst>
              <a:path h="16165408" w="8544651">
                <a:moveTo>
                  <a:pt x="0" y="0"/>
                </a:moveTo>
                <a:lnTo>
                  <a:pt x="8544652" y="0"/>
                </a:lnTo>
                <a:lnTo>
                  <a:pt x="8544652" y="16165408"/>
                </a:lnTo>
                <a:lnTo>
                  <a:pt x="0" y="1616540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2622" t="-2071" r="-14260" b="-2142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2295599" y="2177109"/>
            <a:ext cx="3701732" cy="4470179"/>
            <a:chOff x="0" y="0"/>
            <a:chExt cx="1739900" cy="2101088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-127" y="127"/>
              <a:ext cx="1739773" cy="2101017"/>
            </a:xfrm>
            <a:custGeom>
              <a:avLst/>
              <a:gdLst/>
              <a:ahLst/>
              <a:cxnLst/>
              <a:rect r="r" b="b" t="t" l="l"/>
              <a:pathLst>
                <a:path h="2101017" w="1739773">
                  <a:moveTo>
                    <a:pt x="1338707" y="2095373"/>
                  </a:moveTo>
                  <a:cubicBezTo>
                    <a:pt x="1282827" y="2108073"/>
                    <a:pt x="1257427" y="2095373"/>
                    <a:pt x="1200277" y="2095373"/>
                  </a:cubicBezTo>
                  <a:cubicBezTo>
                    <a:pt x="1143127" y="2095373"/>
                    <a:pt x="1052068" y="2082673"/>
                    <a:pt x="1052068" y="2082673"/>
                  </a:cubicBezTo>
                  <a:lnTo>
                    <a:pt x="707771" y="2082673"/>
                  </a:lnTo>
                  <a:lnTo>
                    <a:pt x="631063" y="2069973"/>
                  </a:lnTo>
                  <a:cubicBezTo>
                    <a:pt x="631063" y="2069973"/>
                    <a:pt x="533400" y="2082673"/>
                    <a:pt x="457581" y="2069973"/>
                  </a:cubicBezTo>
                  <a:cubicBezTo>
                    <a:pt x="381762" y="2057273"/>
                    <a:pt x="296418" y="2069973"/>
                    <a:pt x="296418" y="2069973"/>
                  </a:cubicBezTo>
                  <a:cubicBezTo>
                    <a:pt x="240284" y="2069973"/>
                    <a:pt x="162814" y="2065655"/>
                    <a:pt x="119507" y="2036445"/>
                  </a:cubicBezTo>
                  <a:cubicBezTo>
                    <a:pt x="47371" y="1987804"/>
                    <a:pt x="25400" y="1917573"/>
                    <a:pt x="0" y="1811782"/>
                  </a:cubicBezTo>
                  <a:lnTo>
                    <a:pt x="0" y="1611249"/>
                  </a:lnTo>
                  <a:cubicBezTo>
                    <a:pt x="0" y="1611249"/>
                    <a:pt x="12700" y="1526286"/>
                    <a:pt x="12700" y="1467993"/>
                  </a:cubicBezTo>
                  <a:cubicBezTo>
                    <a:pt x="12700" y="1409700"/>
                    <a:pt x="0" y="1319784"/>
                    <a:pt x="0" y="1319784"/>
                  </a:cubicBezTo>
                  <a:lnTo>
                    <a:pt x="0" y="803402"/>
                  </a:lnTo>
                  <a:cubicBezTo>
                    <a:pt x="0" y="803402"/>
                    <a:pt x="12700" y="767715"/>
                    <a:pt x="12700" y="688594"/>
                  </a:cubicBezTo>
                  <a:lnTo>
                    <a:pt x="12700" y="543560"/>
                  </a:lnTo>
                  <a:cubicBezTo>
                    <a:pt x="12700" y="543560"/>
                    <a:pt x="0" y="459740"/>
                    <a:pt x="12700" y="375920"/>
                  </a:cubicBezTo>
                  <a:cubicBezTo>
                    <a:pt x="25400" y="292100"/>
                    <a:pt x="23876" y="258064"/>
                    <a:pt x="64897" y="195072"/>
                  </a:cubicBezTo>
                  <a:cubicBezTo>
                    <a:pt x="87249" y="160782"/>
                    <a:pt x="184404" y="76708"/>
                    <a:pt x="215900" y="50800"/>
                  </a:cubicBezTo>
                  <a:cubicBezTo>
                    <a:pt x="215900" y="50800"/>
                    <a:pt x="305181" y="24130"/>
                    <a:pt x="401320" y="12700"/>
                  </a:cubicBezTo>
                  <a:cubicBezTo>
                    <a:pt x="508000" y="0"/>
                    <a:pt x="481584" y="0"/>
                    <a:pt x="622300" y="0"/>
                  </a:cubicBezTo>
                  <a:lnTo>
                    <a:pt x="1220724" y="0"/>
                  </a:lnTo>
                  <a:cubicBezTo>
                    <a:pt x="1320800" y="0"/>
                    <a:pt x="1389253" y="12700"/>
                    <a:pt x="1389253" y="12700"/>
                  </a:cubicBezTo>
                  <a:cubicBezTo>
                    <a:pt x="1453388" y="12700"/>
                    <a:pt x="1542161" y="36322"/>
                    <a:pt x="1600073" y="50800"/>
                  </a:cubicBezTo>
                  <a:cubicBezTo>
                    <a:pt x="1701673" y="76200"/>
                    <a:pt x="1727073" y="254000"/>
                    <a:pt x="1727073" y="350520"/>
                  </a:cubicBezTo>
                  <a:lnTo>
                    <a:pt x="1727073" y="1228979"/>
                  </a:lnTo>
                  <a:cubicBezTo>
                    <a:pt x="1727073" y="1228979"/>
                    <a:pt x="1739773" y="1597660"/>
                    <a:pt x="1739773" y="1630680"/>
                  </a:cubicBezTo>
                  <a:cubicBezTo>
                    <a:pt x="1739773" y="1663700"/>
                    <a:pt x="1717294" y="1771650"/>
                    <a:pt x="1699387" y="1817878"/>
                  </a:cubicBezTo>
                  <a:cubicBezTo>
                    <a:pt x="1674368" y="1882521"/>
                    <a:pt x="1684528" y="1939417"/>
                    <a:pt x="1632712" y="1983613"/>
                  </a:cubicBezTo>
                  <a:cubicBezTo>
                    <a:pt x="1596644" y="2014474"/>
                    <a:pt x="1542542" y="2051812"/>
                    <a:pt x="1497330" y="2068957"/>
                  </a:cubicBezTo>
                  <a:cubicBezTo>
                    <a:pt x="1452118" y="2086102"/>
                    <a:pt x="1394333" y="2082800"/>
                    <a:pt x="1338453" y="2095500"/>
                  </a:cubicBezTo>
                  <a:close/>
                </a:path>
              </a:pathLst>
            </a:custGeom>
            <a:blipFill>
              <a:blip r:embed="rId6"/>
              <a:stretch>
                <a:fillRect l="-10381" t="0" r="-10381" b="0"/>
              </a:stretch>
            </a:blipFill>
          </p:spPr>
        </p:sp>
      </p:grpSp>
      <p:grpSp>
        <p:nvGrpSpPr>
          <p:cNvPr name="Group 6" id="6"/>
          <p:cNvGrpSpPr/>
          <p:nvPr/>
        </p:nvGrpSpPr>
        <p:grpSpPr>
          <a:xfrm rot="0">
            <a:off x="7293134" y="2177109"/>
            <a:ext cx="3701732" cy="4470179"/>
            <a:chOff x="0" y="0"/>
            <a:chExt cx="1739900" cy="2101088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-127" y="127"/>
              <a:ext cx="1739773" cy="2101017"/>
            </a:xfrm>
            <a:custGeom>
              <a:avLst/>
              <a:gdLst/>
              <a:ahLst/>
              <a:cxnLst/>
              <a:rect r="r" b="b" t="t" l="l"/>
              <a:pathLst>
                <a:path h="2101017" w="1739773">
                  <a:moveTo>
                    <a:pt x="1338707" y="2095373"/>
                  </a:moveTo>
                  <a:cubicBezTo>
                    <a:pt x="1282827" y="2108073"/>
                    <a:pt x="1257427" y="2095373"/>
                    <a:pt x="1200277" y="2095373"/>
                  </a:cubicBezTo>
                  <a:cubicBezTo>
                    <a:pt x="1143127" y="2095373"/>
                    <a:pt x="1052068" y="2082673"/>
                    <a:pt x="1052068" y="2082673"/>
                  </a:cubicBezTo>
                  <a:lnTo>
                    <a:pt x="707771" y="2082673"/>
                  </a:lnTo>
                  <a:lnTo>
                    <a:pt x="631063" y="2069973"/>
                  </a:lnTo>
                  <a:cubicBezTo>
                    <a:pt x="631063" y="2069973"/>
                    <a:pt x="533400" y="2082673"/>
                    <a:pt x="457581" y="2069973"/>
                  </a:cubicBezTo>
                  <a:cubicBezTo>
                    <a:pt x="381762" y="2057273"/>
                    <a:pt x="296418" y="2069973"/>
                    <a:pt x="296418" y="2069973"/>
                  </a:cubicBezTo>
                  <a:cubicBezTo>
                    <a:pt x="240284" y="2069973"/>
                    <a:pt x="162814" y="2065655"/>
                    <a:pt x="119507" y="2036445"/>
                  </a:cubicBezTo>
                  <a:cubicBezTo>
                    <a:pt x="47371" y="1987804"/>
                    <a:pt x="25400" y="1917573"/>
                    <a:pt x="0" y="1811782"/>
                  </a:cubicBezTo>
                  <a:lnTo>
                    <a:pt x="0" y="1611249"/>
                  </a:lnTo>
                  <a:cubicBezTo>
                    <a:pt x="0" y="1611249"/>
                    <a:pt x="12700" y="1526286"/>
                    <a:pt x="12700" y="1467993"/>
                  </a:cubicBezTo>
                  <a:cubicBezTo>
                    <a:pt x="12700" y="1409700"/>
                    <a:pt x="0" y="1319784"/>
                    <a:pt x="0" y="1319784"/>
                  </a:cubicBezTo>
                  <a:lnTo>
                    <a:pt x="0" y="803402"/>
                  </a:lnTo>
                  <a:cubicBezTo>
                    <a:pt x="0" y="803402"/>
                    <a:pt x="12700" y="767715"/>
                    <a:pt x="12700" y="688594"/>
                  </a:cubicBezTo>
                  <a:lnTo>
                    <a:pt x="12700" y="543560"/>
                  </a:lnTo>
                  <a:cubicBezTo>
                    <a:pt x="12700" y="543560"/>
                    <a:pt x="0" y="459740"/>
                    <a:pt x="12700" y="375920"/>
                  </a:cubicBezTo>
                  <a:cubicBezTo>
                    <a:pt x="25400" y="292100"/>
                    <a:pt x="23876" y="258064"/>
                    <a:pt x="64897" y="195072"/>
                  </a:cubicBezTo>
                  <a:cubicBezTo>
                    <a:pt x="87249" y="160782"/>
                    <a:pt x="184404" y="76708"/>
                    <a:pt x="215900" y="50800"/>
                  </a:cubicBezTo>
                  <a:cubicBezTo>
                    <a:pt x="215900" y="50800"/>
                    <a:pt x="305181" y="24130"/>
                    <a:pt x="401320" y="12700"/>
                  </a:cubicBezTo>
                  <a:cubicBezTo>
                    <a:pt x="508000" y="0"/>
                    <a:pt x="481584" y="0"/>
                    <a:pt x="622300" y="0"/>
                  </a:cubicBezTo>
                  <a:lnTo>
                    <a:pt x="1220724" y="0"/>
                  </a:lnTo>
                  <a:cubicBezTo>
                    <a:pt x="1320800" y="0"/>
                    <a:pt x="1389253" y="12700"/>
                    <a:pt x="1389253" y="12700"/>
                  </a:cubicBezTo>
                  <a:cubicBezTo>
                    <a:pt x="1453388" y="12700"/>
                    <a:pt x="1542161" y="36322"/>
                    <a:pt x="1600073" y="50800"/>
                  </a:cubicBezTo>
                  <a:cubicBezTo>
                    <a:pt x="1701673" y="76200"/>
                    <a:pt x="1727073" y="254000"/>
                    <a:pt x="1727073" y="350520"/>
                  </a:cubicBezTo>
                  <a:lnTo>
                    <a:pt x="1727073" y="1228979"/>
                  </a:lnTo>
                  <a:cubicBezTo>
                    <a:pt x="1727073" y="1228979"/>
                    <a:pt x="1739773" y="1597660"/>
                    <a:pt x="1739773" y="1630680"/>
                  </a:cubicBezTo>
                  <a:cubicBezTo>
                    <a:pt x="1739773" y="1663700"/>
                    <a:pt x="1717294" y="1771650"/>
                    <a:pt x="1699387" y="1817878"/>
                  </a:cubicBezTo>
                  <a:cubicBezTo>
                    <a:pt x="1674368" y="1882521"/>
                    <a:pt x="1684528" y="1939417"/>
                    <a:pt x="1632712" y="1983613"/>
                  </a:cubicBezTo>
                  <a:cubicBezTo>
                    <a:pt x="1596644" y="2014474"/>
                    <a:pt x="1542542" y="2051812"/>
                    <a:pt x="1497330" y="2068957"/>
                  </a:cubicBezTo>
                  <a:cubicBezTo>
                    <a:pt x="1452118" y="2086102"/>
                    <a:pt x="1394333" y="2082800"/>
                    <a:pt x="1338453" y="2095500"/>
                  </a:cubicBezTo>
                  <a:close/>
                </a:path>
              </a:pathLst>
            </a:custGeom>
            <a:blipFill>
              <a:blip r:embed="rId7"/>
              <a:stretch>
                <a:fillRect l="0" t="-5112" r="0" b="-5112"/>
              </a:stretch>
            </a:blipFill>
          </p:spPr>
        </p:sp>
      </p:grpSp>
      <p:grpSp>
        <p:nvGrpSpPr>
          <p:cNvPr name="Group 8" id="8"/>
          <p:cNvGrpSpPr/>
          <p:nvPr/>
        </p:nvGrpSpPr>
        <p:grpSpPr>
          <a:xfrm rot="0">
            <a:off x="12290669" y="2177109"/>
            <a:ext cx="3701732" cy="4470179"/>
            <a:chOff x="0" y="0"/>
            <a:chExt cx="1739900" cy="210108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-127" y="127"/>
              <a:ext cx="1739773" cy="2101017"/>
            </a:xfrm>
            <a:custGeom>
              <a:avLst/>
              <a:gdLst/>
              <a:ahLst/>
              <a:cxnLst/>
              <a:rect r="r" b="b" t="t" l="l"/>
              <a:pathLst>
                <a:path h="2101017" w="1739773">
                  <a:moveTo>
                    <a:pt x="1338707" y="2095373"/>
                  </a:moveTo>
                  <a:cubicBezTo>
                    <a:pt x="1282827" y="2108073"/>
                    <a:pt x="1257427" y="2095373"/>
                    <a:pt x="1200277" y="2095373"/>
                  </a:cubicBezTo>
                  <a:cubicBezTo>
                    <a:pt x="1143127" y="2095373"/>
                    <a:pt x="1052068" y="2082673"/>
                    <a:pt x="1052068" y="2082673"/>
                  </a:cubicBezTo>
                  <a:lnTo>
                    <a:pt x="707771" y="2082673"/>
                  </a:lnTo>
                  <a:lnTo>
                    <a:pt x="631063" y="2069973"/>
                  </a:lnTo>
                  <a:cubicBezTo>
                    <a:pt x="631063" y="2069973"/>
                    <a:pt x="533400" y="2082673"/>
                    <a:pt x="457581" y="2069973"/>
                  </a:cubicBezTo>
                  <a:cubicBezTo>
                    <a:pt x="381762" y="2057273"/>
                    <a:pt x="296418" y="2069973"/>
                    <a:pt x="296418" y="2069973"/>
                  </a:cubicBezTo>
                  <a:cubicBezTo>
                    <a:pt x="240284" y="2069973"/>
                    <a:pt x="162814" y="2065655"/>
                    <a:pt x="119507" y="2036445"/>
                  </a:cubicBezTo>
                  <a:cubicBezTo>
                    <a:pt x="47371" y="1987804"/>
                    <a:pt x="25400" y="1917573"/>
                    <a:pt x="0" y="1811782"/>
                  </a:cubicBezTo>
                  <a:lnTo>
                    <a:pt x="0" y="1611249"/>
                  </a:lnTo>
                  <a:cubicBezTo>
                    <a:pt x="0" y="1611249"/>
                    <a:pt x="12700" y="1526286"/>
                    <a:pt x="12700" y="1467993"/>
                  </a:cubicBezTo>
                  <a:cubicBezTo>
                    <a:pt x="12700" y="1409700"/>
                    <a:pt x="0" y="1319784"/>
                    <a:pt x="0" y="1319784"/>
                  </a:cubicBezTo>
                  <a:lnTo>
                    <a:pt x="0" y="803402"/>
                  </a:lnTo>
                  <a:cubicBezTo>
                    <a:pt x="0" y="803402"/>
                    <a:pt x="12700" y="767715"/>
                    <a:pt x="12700" y="688594"/>
                  </a:cubicBezTo>
                  <a:lnTo>
                    <a:pt x="12700" y="543560"/>
                  </a:lnTo>
                  <a:cubicBezTo>
                    <a:pt x="12700" y="543560"/>
                    <a:pt x="0" y="459740"/>
                    <a:pt x="12700" y="375920"/>
                  </a:cubicBezTo>
                  <a:cubicBezTo>
                    <a:pt x="25400" y="292100"/>
                    <a:pt x="23876" y="258064"/>
                    <a:pt x="64897" y="195072"/>
                  </a:cubicBezTo>
                  <a:cubicBezTo>
                    <a:pt x="87249" y="160782"/>
                    <a:pt x="184404" y="76708"/>
                    <a:pt x="215900" y="50800"/>
                  </a:cubicBezTo>
                  <a:cubicBezTo>
                    <a:pt x="215900" y="50800"/>
                    <a:pt x="305181" y="24130"/>
                    <a:pt x="401320" y="12700"/>
                  </a:cubicBezTo>
                  <a:cubicBezTo>
                    <a:pt x="508000" y="0"/>
                    <a:pt x="481584" y="0"/>
                    <a:pt x="622300" y="0"/>
                  </a:cubicBezTo>
                  <a:lnTo>
                    <a:pt x="1220724" y="0"/>
                  </a:lnTo>
                  <a:cubicBezTo>
                    <a:pt x="1320800" y="0"/>
                    <a:pt x="1389253" y="12700"/>
                    <a:pt x="1389253" y="12700"/>
                  </a:cubicBezTo>
                  <a:cubicBezTo>
                    <a:pt x="1453388" y="12700"/>
                    <a:pt x="1542161" y="36322"/>
                    <a:pt x="1600073" y="50800"/>
                  </a:cubicBezTo>
                  <a:cubicBezTo>
                    <a:pt x="1701673" y="76200"/>
                    <a:pt x="1727073" y="254000"/>
                    <a:pt x="1727073" y="350520"/>
                  </a:cubicBezTo>
                  <a:lnTo>
                    <a:pt x="1727073" y="1228979"/>
                  </a:lnTo>
                  <a:cubicBezTo>
                    <a:pt x="1727073" y="1228979"/>
                    <a:pt x="1739773" y="1597660"/>
                    <a:pt x="1739773" y="1630680"/>
                  </a:cubicBezTo>
                  <a:cubicBezTo>
                    <a:pt x="1739773" y="1663700"/>
                    <a:pt x="1717294" y="1771650"/>
                    <a:pt x="1699387" y="1817878"/>
                  </a:cubicBezTo>
                  <a:cubicBezTo>
                    <a:pt x="1674368" y="1882521"/>
                    <a:pt x="1684528" y="1939417"/>
                    <a:pt x="1632712" y="1983613"/>
                  </a:cubicBezTo>
                  <a:cubicBezTo>
                    <a:pt x="1596644" y="2014474"/>
                    <a:pt x="1542542" y="2051812"/>
                    <a:pt x="1497330" y="2068957"/>
                  </a:cubicBezTo>
                  <a:cubicBezTo>
                    <a:pt x="1452118" y="2086102"/>
                    <a:pt x="1394333" y="2082800"/>
                    <a:pt x="1338453" y="2095500"/>
                  </a:cubicBezTo>
                  <a:close/>
                </a:path>
              </a:pathLst>
            </a:custGeom>
            <a:blipFill>
              <a:blip r:embed="rId8"/>
              <a:stretch>
                <a:fillRect l="0" t="-5204" r="0" b="-5204"/>
              </a:stretch>
            </a:blipFill>
          </p:spPr>
        </p:sp>
      </p:grpSp>
      <p:sp>
        <p:nvSpPr>
          <p:cNvPr name="TextBox 10" id="10"/>
          <p:cNvSpPr txBox="true"/>
          <p:nvPr/>
        </p:nvSpPr>
        <p:spPr>
          <a:xfrm rot="0">
            <a:off x="1028700" y="110696"/>
            <a:ext cx="7079313" cy="15100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2319"/>
              </a:lnSpc>
              <a:spcBef>
                <a:spcPct val="0"/>
              </a:spcBef>
            </a:pPr>
            <a:r>
              <a:rPr lang="en-US" sz="8799">
                <a:solidFill>
                  <a:srgbClr val="474747"/>
                </a:solidFill>
                <a:latin typeface="Lilita One"/>
                <a:ea typeface="Lilita One"/>
                <a:cs typeface="Lilita One"/>
                <a:sym typeface="Lilita One"/>
              </a:rPr>
              <a:t>Introductions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501597" y="6878773"/>
            <a:ext cx="5289736" cy="15496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996"/>
              </a:lnSpc>
            </a:pPr>
            <a:r>
              <a:rPr lang="en-US" sz="2800">
                <a:solidFill>
                  <a:srgbClr val="474747"/>
                </a:solidFill>
                <a:latin typeface="Quicksand"/>
                <a:ea typeface="Quicksand"/>
                <a:cs typeface="Quicksand"/>
                <a:sym typeface="Quicksand"/>
              </a:rPr>
              <a:t>Jordan Marbury</a:t>
            </a:r>
          </a:p>
          <a:p>
            <a:pPr algn="ctr">
              <a:lnSpc>
                <a:spcPts val="2996"/>
              </a:lnSpc>
            </a:pPr>
            <a:r>
              <a:rPr lang="en-US" sz="2800">
                <a:solidFill>
                  <a:srgbClr val="474747"/>
                </a:solidFill>
                <a:latin typeface="Quicksand"/>
                <a:ea typeface="Quicksand"/>
                <a:cs typeface="Quicksand"/>
                <a:sym typeface="Quicksand"/>
              </a:rPr>
              <a:t>Communications Manager</a:t>
            </a:r>
          </a:p>
          <a:p>
            <a:pPr algn="ctr">
              <a:lnSpc>
                <a:spcPts val="2996"/>
              </a:lnSpc>
            </a:pPr>
            <a:r>
              <a:rPr lang="en-US" sz="2800">
                <a:solidFill>
                  <a:srgbClr val="474747"/>
                </a:solidFill>
                <a:latin typeface="Quicksand"/>
                <a:ea typeface="Quicksand"/>
                <a:cs typeface="Quicksand"/>
                <a:sym typeface="Quicksand"/>
              </a:rPr>
              <a:t>Friends of the Inyo</a:t>
            </a:r>
          </a:p>
          <a:p>
            <a:pPr algn="ctr">
              <a:lnSpc>
                <a:spcPts val="3920"/>
              </a:lnSpc>
              <a:spcBef>
                <a:spcPct val="0"/>
              </a:spcBef>
            </a:pPr>
          </a:p>
        </p:txBody>
      </p:sp>
      <p:sp>
        <p:nvSpPr>
          <p:cNvPr name="TextBox 12" id="12"/>
          <p:cNvSpPr txBox="true"/>
          <p:nvPr/>
        </p:nvSpPr>
        <p:spPr>
          <a:xfrm rot="0">
            <a:off x="7293134" y="6878773"/>
            <a:ext cx="4078983" cy="18559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996"/>
              </a:lnSpc>
            </a:pPr>
            <a:r>
              <a:rPr lang="en-US" sz="2800">
                <a:solidFill>
                  <a:srgbClr val="474747"/>
                </a:solidFill>
                <a:latin typeface="Quicksand"/>
                <a:ea typeface="Quicksand"/>
                <a:cs typeface="Quicksand"/>
                <a:sym typeface="Quicksand"/>
              </a:rPr>
              <a:t>Liz Crandall</a:t>
            </a:r>
          </a:p>
          <a:p>
            <a:pPr algn="ctr">
              <a:lnSpc>
                <a:spcPts val="2996"/>
              </a:lnSpc>
            </a:pPr>
            <a:r>
              <a:rPr lang="en-US" sz="2800">
                <a:solidFill>
                  <a:srgbClr val="474747"/>
                </a:solidFill>
                <a:latin typeface="Quicksand"/>
                <a:ea typeface="Quicksand"/>
                <a:cs typeface="Quicksand"/>
                <a:sym typeface="Quicksand"/>
              </a:rPr>
              <a:t>Digital Advocacy Associate Director</a:t>
            </a:r>
          </a:p>
          <a:p>
            <a:pPr algn="ctr">
              <a:lnSpc>
                <a:spcPts val="2996"/>
              </a:lnSpc>
              <a:spcBef>
                <a:spcPct val="0"/>
              </a:spcBef>
            </a:pPr>
            <a:r>
              <a:rPr lang="en-US" sz="2800">
                <a:solidFill>
                  <a:srgbClr val="474747"/>
                </a:solidFill>
                <a:latin typeface="Quicksand"/>
                <a:ea typeface="Quicksand"/>
                <a:cs typeface="Quicksand"/>
                <a:sym typeface="Quicksand"/>
              </a:rPr>
              <a:t>Conservation Lands Foundation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2102043" y="6878773"/>
            <a:ext cx="4078983" cy="18559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996"/>
              </a:lnSpc>
            </a:pPr>
            <a:r>
              <a:rPr lang="en-US" sz="2800">
                <a:solidFill>
                  <a:srgbClr val="474747"/>
                </a:solidFill>
                <a:latin typeface="Quicksand"/>
                <a:ea typeface="Quicksand"/>
                <a:cs typeface="Quicksand"/>
                <a:sym typeface="Quicksand"/>
              </a:rPr>
              <a:t>Shevawn Bell</a:t>
            </a:r>
          </a:p>
          <a:p>
            <a:pPr algn="ctr">
              <a:lnSpc>
                <a:spcPts val="2996"/>
              </a:lnSpc>
            </a:pPr>
            <a:r>
              <a:rPr lang="en-US" sz="2800">
                <a:solidFill>
                  <a:srgbClr val="474747"/>
                </a:solidFill>
                <a:latin typeface="Quicksand"/>
                <a:ea typeface="Quicksand"/>
                <a:cs typeface="Quicksand"/>
                <a:sym typeface="Quicksand"/>
              </a:rPr>
              <a:t>Communications Director</a:t>
            </a:r>
          </a:p>
          <a:p>
            <a:pPr algn="ctr">
              <a:lnSpc>
                <a:spcPts val="2996"/>
              </a:lnSpc>
              <a:spcBef>
                <a:spcPct val="0"/>
              </a:spcBef>
            </a:pPr>
            <a:r>
              <a:rPr lang="en-US" sz="2800">
                <a:solidFill>
                  <a:srgbClr val="474747"/>
                </a:solidFill>
                <a:latin typeface="Quicksand"/>
                <a:ea typeface="Quicksand"/>
                <a:cs typeface="Quicksand"/>
                <a:sym typeface="Quicksand"/>
              </a:rPr>
              <a:t>Conservation Lands Foundation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C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248777">
            <a:off x="15863996" y="4530400"/>
            <a:ext cx="8544651" cy="16165408"/>
          </a:xfrm>
          <a:custGeom>
            <a:avLst/>
            <a:gdLst/>
            <a:ahLst/>
            <a:cxnLst/>
            <a:rect r="r" b="b" t="t" l="l"/>
            <a:pathLst>
              <a:path h="16165408" w="8544651">
                <a:moveTo>
                  <a:pt x="0" y="0"/>
                </a:moveTo>
                <a:lnTo>
                  <a:pt x="8544651" y="0"/>
                </a:lnTo>
                <a:lnTo>
                  <a:pt x="8544651" y="16165408"/>
                </a:lnTo>
                <a:lnTo>
                  <a:pt x="0" y="161654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32622" t="-2071" r="-14260" b="-2142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726030">
            <a:off x="125820" y="-10333045"/>
            <a:ext cx="8544651" cy="16165408"/>
          </a:xfrm>
          <a:custGeom>
            <a:avLst/>
            <a:gdLst/>
            <a:ahLst/>
            <a:cxnLst/>
            <a:rect r="r" b="b" t="t" l="l"/>
            <a:pathLst>
              <a:path h="16165408" w="8544651">
                <a:moveTo>
                  <a:pt x="0" y="0"/>
                </a:moveTo>
                <a:lnTo>
                  <a:pt x="8544652" y="0"/>
                </a:lnTo>
                <a:lnTo>
                  <a:pt x="8544652" y="16165408"/>
                </a:lnTo>
                <a:lnTo>
                  <a:pt x="0" y="1616540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2622" t="-2071" r="-14260" b="-2142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5400000">
            <a:off x="4871674" y="-2939204"/>
            <a:ext cx="8544651" cy="16165408"/>
          </a:xfrm>
          <a:custGeom>
            <a:avLst/>
            <a:gdLst/>
            <a:ahLst/>
            <a:cxnLst/>
            <a:rect r="r" b="b" t="t" l="l"/>
            <a:pathLst>
              <a:path h="16165408" w="8544651">
                <a:moveTo>
                  <a:pt x="0" y="0"/>
                </a:moveTo>
                <a:lnTo>
                  <a:pt x="8544652" y="0"/>
                </a:lnTo>
                <a:lnTo>
                  <a:pt x="8544652" y="16165408"/>
                </a:lnTo>
                <a:lnTo>
                  <a:pt x="0" y="1616540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32622" t="-2071" r="-14260" b="-2142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1543456" y="1308848"/>
            <a:ext cx="15493481" cy="12941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0119"/>
              </a:lnSpc>
              <a:spcBef>
                <a:spcPct val="0"/>
              </a:spcBef>
            </a:pPr>
            <a:r>
              <a:rPr lang="en-US" sz="8799">
                <a:solidFill>
                  <a:srgbClr val="474747"/>
                </a:solidFill>
                <a:latin typeface="Lilita One"/>
                <a:ea typeface="Lilita One"/>
                <a:cs typeface="Lilita One"/>
                <a:sym typeface="Lilita One"/>
              </a:rPr>
              <a:t>Break out prompt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675284" y="3984345"/>
            <a:ext cx="14937432" cy="5613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280"/>
              </a:lnSpc>
              <a:spcBef>
                <a:spcPct val="0"/>
              </a:spcBef>
            </a:pPr>
            <a:r>
              <a:rPr lang="en-US" sz="4000">
                <a:solidFill>
                  <a:srgbClr val="474747"/>
                </a:solidFill>
                <a:latin typeface="Quicksand"/>
                <a:ea typeface="Quicksand"/>
                <a:cs typeface="Quicksand"/>
                <a:sym typeface="Quicksand"/>
              </a:rPr>
              <a:t>One social media challenge your organization is struggling with.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061296" y="4842543"/>
            <a:ext cx="16165408" cy="3700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996"/>
              </a:lnSpc>
              <a:spcBef>
                <a:spcPct val="0"/>
              </a:spcBef>
            </a:pPr>
            <a:r>
              <a:rPr lang="en-US" sz="2800">
                <a:solidFill>
                  <a:srgbClr val="474747"/>
                </a:solidFill>
                <a:latin typeface="Quicksand"/>
                <a:ea typeface="Quicksand"/>
                <a:cs typeface="Quicksand"/>
                <a:sym typeface="Quicksand"/>
              </a:rPr>
              <a:t>Come back ready to share one thing your group had in common!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C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248777">
            <a:off x="15863996" y="4530400"/>
            <a:ext cx="8544651" cy="16165408"/>
          </a:xfrm>
          <a:custGeom>
            <a:avLst/>
            <a:gdLst/>
            <a:ahLst/>
            <a:cxnLst/>
            <a:rect r="r" b="b" t="t" l="l"/>
            <a:pathLst>
              <a:path h="16165408" w="8544651">
                <a:moveTo>
                  <a:pt x="0" y="0"/>
                </a:moveTo>
                <a:lnTo>
                  <a:pt x="8544651" y="0"/>
                </a:lnTo>
                <a:lnTo>
                  <a:pt x="8544651" y="16165408"/>
                </a:lnTo>
                <a:lnTo>
                  <a:pt x="0" y="161654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32622" t="-2071" r="-14260" b="-2142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726030">
            <a:off x="125820" y="-10333045"/>
            <a:ext cx="8544651" cy="16165408"/>
          </a:xfrm>
          <a:custGeom>
            <a:avLst/>
            <a:gdLst/>
            <a:ahLst/>
            <a:cxnLst/>
            <a:rect r="r" b="b" t="t" l="l"/>
            <a:pathLst>
              <a:path h="16165408" w="8544651">
                <a:moveTo>
                  <a:pt x="0" y="0"/>
                </a:moveTo>
                <a:lnTo>
                  <a:pt x="8544652" y="0"/>
                </a:lnTo>
                <a:lnTo>
                  <a:pt x="8544652" y="16165408"/>
                </a:lnTo>
                <a:lnTo>
                  <a:pt x="0" y="1616540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2622" t="-2071" r="-14260" b="-2142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5400000">
            <a:off x="4871674" y="-2939204"/>
            <a:ext cx="8544651" cy="16165408"/>
          </a:xfrm>
          <a:custGeom>
            <a:avLst/>
            <a:gdLst/>
            <a:ahLst/>
            <a:cxnLst/>
            <a:rect r="r" b="b" t="t" l="l"/>
            <a:pathLst>
              <a:path h="16165408" w="8544651">
                <a:moveTo>
                  <a:pt x="0" y="0"/>
                </a:moveTo>
                <a:lnTo>
                  <a:pt x="8544652" y="0"/>
                </a:lnTo>
                <a:lnTo>
                  <a:pt x="8544652" y="16165408"/>
                </a:lnTo>
                <a:lnTo>
                  <a:pt x="0" y="1616540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32622" t="-2071" r="-14260" b="-2142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3704675" y="4045230"/>
            <a:ext cx="10015096" cy="5370595"/>
          </a:xfrm>
          <a:custGeom>
            <a:avLst/>
            <a:gdLst/>
            <a:ahLst/>
            <a:cxnLst/>
            <a:rect r="r" b="b" t="t" l="l"/>
            <a:pathLst>
              <a:path h="5370595" w="10015096">
                <a:moveTo>
                  <a:pt x="0" y="0"/>
                </a:moveTo>
                <a:lnTo>
                  <a:pt x="10015097" y="0"/>
                </a:lnTo>
                <a:lnTo>
                  <a:pt x="10015097" y="5370596"/>
                </a:lnTo>
                <a:lnTo>
                  <a:pt x="0" y="5370596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1543456" y="1066800"/>
            <a:ext cx="15493481" cy="38468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0119"/>
              </a:lnSpc>
            </a:pPr>
            <a:r>
              <a:rPr lang="en-US" sz="8799">
                <a:solidFill>
                  <a:srgbClr val="474747"/>
                </a:solidFill>
                <a:latin typeface="Lilita One"/>
                <a:ea typeface="Lilita One"/>
                <a:cs typeface="Lilita One"/>
                <a:sym typeface="Lilita One"/>
              </a:rPr>
              <a:t>Content overload, AI bots, and audience fatigue</a:t>
            </a:r>
          </a:p>
          <a:p>
            <a:pPr algn="l" marL="0" indent="0" lvl="0">
              <a:lnSpc>
                <a:spcPts val="10119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C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726030">
            <a:off x="1301835" y="-10336966"/>
            <a:ext cx="8544651" cy="16165408"/>
          </a:xfrm>
          <a:custGeom>
            <a:avLst/>
            <a:gdLst/>
            <a:ahLst/>
            <a:cxnLst/>
            <a:rect r="r" b="b" t="t" l="l"/>
            <a:pathLst>
              <a:path h="16165408" w="8544651">
                <a:moveTo>
                  <a:pt x="0" y="0"/>
                </a:moveTo>
                <a:lnTo>
                  <a:pt x="8544651" y="0"/>
                </a:lnTo>
                <a:lnTo>
                  <a:pt x="8544651" y="16165408"/>
                </a:lnTo>
                <a:lnTo>
                  <a:pt x="0" y="161654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32622" t="-2071" r="-14260" b="-2142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4801428" y="-2868957"/>
            <a:ext cx="8387126" cy="15867389"/>
          </a:xfrm>
          <a:custGeom>
            <a:avLst/>
            <a:gdLst/>
            <a:ahLst/>
            <a:cxnLst/>
            <a:rect r="r" b="b" t="t" l="l"/>
            <a:pathLst>
              <a:path h="15867389" w="8387126">
                <a:moveTo>
                  <a:pt x="0" y="0"/>
                </a:moveTo>
                <a:lnTo>
                  <a:pt x="8387125" y="0"/>
                </a:lnTo>
                <a:lnTo>
                  <a:pt x="8387125" y="15867389"/>
                </a:lnTo>
                <a:lnTo>
                  <a:pt x="0" y="1586738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2622" t="-2071" r="-14260" b="-2142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028700" y="3161047"/>
            <a:ext cx="5043828" cy="5684642"/>
          </a:xfrm>
          <a:custGeom>
            <a:avLst/>
            <a:gdLst/>
            <a:ahLst/>
            <a:cxnLst/>
            <a:rect r="r" b="b" t="t" l="l"/>
            <a:pathLst>
              <a:path h="5684642" w="5043828">
                <a:moveTo>
                  <a:pt x="0" y="0"/>
                </a:moveTo>
                <a:lnTo>
                  <a:pt x="5043828" y="0"/>
                </a:lnTo>
                <a:lnTo>
                  <a:pt x="5043828" y="5684642"/>
                </a:lnTo>
                <a:lnTo>
                  <a:pt x="0" y="568464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1466819" y="1315265"/>
            <a:ext cx="13576853" cy="112712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359"/>
              </a:lnSpc>
            </a:pPr>
            <a:r>
              <a:rPr lang="en-US" sz="8799">
                <a:solidFill>
                  <a:srgbClr val="474747"/>
                </a:solidFill>
                <a:latin typeface="Lilita One"/>
                <a:ea typeface="Lilita One"/>
                <a:cs typeface="Lilita One"/>
                <a:sym typeface="Lilita One"/>
              </a:rPr>
              <a:t>Throwing out the playbook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6776739" y="2933391"/>
            <a:ext cx="8598421" cy="7474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005"/>
              </a:lnSpc>
              <a:spcBef>
                <a:spcPct val="0"/>
              </a:spcBef>
            </a:pPr>
            <a:r>
              <a:rPr lang="en-US" sz="4289">
                <a:solidFill>
                  <a:srgbClr val="474747"/>
                </a:solidFill>
                <a:latin typeface="Quicksand"/>
                <a:ea typeface="Quicksand"/>
                <a:cs typeface="Quicksand"/>
                <a:sym typeface="Quicksand"/>
              </a:rPr>
              <a:t>“We need to post every day.”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6909137" y="4033278"/>
            <a:ext cx="9505565" cy="7482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006"/>
              </a:lnSpc>
              <a:spcBef>
                <a:spcPct val="0"/>
              </a:spcBef>
            </a:pPr>
            <a:r>
              <a:rPr lang="en-US" sz="4290">
                <a:solidFill>
                  <a:srgbClr val="474747"/>
                </a:solidFill>
                <a:latin typeface="Quicksand"/>
                <a:ea typeface="Quicksand"/>
                <a:cs typeface="Quicksand"/>
                <a:sym typeface="Quicksand"/>
              </a:rPr>
              <a:t>“We need to be on every platform.”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6909137" y="5133987"/>
            <a:ext cx="9505565" cy="7482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006"/>
              </a:lnSpc>
              <a:spcBef>
                <a:spcPct val="0"/>
              </a:spcBef>
            </a:pPr>
            <a:r>
              <a:rPr lang="en-US" sz="4290">
                <a:solidFill>
                  <a:srgbClr val="474747"/>
                </a:solidFill>
                <a:latin typeface="Quicksand"/>
                <a:ea typeface="Quicksand"/>
                <a:cs typeface="Quicksand"/>
                <a:sym typeface="Quicksand"/>
              </a:rPr>
              <a:t>“We need to jump on this trend.”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6909137" y="6234696"/>
            <a:ext cx="9505565" cy="7482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006"/>
              </a:lnSpc>
              <a:spcBef>
                <a:spcPct val="0"/>
              </a:spcBef>
            </a:pPr>
            <a:r>
              <a:rPr lang="en-US" sz="4290">
                <a:solidFill>
                  <a:srgbClr val="474747"/>
                </a:solidFill>
                <a:latin typeface="Quicksand"/>
                <a:ea typeface="Quicksand"/>
                <a:cs typeface="Quicksand"/>
                <a:sym typeface="Quicksand"/>
              </a:rPr>
              <a:t>“Make us go viral.”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6909137" y="7335405"/>
            <a:ext cx="9505565" cy="15102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006"/>
              </a:lnSpc>
              <a:spcBef>
                <a:spcPct val="0"/>
              </a:spcBef>
            </a:pPr>
            <a:r>
              <a:rPr lang="en-US" sz="4290">
                <a:solidFill>
                  <a:srgbClr val="474747"/>
                </a:solidFill>
                <a:latin typeface="Quicksand"/>
                <a:ea typeface="Quicksand"/>
                <a:cs typeface="Quicksand"/>
                <a:sym typeface="Quicksand"/>
              </a:rPr>
              <a:t>“We deal with serious issues, so we can’t be silly.”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C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726030">
            <a:off x="1301835" y="-10336966"/>
            <a:ext cx="8544651" cy="16165408"/>
          </a:xfrm>
          <a:custGeom>
            <a:avLst/>
            <a:gdLst/>
            <a:ahLst/>
            <a:cxnLst/>
            <a:rect r="r" b="b" t="t" l="l"/>
            <a:pathLst>
              <a:path h="16165408" w="8544651">
                <a:moveTo>
                  <a:pt x="0" y="0"/>
                </a:moveTo>
                <a:lnTo>
                  <a:pt x="8544651" y="0"/>
                </a:lnTo>
                <a:lnTo>
                  <a:pt x="8544651" y="16165408"/>
                </a:lnTo>
                <a:lnTo>
                  <a:pt x="0" y="161654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32622" t="-2071" r="-14260" b="-2142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4871674" y="-2939204"/>
            <a:ext cx="8544651" cy="16165408"/>
          </a:xfrm>
          <a:custGeom>
            <a:avLst/>
            <a:gdLst/>
            <a:ahLst/>
            <a:cxnLst/>
            <a:rect r="r" b="b" t="t" l="l"/>
            <a:pathLst>
              <a:path h="16165408" w="8544651">
                <a:moveTo>
                  <a:pt x="0" y="0"/>
                </a:moveTo>
                <a:lnTo>
                  <a:pt x="8544652" y="0"/>
                </a:lnTo>
                <a:lnTo>
                  <a:pt x="8544652" y="16165408"/>
                </a:lnTo>
                <a:lnTo>
                  <a:pt x="0" y="1616540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2622" t="-2071" r="-14260" b="-2142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466819" y="3194613"/>
            <a:ext cx="4570555" cy="4570555"/>
          </a:xfrm>
          <a:custGeom>
            <a:avLst/>
            <a:gdLst/>
            <a:ahLst/>
            <a:cxnLst/>
            <a:rect r="r" b="b" t="t" l="l"/>
            <a:pathLst>
              <a:path h="4570555" w="4570555">
                <a:moveTo>
                  <a:pt x="0" y="0"/>
                </a:moveTo>
                <a:lnTo>
                  <a:pt x="4570555" y="0"/>
                </a:lnTo>
                <a:lnTo>
                  <a:pt x="4570555" y="4570555"/>
                </a:lnTo>
                <a:lnTo>
                  <a:pt x="0" y="457055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1466819" y="1315265"/>
            <a:ext cx="13576853" cy="112712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359"/>
              </a:lnSpc>
            </a:pPr>
            <a:r>
              <a:rPr lang="en-US" sz="8799">
                <a:solidFill>
                  <a:srgbClr val="474747"/>
                </a:solidFill>
                <a:latin typeface="Lilita One"/>
                <a:ea typeface="Lilita One"/>
                <a:cs typeface="Lilita One"/>
                <a:sym typeface="Lilita One"/>
              </a:rPr>
              <a:t>Be strategic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6458417" y="3099363"/>
            <a:ext cx="9518747" cy="45582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926211" indent="-463106" lvl="1">
              <a:lnSpc>
                <a:spcPts val="6006"/>
              </a:lnSpc>
              <a:buFont typeface="Arial"/>
              <a:buChar char="•"/>
            </a:pPr>
            <a:r>
              <a:rPr lang="en-US" sz="4290">
                <a:solidFill>
                  <a:srgbClr val="474747"/>
                </a:solidFill>
                <a:latin typeface="Quicksand"/>
                <a:ea typeface="Quicksand"/>
                <a:cs typeface="Quicksand"/>
                <a:sym typeface="Quicksand"/>
              </a:rPr>
              <a:t>Focus on the social media platforms that match team capacity &amp; skills and your organization’s audience</a:t>
            </a:r>
          </a:p>
          <a:p>
            <a:pPr algn="l" marL="926211" indent="-463106" lvl="1">
              <a:lnSpc>
                <a:spcPts val="6006"/>
              </a:lnSpc>
              <a:buFont typeface="Arial"/>
              <a:buChar char="•"/>
            </a:pPr>
            <a:r>
              <a:rPr lang="en-US" sz="4290">
                <a:solidFill>
                  <a:srgbClr val="474747"/>
                </a:solidFill>
                <a:latin typeface="Quicksand"/>
                <a:ea typeface="Quicksand"/>
                <a:cs typeface="Quicksand"/>
                <a:sym typeface="Quicksand"/>
              </a:rPr>
              <a:t>Establish a posting cadence that works for you!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C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400000">
            <a:off x="4871674" y="-3096729"/>
            <a:ext cx="8544651" cy="16165408"/>
          </a:xfrm>
          <a:custGeom>
            <a:avLst/>
            <a:gdLst/>
            <a:ahLst/>
            <a:cxnLst/>
            <a:rect r="r" b="b" t="t" l="l"/>
            <a:pathLst>
              <a:path h="16165408" w="8544651">
                <a:moveTo>
                  <a:pt x="0" y="0"/>
                </a:moveTo>
                <a:lnTo>
                  <a:pt x="8544652" y="0"/>
                </a:lnTo>
                <a:lnTo>
                  <a:pt x="8544652" y="16165407"/>
                </a:lnTo>
                <a:lnTo>
                  <a:pt x="0" y="1616540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-32622" t="-2071" r="-14260" b="-2142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9241305" y="5523839"/>
            <a:ext cx="780628" cy="589967"/>
            <a:chOff x="0" y="0"/>
            <a:chExt cx="205597" cy="155382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05597" cy="155382"/>
            </a:xfrm>
            <a:custGeom>
              <a:avLst/>
              <a:gdLst/>
              <a:ahLst/>
              <a:cxnLst/>
              <a:rect r="r" b="b" t="t" l="l"/>
              <a:pathLst>
                <a:path h="155382" w="205597">
                  <a:moveTo>
                    <a:pt x="0" y="0"/>
                  </a:moveTo>
                  <a:lnTo>
                    <a:pt x="205597" y="0"/>
                  </a:lnTo>
                  <a:lnTo>
                    <a:pt x="205597" y="155382"/>
                  </a:lnTo>
                  <a:lnTo>
                    <a:pt x="0" y="155382"/>
                  </a:lnTo>
                  <a:close/>
                </a:path>
              </a:pathLst>
            </a:custGeom>
            <a:solidFill>
              <a:srgbClr val="FFFCEA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47625"/>
              <a:ext cx="205597" cy="20300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220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9241305" y="3879705"/>
            <a:ext cx="780628" cy="589967"/>
            <a:chOff x="0" y="0"/>
            <a:chExt cx="205597" cy="155382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205597" cy="155382"/>
            </a:xfrm>
            <a:custGeom>
              <a:avLst/>
              <a:gdLst/>
              <a:ahLst/>
              <a:cxnLst/>
              <a:rect r="r" b="b" t="t" l="l"/>
              <a:pathLst>
                <a:path h="155382" w="205597">
                  <a:moveTo>
                    <a:pt x="0" y="0"/>
                  </a:moveTo>
                  <a:lnTo>
                    <a:pt x="205597" y="0"/>
                  </a:lnTo>
                  <a:lnTo>
                    <a:pt x="205597" y="155382"/>
                  </a:lnTo>
                  <a:lnTo>
                    <a:pt x="0" y="155382"/>
                  </a:lnTo>
                  <a:close/>
                </a:path>
              </a:pathLst>
            </a:custGeom>
            <a:solidFill>
              <a:srgbClr val="FFFCEA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47625"/>
              <a:ext cx="205597" cy="20300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220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9339364" y="7102166"/>
            <a:ext cx="780628" cy="589967"/>
            <a:chOff x="0" y="0"/>
            <a:chExt cx="205597" cy="155382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205597" cy="155382"/>
            </a:xfrm>
            <a:custGeom>
              <a:avLst/>
              <a:gdLst/>
              <a:ahLst/>
              <a:cxnLst/>
              <a:rect r="r" b="b" t="t" l="l"/>
              <a:pathLst>
                <a:path h="155382" w="205597">
                  <a:moveTo>
                    <a:pt x="0" y="0"/>
                  </a:moveTo>
                  <a:lnTo>
                    <a:pt x="205597" y="0"/>
                  </a:lnTo>
                  <a:lnTo>
                    <a:pt x="205597" y="155382"/>
                  </a:lnTo>
                  <a:lnTo>
                    <a:pt x="0" y="155382"/>
                  </a:lnTo>
                  <a:close/>
                </a:path>
              </a:pathLst>
            </a:custGeom>
            <a:solidFill>
              <a:srgbClr val="FFFCEA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0" y="-47625"/>
              <a:ext cx="205597" cy="20300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220"/>
                </a:lnSpc>
              </a:pPr>
            </a:p>
          </p:txBody>
        </p:sp>
      </p:grpSp>
      <p:sp>
        <p:nvSpPr>
          <p:cNvPr name="Freeform 12" id="12"/>
          <p:cNvSpPr/>
          <p:nvPr/>
        </p:nvSpPr>
        <p:spPr>
          <a:xfrm flipH="false" flipV="false" rot="0">
            <a:off x="1450749" y="1972246"/>
            <a:ext cx="6636067" cy="7477258"/>
          </a:xfrm>
          <a:custGeom>
            <a:avLst/>
            <a:gdLst/>
            <a:ahLst/>
            <a:cxnLst/>
            <a:rect r="r" b="b" t="t" l="l"/>
            <a:pathLst>
              <a:path h="7477258" w="6636067">
                <a:moveTo>
                  <a:pt x="0" y="0"/>
                </a:moveTo>
                <a:lnTo>
                  <a:pt x="6636066" y="0"/>
                </a:lnTo>
                <a:lnTo>
                  <a:pt x="6636066" y="7477258"/>
                </a:lnTo>
                <a:lnTo>
                  <a:pt x="0" y="747725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0">
            <a:off x="8486486" y="2109608"/>
            <a:ext cx="8350766" cy="7202535"/>
          </a:xfrm>
          <a:custGeom>
            <a:avLst/>
            <a:gdLst/>
            <a:ahLst/>
            <a:cxnLst/>
            <a:rect r="r" b="b" t="t" l="l"/>
            <a:pathLst>
              <a:path h="7202535" w="8350766">
                <a:moveTo>
                  <a:pt x="0" y="0"/>
                </a:moveTo>
                <a:lnTo>
                  <a:pt x="8350765" y="0"/>
                </a:lnTo>
                <a:lnTo>
                  <a:pt x="8350765" y="7202535"/>
                </a:lnTo>
                <a:lnTo>
                  <a:pt x="0" y="720253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TextBox 14" id="14"/>
          <p:cNvSpPr txBox="true"/>
          <p:nvPr/>
        </p:nvSpPr>
        <p:spPr>
          <a:xfrm rot="0">
            <a:off x="1323791" y="569913"/>
            <a:ext cx="13576853" cy="112712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359"/>
              </a:lnSpc>
            </a:pPr>
            <a:r>
              <a:rPr lang="en-US" sz="8799">
                <a:solidFill>
                  <a:srgbClr val="474747"/>
                </a:solidFill>
                <a:latin typeface="Lilita One"/>
                <a:ea typeface="Lilita One"/>
                <a:cs typeface="Lilita One"/>
                <a:sym typeface="Lilita One"/>
              </a:rPr>
              <a:t>Have fun with it!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C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400000">
            <a:off x="4871674" y="-3096729"/>
            <a:ext cx="8544651" cy="16165408"/>
          </a:xfrm>
          <a:custGeom>
            <a:avLst/>
            <a:gdLst/>
            <a:ahLst/>
            <a:cxnLst/>
            <a:rect r="r" b="b" t="t" l="l"/>
            <a:pathLst>
              <a:path h="16165408" w="8544651">
                <a:moveTo>
                  <a:pt x="0" y="0"/>
                </a:moveTo>
                <a:lnTo>
                  <a:pt x="8544652" y="0"/>
                </a:lnTo>
                <a:lnTo>
                  <a:pt x="8544652" y="16165407"/>
                </a:lnTo>
                <a:lnTo>
                  <a:pt x="0" y="1616540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-32622" t="-2071" r="-14260" b="-2142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9241305" y="5523839"/>
            <a:ext cx="780628" cy="589967"/>
            <a:chOff x="0" y="0"/>
            <a:chExt cx="205597" cy="155382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05597" cy="155382"/>
            </a:xfrm>
            <a:custGeom>
              <a:avLst/>
              <a:gdLst/>
              <a:ahLst/>
              <a:cxnLst/>
              <a:rect r="r" b="b" t="t" l="l"/>
              <a:pathLst>
                <a:path h="155382" w="205597">
                  <a:moveTo>
                    <a:pt x="0" y="0"/>
                  </a:moveTo>
                  <a:lnTo>
                    <a:pt x="205597" y="0"/>
                  </a:lnTo>
                  <a:lnTo>
                    <a:pt x="205597" y="155382"/>
                  </a:lnTo>
                  <a:lnTo>
                    <a:pt x="0" y="155382"/>
                  </a:lnTo>
                  <a:close/>
                </a:path>
              </a:pathLst>
            </a:custGeom>
            <a:solidFill>
              <a:srgbClr val="FFFCEA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47625"/>
              <a:ext cx="205597" cy="20300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220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9241305" y="3879705"/>
            <a:ext cx="780628" cy="589967"/>
            <a:chOff x="0" y="0"/>
            <a:chExt cx="205597" cy="155382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205597" cy="155382"/>
            </a:xfrm>
            <a:custGeom>
              <a:avLst/>
              <a:gdLst/>
              <a:ahLst/>
              <a:cxnLst/>
              <a:rect r="r" b="b" t="t" l="l"/>
              <a:pathLst>
                <a:path h="155382" w="205597">
                  <a:moveTo>
                    <a:pt x="0" y="0"/>
                  </a:moveTo>
                  <a:lnTo>
                    <a:pt x="205597" y="0"/>
                  </a:lnTo>
                  <a:lnTo>
                    <a:pt x="205597" y="155382"/>
                  </a:lnTo>
                  <a:lnTo>
                    <a:pt x="0" y="155382"/>
                  </a:lnTo>
                  <a:close/>
                </a:path>
              </a:pathLst>
            </a:custGeom>
            <a:solidFill>
              <a:srgbClr val="FFFCEA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47625"/>
              <a:ext cx="205597" cy="20300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220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9339364" y="7102166"/>
            <a:ext cx="780628" cy="589967"/>
            <a:chOff x="0" y="0"/>
            <a:chExt cx="205597" cy="155382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205597" cy="155382"/>
            </a:xfrm>
            <a:custGeom>
              <a:avLst/>
              <a:gdLst/>
              <a:ahLst/>
              <a:cxnLst/>
              <a:rect r="r" b="b" t="t" l="l"/>
              <a:pathLst>
                <a:path h="155382" w="205597">
                  <a:moveTo>
                    <a:pt x="0" y="0"/>
                  </a:moveTo>
                  <a:lnTo>
                    <a:pt x="205597" y="0"/>
                  </a:lnTo>
                  <a:lnTo>
                    <a:pt x="205597" y="155382"/>
                  </a:lnTo>
                  <a:lnTo>
                    <a:pt x="0" y="155382"/>
                  </a:lnTo>
                  <a:close/>
                </a:path>
              </a:pathLst>
            </a:custGeom>
            <a:solidFill>
              <a:srgbClr val="FFFCEA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0" y="-47625"/>
              <a:ext cx="205597" cy="20300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220"/>
                </a:lnSpc>
              </a:pPr>
            </a:p>
          </p:txBody>
        </p:sp>
      </p:grpSp>
      <p:pic>
        <p:nvPicPr>
          <p:cNvPr name="Picture 12" id="12">
            <a:hlinkClick action="ppaction://media"/>
          </p:cNvPr>
          <p:cNvPicPr>
            <a:picLocks noChangeAspect="true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5"/>
          <a:srcRect l="0" t="0" r="0" b="0"/>
          <a:stretch>
            <a:fillRect/>
          </a:stretch>
        </p:blipFill>
        <p:spPr>
          <a:xfrm flipH="false" flipV="false" rot="0">
            <a:off x="6690905" y="609455"/>
            <a:ext cx="5100800" cy="90680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dur="indefinite" restart="never" nodeType="tmRoot">
          <p:childTnLst>
            <p:video>
              <p:cMediaNode vol="100000">
                <p:cTn fill="hold" display="false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</p:childTnLst>
        </p:cTn>
      </p:par>
    </p:tnLst>
  </p:timing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C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400000">
            <a:off x="4871674" y="-3096729"/>
            <a:ext cx="8544651" cy="16165408"/>
          </a:xfrm>
          <a:custGeom>
            <a:avLst/>
            <a:gdLst/>
            <a:ahLst/>
            <a:cxnLst/>
            <a:rect r="r" b="b" t="t" l="l"/>
            <a:pathLst>
              <a:path h="16165408" w="8544651">
                <a:moveTo>
                  <a:pt x="0" y="0"/>
                </a:moveTo>
                <a:lnTo>
                  <a:pt x="8544652" y="0"/>
                </a:lnTo>
                <a:lnTo>
                  <a:pt x="8544652" y="16165407"/>
                </a:lnTo>
                <a:lnTo>
                  <a:pt x="0" y="1616540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-32622" t="-2071" r="-14260" b="-2142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9241305" y="5523839"/>
            <a:ext cx="780628" cy="589967"/>
            <a:chOff x="0" y="0"/>
            <a:chExt cx="205597" cy="155382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05597" cy="155382"/>
            </a:xfrm>
            <a:custGeom>
              <a:avLst/>
              <a:gdLst/>
              <a:ahLst/>
              <a:cxnLst/>
              <a:rect r="r" b="b" t="t" l="l"/>
              <a:pathLst>
                <a:path h="155382" w="205597">
                  <a:moveTo>
                    <a:pt x="0" y="0"/>
                  </a:moveTo>
                  <a:lnTo>
                    <a:pt x="205597" y="0"/>
                  </a:lnTo>
                  <a:lnTo>
                    <a:pt x="205597" y="155382"/>
                  </a:lnTo>
                  <a:lnTo>
                    <a:pt x="0" y="155382"/>
                  </a:lnTo>
                  <a:close/>
                </a:path>
              </a:pathLst>
            </a:custGeom>
            <a:solidFill>
              <a:srgbClr val="FFFCEA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47625"/>
              <a:ext cx="205597" cy="20300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220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9241305" y="3879705"/>
            <a:ext cx="780628" cy="589967"/>
            <a:chOff x="0" y="0"/>
            <a:chExt cx="205597" cy="155382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205597" cy="155382"/>
            </a:xfrm>
            <a:custGeom>
              <a:avLst/>
              <a:gdLst/>
              <a:ahLst/>
              <a:cxnLst/>
              <a:rect r="r" b="b" t="t" l="l"/>
              <a:pathLst>
                <a:path h="155382" w="205597">
                  <a:moveTo>
                    <a:pt x="0" y="0"/>
                  </a:moveTo>
                  <a:lnTo>
                    <a:pt x="205597" y="0"/>
                  </a:lnTo>
                  <a:lnTo>
                    <a:pt x="205597" y="155382"/>
                  </a:lnTo>
                  <a:lnTo>
                    <a:pt x="0" y="155382"/>
                  </a:lnTo>
                  <a:close/>
                </a:path>
              </a:pathLst>
            </a:custGeom>
            <a:solidFill>
              <a:srgbClr val="FFFCEA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47625"/>
              <a:ext cx="205597" cy="20300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220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9339364" y="7102166"/>
            <a:ext cx="780628" cy="589967"/>
            <a:chOff x="0" y="0"/>
            <a:chExt cx="205597" cy="155382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205597" cy="155382"/>
            </a:xfrm>
            <a:custGeom>
              <a:avLst/>
              <a:gdLst/>
              <a:ahLst/>
              <a:cxnLst/>
              <a:rect r="r" b="b" t="t" l="l"/>
              <a:pathLst>
                <a:path h="155382" w="205597">
                  <a:moveTo>
                    <a:pt x="0" y="0"/>
                  </a:moveTo>
                  <a:lnTo>
                    <a:pt x="205597" y="0"/>
                  </a:lnTo>
                  <a:lnTo>
                    <a:pt x="205597" y="155382"/>
                  </a:lnTo>
                  <a:lnTo>
                    <a:pt x="0" y="155382"/>
                  </a:lnTo>
                  <a:close/>
                </a:path>
              </a:pathLst>
            </a:custGeom>
            <a:solidFill>
              <a:srgbClr val="FFFCEA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0" y="-47625"/>
              <a:ext cx="205597" cy="20300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220"/>
                </a:lnSpc>
              </a:pPr>
            </a:p>
          </p:txBody>
        </p:sp>
      </p:grpSp>
      <p:pic>
        <p:nvPicPr>
          <p:cNvPr name="Picture 12" id="12">
            <a:hlinkClick action="ppaction://media"/>
          </p:cNvPr>
          <p:cNvPicPr>
            <a:picLocks noChangeAspect="true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5"/>
          <a:srcRect l="0" t="0" r="0" b="0"/>
          <a:stretch>
            <a:fillRect/>
          </a:stretch>
        </p:blipFill>
        <p:spPr>
          <a:xfrm flipH="false" flipV="false" rot="0">
            <a:off x="6740817" y="713649"/>
            <a:ext cx="4806366" cy="854465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dur="indefinite" restart="never" nodeType="tmRoot">
          <p:childTnLst>
            <p:video>
              <p:cMediaNode vol="100000">
                <p:cTn fill="hold" display="false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</p:childTnLst>
        </p:cTn>
      </p:par>
    </p:tnLst>
  </p:timing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C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726030">
            <a:off x="-293582" y="3946514"/>
            <a:ext cx="8544651" cy="16165408"/>
          </a:xfrm>
          <a:custGeom>
            <a:avLst/>
            <a:gdLst/>
            <a:ahLst/>
            <a:cxnLst/>
            <a:rect r="r" b="b" t="t" l="l"/>
            <a:pathLst>
              <a:path h="16165408" w="8544651">
                <a:moveTo>
                  <a:pt x="0" y="0"/>
                </a:moveTo>
                <a:lnTo>
                  <a:pt x="8544652" y="0"/>
                </a:lnTo>
                <a:lnTo>
                  <a:pt x="8544652" y="16165408"/>
                </a:lnTo>
                <a:lnTo>
                  <a:pt x="0" y="161654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32622" t="-2071" r="-14260" b="-2142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051997">
            <a:off x="11647176" y="-9977003"/>
            <a:ext cx="8544651" cy="16165408"/>
          </a:xfrm>
          <a:custGeom>
            <a:avLst/>
            <a:gdLst/>
            <a:ahLst/>
            <a:cxnLst/>
            <a:rect r="r" b="b" t="t" l="l"/>
            <a:pathLst>
              <a:path h="16165408" w="8544651">
                <a:moveTo>
                  <a:pt x="0" y="0"/>
                </a:moveTo>
                <a:lnTo>
                  <a:pt x="8544651" y="0"/>
                </a:lnTo>
                <a:lnTo>
                  <a:pt x="8544651" y="16165408"/>
                </a:lnTo>
                <a:lnTo>
                  <a:pt x="0" y="1616540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2622" t="-2071" r="-14260" b="-2142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5400000">
            <a:off x="4904271" y="-2781678"/>
            <a:ext cx="8544651" cy="16165408"/>
          </a:xfrm>
          <a:custGeom>
            <a:avLst/>
            <a:gdLst/>
            <a:ahLst/>
            <a:cxnLst/>
            <a:rect r="r" b="b" t="t" l="l"/>
            <a:pathLst>
              <a:path h="16165408" w="8544651">
                <a:moveTo>
                  <a:pt x="0" y="0"/>
                </a:moveTo>
                <a:lnTo>
                  <a:pt x="8544651" y="0"/>
                </a:lnTo>
                <a:lnTo>
                  <a:pt x="8544651" y="16165407"/>
                </a:lnTo>
                <a:lnTo>
                  <a:pt x="0" y="1616540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32622" t="-2071" r="-14260" b="-2142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2091791" y="4888506"/>
            <a:ext cx="4648530" cy="3062219"/>
          </a:xfrm>
          <a:custGeom>
            <a:avLst/>
            <a:gdLst/>
            <a:ahLst/>
            <a:cxnLst/>
            <a:rect r="r" b="b" t="t" l="l"/>
            <a:pathLst>
              <a:path h="3062219" w="4648530">
                <a:moveTo>
                  <a:pt x="0" y="0"/>
                </a:moveTo>
                <a:lnTo>
                  <a:pt x="4648530" y="0"/>
                </a:lnTo>
                <a:lnTo>
                  <a:pt x="4648530" y="3062219"/>
                </a:lnTo>
                <a:lnTo>
                  <a:pt x="0" y="306221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6" id="6"/>
          <p:cNvSpPr/>
          <p:nvPr/>
        </p:nvSpPr>
        <p:spPr>
          <a:xfrm flipH="false" flipV="false" rot="0">
            <a:off x="6907516" y="4888506"/>
            <a:ext cx="4648530" cy="3062219"/>
          </a:xfrm>
          <a:custGeom>
            <a:avLst/>
            <a:gdLst/>
            <a:ahLst/>
            <a:cxnLst/>
            <a:rect r="r" b="b" t="t" l="l"/>
            <a:pathLst>
              <a:path h="3062219" w="4648530">
                <a:moveTo>
                  <a:pt x="0" y="0"/>
                </a:moveTo>
                <a:lnTo>
                  <a:pt x="4648529" y="0"/>
                </a:lnTo>
                <a:lnTo>
                  <a:pt x="4648529" y="3062219"/>
                </a:lnTo>
                <a:lnTo>
                  <a:pt x="0" y="306221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7" id="7"/>
          <p:cNvSpPr/>
          <p:nvPr/>
        </p:nvSpPr>
        <p:spPr>
          <a:xfrm flipH="false" flipV="false" rot="0">
            <a:off x="11723240" y="4888506"/>
            <a:ext cx="4648530" cy="3062219"/>
          </a:xfrm>
          <a:custGeom>
            <a:avLst/>
            <a:gdLst/>
            <a:ahLst/>
            <a:cxnLst/>
            <a:rect r="r" b="b" t="t" l="l"/>
            <a:pathLst>
              <a:path h="3062219" w="4648530">
                <a:moveTo>
                  <a:pt x="0" y="0"/>
                </a:moveTo>
                <a:lnTo>
                  <a:pt x="4648530" y="0"/>
                </a:lnTo>
                <a:lnTo>
                  <a:pt x="4648530" y="3062219"/>
                </a:lnTo>
                <a:lnTo>
                  <a:pt x="0" y="3062219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TextBox 8" id="8"/>
          <p:cNvSpPr txBox="true"/>
          <p:nvPr/>
        </p:nvSpPr>
        <p:spPr>
          <a:xfrm rot="0">
            <a:off x="2033604" y="1625999"/>
            <a:ext cx="14476090" cy="25704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0119"/>
              </a:lnSpc>
            </a:pPr>
            <a:r>
              <a:rPr lang="en-US" sz="8799">
                <a:solidFill>
                  <a:srgbClr val="474747"/>
                </a:solidFill>
                <a:latin typeface="Lilita One"/>
                <a:ea typeface="Lilita One"/>
                <a:cs typeface="Lilita One"/>
                <a:sym typeface="Lilita One"/>
              </a:rPr>
              <a:t>Okay...maybe there’s some rules to live by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2272689" y="5923167"/>
            <a:ext cx="4282402" cy="12131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87"/>
              </a:lnSpc>
            </a:pPr>
            <a:r>
              <a:rPr lang="en-US" sz="4199">
                <a:solidFill>
                  <a:srgbClr val="474747"/>
                </a:solidFill>
                <a:latin typeface="Quicksand"/>
                <a:ea typeface="Quicksand"/>
                <a:cs typeface="Quicksand"/>
                <a:sym typeface="Quicksand"/>
              </a:rPr>
              <a:t>Know your </a:t>
            </a:r>
          </a:p>
          <a:p>
            <a:pPr algn="ctr">
              <a:lnSpc>
                <a:spcPts val="4787"/>
              </a:lnSpc>
            </a:pPr>
            <a:r>
              <a:rPr lang="en-US" sz="4199">
                <a:solidFill>
                  <a:srgbClr val="474747"/>
                </a:solidFill>
                <a:latin typeface="Quicksand"/>
                <a:ea typeface="Quicksand"/>
                <a:cs typeface="Quicksand"/>
                <a:sym typeface="Quicksand"/>
              </a:rPr>
              <a:t>facts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6981139" y="5904117"/>
            <a:ext cx="4390915" cy="126263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997"/>
              </a:lnSpc>
            </a:pPr>
            <a:r>
              <a:rPr lang="en-US" sz="4199">
                <a:solidFill>
                  <a:srgbClr val="474747"/>
                </a:solidFill>
                <a:latin typeface="Quicksand"/>
                <a:ea typeface="Quicksand"/>
                <a:cs typeface="Quicksand"/>
                <a:sym typeface="Quicksand"/>
              </a:rPr>
              <a:t>Know your audience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1906304" y="5935740"/>
            <a:ext cx="4282402" cy="12184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45"/>
              </a:lnSpc>
            </a:pPr>
            <a:r>
              <a:rPr lang="en-US" sz="4199">
                <a:solidFill>
                  <a:srgbClr val="474747"/>
                </a:solidFill>
                <a:latin typeface="Quicksand"/>
                <a:ea typeface="Quicksand"/>
                <a:cs typeface="Quicksand"/>
                <a:sym typeface="Quicksand"/>
              </a:rPr>
              <a:t>Know your </a:t>
            </a:r>
          </a:p>
          <a:p>
            <a:pPr algn="ctr">
              <a:lnSpc>
                <a:spcPts val="4745"/>
              </a:lnSpc>
            </a:pPr>
            <a:r>
              <a:rPr lang="en-US" sz="4199">
                <a:solidFill>
                  <a:srgbClr val="474747"/>
                </a:solidFill>
                <a:latin typeface="Quicksand"/>
                <a:ea typeface="Quicksand"/>
                <a:cs typeface="Quicksand"/>
                <a:sym typeface="Quicksand"/>
              </a:rPr>
              <a:t>policy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C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726030">
            <a:off x="-293582" y="3946514"/>
            <a:ext cx="8544651" cy="16165408"/>
          </a:xfrm>
          <a:custGeom>
            <a:avLst/>
            <a:gdLst/>
            <a:ahLst/>
            <a:cxnLst/>
            <a:rect r="r" b="b" t="t" l="l"/>
            <a:pathLst>
              <a:path h="16165408" w="8544651">
                <a:moveTo>
                  <a:pt x="0" y="0"/>
                </a:moveTo>
                <a:lnTo>
                  <a:pt x="8544652" y="0"/>
                </a:lnTo>
                <a:lnTo>
                  <a:pt x="8544652" y="16165408"/>
                </a:lnTo>
                <a:lnTo>
                  <a:pt x="0" y="161654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32622" t="-2071" r="-14260" b="-2142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051997">
            <a:off x="11647176" y="-9977003"/>
            <a:ext cx="8544651" cy="16165408"/>
          </a:xfrm>
          <a:custGeom>
            <a:avLst/>
            <a:gdLst/>
            <a:ahLst/>
            <a:cxnLst/>
            <a:rect r="r" b="b" t="t" l="l"/>
            <a:pathLst>
              <a:path h="16165408" w="8544651">
                <a:moveTo>
                  <a:pt x="0" y="0"/>
                </a:moveTo>
                <a:lnTo>
                  <a:pt x="8544651" y="0"/>
                </a:lnTo>
                <a:lnTo>
                  <a:pt x="8544651" y="16165408"/>
                </a:lnTo>
                <a:lnTo>
                  <a:pt x="0" y="1616540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2622" t="-2071" r="-14260" b="-2142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5400000">
            <a:off x="4904271" y="-2781678"/>
            <a:ext cx="8544651" cy="16165408"/>
          </a:xfrm>
          <a:custGeom>
            <a:avLst/>
            <a:gdLst/>
            <a:ahLst/>
            <a:cxnLst/>
            <a:rect r="r" b="b" t="t" l="l"/>
            <a:pathLst>
              <a:path h="16165408" w="8544651">
                <a:moveTo>
                  <a:pt x="0" y="0"/>
                </a:moveTo>
                <a:lnTo>
                  <a:pt x="8544651" y="0"/>
                </a:lnTo>
                <a:lnTo>
                  <a:pt x="8544651" y="16165407"/>
                </a:lnTo>
                <a:lnTo>
                  <a:pt x="0" y="1616540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32622" t="-2071" r="-14260" b="-2142"/>
            </a:stretch>
          </a:blipFill>
        </p:spPr>
      </p:sp>
      <p:pic>
        <p:nvPicPr>
          <p:cNvPr name="Picture 5" id="5">
            <a:hlinkClick action="ppaction://media"/>
          </p:cNvPr>
          <p:cNvPicPr>
            <a:picLocks noChangeAspect="true"/>
          </p:cNvPicPr>
          <p:nvPr>
            <a:videoFile r:link="rId9"/>
            <p:extLst>
              <p:ext uri="{DAA4B4D4-6D71-4841-9C94-3DE7FCFB9230}">
                <p14:media xmlns:p14="http://schemas.microsoft.com/office/powerpoint/2010/main" r:embed="rId10"/>
              </p:ext>
            </p:extLst>
          </p:nvPr>
        </p:nvPicPr>
        <p:blipFill>
          <a:blip r:embed="rId8"/>
          <a:srcRect l="0" t="0" r="0" b="0"/>
          <a:stretch>
            <a:fillRect/>
          </a:stretch>
        </p:blipFill>
        <p:spPr>
          <a:xfrm flipH="false" flipV="false" rot="0">
            <a:off x="6663119" y="890571"/>
            <a:ext cx="4961761" cy="882090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dur="indefinite" restart="never" nodeType="tmRoot">
          <p:childTnLst>
            <p:video>
              <p:cMediaNode vol="100000">
                <p:cTn fill="hold" display="false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C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18465" y="3175641"/>
            <a:ext cx="7780123" cy="1704668"/>
          </a:xfrm>
          <a:custGeom>
            <a:avLst/>
            <a:gdLst/>
            <a:ahLst/>
            <a:cxnLst/>
            <a:rect r="r" b="b" t="t" l="l"/>
            <a:pathLst>
              <a:path h="1704668" w="7780123">
                <a:moveTo>
                  <a:pt x="0" y="0"/>
                </a:moveTo>
                <a:lnTo>
                  <a:pt x="7780124" y="0"/>
                </a:lnTo>
                <a:lnTo>
                  <a:pt x="7780124" y="1704668"/>
                </a:lnTo>
                <a:lnTo>
                  <a:pt x="0" y="170466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-466450" r="-42863" b="0"/>
            </a:stretch>
          </a:blipFill>
          <a:ln w="76200" cap="rnd">
            <a:solidFill>
              <a:srgbClr val="474747"/>
            </a:solidFill>
            <a:prstDash val="solid"/>
            <a:round/>
          </a:ln>
        </p:spPr>
      </p:sp>
      <p:sp>
        <p:nvSpPr>
          <p:cNvPr name="Freeform 3" id="3"/>
          <p:cNvSpPr/>
          <p:nvPr/>
        </p:nvSpPr>
        <p:spPr>
          <a:xfrm flipH="false" flipV="false" rot="0">
            <a:off x="918465" y="5091446"/>
            <a:ext cx="7780123" cy="1704668"/>
          </a:xfrm>
          <a:custGeom>
            <a:avLst/>
            <a:gdLst/>
            <a:ahLst/>
            <a:cxnLst/>
            <a:rect r="r" b="b" t="t" l="l"/>
            <a:pathLst>
              <a:path h="1704668" w="7780123">
                <a:moveTo>
                  <a:pt x="0" y="0"/>
                </a:moveTo>
                <a:lnTo>
                  <a:pt x="7780124" y="0"/>
                </a:lnTo>
                <a:lnTo>
                  <a:pt x="7780124" y="1704668"/>
                </a:lnTo>
                <a:lnTo>
                  <a:pt x="0" y="170466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-466450" r="-42863" b="0"/>
            </a:stretch>
          </a:blipFill>
          <a:ln w="76200" cap="rnd">
            <a:solidFill>
              <a:srgbClr val="474747"/>
            </a:solidFill>
            <a:prstDash val="solid"/>
            <a:round/>
          </a:ln>
        </p:spPr>
      </p:sp>
      <p:sp>
        <p:nvSpPr>
          <p:cNvPr name="Freeform 4" id="4"/>
          <p:cNvSpPr/>
          <p:nvPr/>
        </p:nvSpPr>
        <p:spPr>
          <a:xfrm flipH="false" flipV="false" rot="0">
            <a:off x="795754" y="3401385"/>
            <a:ext cx="334305" cy="1253180"/>
          </a:xfrm>
          <a:custGeom>
            <a:avLst/>
            <a:gdLst/>
            <a:ahLst/>
            <a:cxnLst/>
            <a:rect r="r" b="b" t="t" l="l"/>
            <a:pathLst>
              <a:path h="1253180" w="334305">
                <a:moveTo>
                  <a:pt x="0" y="0"/>
                </a:moveTo>
                <a:lnTo>
                  <a:pt x="334305" y="0"/>
                </a:lnTo>
                <a:lnTo>
                  <a:pt x="334305" y="1253180"/>
                </a:lnTo>
                <a:lnTo>
                  <a:pt x="0" y="125318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-411643" r="-2107718" b="0"/>
            </a:stretch>
          </a:blipFill>
          <a:ln w="76200" cap="rnd">
            <a:solidFill>
              <a:srgbClr val="474747"/>
            </a:solidFill>
            <a:prstDash val="solid"/>
            <a:round/>
          </a:ln>
        </p:spPr>
      </p:sp>
      <p:sp>
        <p:nvSpPr>
          <p:cNvPr name="Freeform 5" id="5"/>
          <p:cNvSpPr/>
          <p:nvPr/>
        </p:nvSpPr>
        <p:spPr>
          <a:xfrm flipH="false" flipV="false" rot="0">
            <a:off x="795754" y="5317190"/>
            <a:ext cx="334305" cy="1253180"/>
          </a:xfrm>
          <a:custGeom>
            <a:avLst/>
            <a:gdLst/>
            <a:ahLst/>
            <a:cxnLst/>
            <a:rect r="r" b="b" t="t" l="l"/>
            <a:pathLst>
              <a:path h="1253180" w="334305">
                <a:moveTo>
                  <a:pt x="0" y="0"/>
                </a:moveTo>
                <a:lnTo>
                  <a:pt x="334305" y="0"/>
                </a:lnTo>
                <a:lnTo>
                  <a:pt x="334305" y="1253180"/>
                </a:lnTo>
                <a:lnTo>
                  <a:pt x="0" y="125318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-411643" r="-2107718" b="0"/>
            </a:stretch>
          </a:blipFill>
          <a:ln w="76200" cap="rnd">
            <a:solidFill>
              <a:srgbClr val="474747"/>
            </a:solidFill>
            <a:prstDash val="solid"/>
            <a:round/>
          </a:ln>
        </p:spPr>
      </p:sp>
      <p:sp>
        <p:nvSpPr>
          <p:cNvPr name="Freeform 6" id="6"/>
          <p:cNvSpPr/>
          <p:nvPr/>
        </p:nvSpPr>
        <p:spPr>
          <a:xfrm flipH="false" flipV="false" rot="0">
            <a:off x="918465" y="7007251"/>
            <a:ext cx="7780123" cy="1704668"/>
          </a:xfrm>
          <a:custGeom>
            <a:avLst/>
            <a:gdLst/>
            <a:ahLst/>
            <a:cxnLst/>
            <a:rect r="r" b="b" t="t" l="l"/>
            <a:pathLst>
              <a:path h="1704668" w="7780123">
                <a:moveTo>
                  <a:pt x="0" y="0"/>
                </a:moveTo>
                <a:lnTo>
                  <a:pt x="7780124" y="0"/>
                </a:lnTo>
                <a:lnTo>
                  <a:pt x="7780124" y="1704668"/>
                </a:lnTo>
                <a:lnTo>
                  <a:pt x="0" y="170466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-466450" r="-42863" b="0"/>
            </a:stretch>
          </a:blipFill>
          <a:ln w="76200" cap="rnd">
            <a:solidFill>
              <a:srgbClr val="474747"/>
            </a:solidFill>
            <a:prstDash val="solid"/>
            <a:round/>
          </a:ln>
        </p:spPr>
      </p:sp>
      <p:sp>
        <p:nvSpPr>
          <p:cNvPr name="Freeform 7" id="7"/>
          <p:cNvSpPr/>
          <p:nvPr/>
        </p:nvSpPr>
        <p:spPr>
          <a:xfrm flipH="false" flipV="false" rot="0">
            <a:off x="795754" y="7229415"/>
            <a:ext cx="334305" cy="1253180"/>
          </a:xfrm>
          <a:custGeom>
            <a:avLst/>
            <a:gdLst/>
            <a:ahLst/>
            <a:cxnLst/>
            <a:rect r="r" b="b" t="t" l="l"/>
            <a:pathLst>
              <a:path h="1253180" w="334305">
                <a:moveTo>
                  <a:pt x="0" y="0"/>
                </a:moveTo>
                <a:lnTo>
                  <a:pt x="334305" y="0"/>
                </a:lnTo>
                <a:lnTo>
                  <a:pt x="334305" y="1253180"/>
                </a:lnTo>
                <a:lnTo>
                  <a:pt x="0" y="125318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-411643" r="-2107718" b="0"/>
            </a:stretch>
          </a:blipFill>
          <a:ln w="76200" cap="rnd">
            <a:solidFill>
              <a:srgbClr val="474747"/>
            </a:solidFill>
            <a:prstDash val="solid"/>
            <a:round/>
          </a:ln>
        </p:spPr>
      </p:sp>
      <p:sp>
        <p:nvSpPr>
          <p:cNvPr name="Freeform 8" id="8"/>
          <p:cNvSpPr/>
          <p:nvPr/>
        </p:nvSpPr>
        <p:spPr>
          <a:xfrm flipH="false" flipV="false" rot="2559885">
            <a:off x="-2973969" y="341596"/>
            <a:ext cx="3513010" cy="4114800"/>
          </a:xfrm>
          <a:custGeom>
            <a:avLst/>
            <a:gdLst/>
            <a:ahLst/>
            <a:cxnLst/>
            <a:rect r="r" b="b" t="t" l="l"/>
            <a:pathLst>
              <a:path h="4114800" w="3513010">
                <a:moveTo>
                  <a:pt x="0" y="0"/>
                </a:moveTo>
                <a:lnTo>
                  <a:pt x="3513010" y="0"/>
                </a:lnTo>
                <a:lnTo>
                  <a:pt x="351301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9371009" y="1421671"/>
            <a:ext cx="7494491" cy="7290247"/>
          </a:xfrm>
          <a:custGeom>
            <a:avLst/>
            <a:gdLst/>
            <a:ahLst/>
            <a:cxnLst/>
            <a:rect r="r" b="b" t="t" l="l"/>
            <a:pathLst>
              <a:path h="7290247" w="7494491">
                <a:moveTo>
                  <a:pt x="0" y="0"/>
                </a:moveTo>
                <a:lnTo>
                  <a:pt x="7494491" y="0"/>
                </a:lnTo>
                <a:lnTo>
                  <a:pt x="7494491" y="7290248"/>
                </a:lnTo>
                <a:lnTo>
                  <a:pt x="0" y="7290248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 l="-3083" t="0" r="-3083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1685267" y="1163790"/>
            <a:ext cx="15395289" cy="12941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0119"/>
              </a:lnSpc>
            </a:pPr>
            <a:r>
              <a:rPr lang="en-US" sz="8799">
                <a:solidFill>
                  <a:srgbClr val="474747"/>
                </a:solidFill>
                <a:latin typeface="Lilita One"/>
                <a:ea typeface="Lilita One"/>
                <a:cs typeface="Lilita One"/>
                <a:sym typeface="Lilita One"/>
              </a:rPr>
              <a:t>Collaborate!</a:t>
            </a:r>
          </a:p>
        </p:txBody>
      </p:sp>
      <p:sp>
        <p:nvSpPr>
          <p:cNvPr name="Freeform 11" id="11"/>
          <p:cNvSpPr/>
          <p:nvPr/>
        </p:nvSpPr>
        <p:spPr>
          <a:xfrm flipH="false" flipV="false" rot="0">
            <a:off x="12254649" y="1521018"/>
            <a:ext cx="4260964" cy="2118624"/>
          </a:xfrm>
          <a:custGeom>
            <a:avLst/>
            <a:gdLst/>
            <a:ahLst/>
            <a:cxnLst/>
            <a:rect r="r" b="b" t="t" l="l"/>
            <a:pathLst>
              <a:path h="2118624" w="4260964">
                <a:moveTo>
                  <a:pt x="0" y="0"/>
                </a:moveTo>
                <a:lnTo>
                  <a:pt x="4260963" y="0"/>
                </a:lnTo>
                <a:lnTo>
                  <a:pt x="4260963" y="2118624"/>
                </a:lnTo>
                <a:lnTo>
                  <a:pt x="0" y="2118624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 l="0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1385595" y="3535889"/>
            <a:ext cx="7375939" cy="9222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55"/>
              </a:lnSpc>
              <a:spcBef>
                <a:spcPct val="0"/>
              </a:spcBef>
            </a:pPr>
            <a:r>
              <a:rPr lang="en-US" sz="2682">
                <a:solidFill>
                  <a:srgbClr val="474747"/>
                </a:solidFill>
                <a:latin typeface="Quicksand"/>
                <a:ea typeface="Quicksand"/>
                <a:cs typeface="Quicksand"/>
                <a:sym typeface="Quicksand"/>
              </a:rPr>
              <a:t>Add collaborators on Instagram as much as possible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496312" y="5452853"/>
            <a:ext cx="7855347" cy="9222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55"/>
              </a:lnSpc>
              <a:spcBef>
                <a:spcPct val="0"/>
              </a:spcBef>
            </a:pPr>
            <a:r>
              <a:rPr lang="en-US" sz="2682">
                <a:solidFill>
                  <a:srgbClr val="474747"/>
                </a:solidFill>
                <a:latin typeface="Quicksand"/>
                <a:ea typeface="Quicksand"/>
                <a:cs typeface="Quicksand"/>
                <a:sym typeface="Quicksand"/>
              </a:rPr>
              <a:t>Set up Instagram DM channels to easily coordinate collaborative posts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496312" y="7369817"/>
            <a:ext cx="7886599" cy="9222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55"/>
              </a:lnSpc>
            </a:pPr>
            <a:r>
              <a:rPr lang="en-US" sz="2682">
                <a:solidFill>
                  <a:srgbClr val="474747"/>
                </a:solidFill>
                <a:latin typeface="Quicksand"/>
                <a:ea typeface="Quicksand"/>
                <a:cs typeface="Quicksand"/>
                <a:sym typeface="Quicksand"/>
              </a:rPr>
              <a:t>Reach out to content creators thoughtfully </a:t>
            </a:r>
          </a:p>
          <a:p>
            <a:pPr algn="l">
              <a:lnSpc>
                <a:spcPts val="3755"/>
              </a:lnSpc>
              <a:spcBef>
                <a:spcPct val="0"/>
              </a:spcBef>
            </a:pPr>
            <a:r>
              <a:rPr lang="en-US" sz="2682">
                <a:solidFill>
                  <a:srgbClr val="474747"/>
                </a:solidFill>
                <a:latin typeface="Quicksand"/>
                <a:ea typeface="Quicksand"/>
                <a:cs typeface="Quicksand"/>
                <a:sym typeface="Quicksand"/>
              </a:rPr>
              <a:t>and respectfully</a:t>
            </a:r>
          </a:p>
        </p:txBody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C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248777">
            <a:off x="15863996" y="4530400"/>
            <a:ext cx="8544651" cy="16165408"/>
          </a:xfrm>
          <a:custGeom>
            <a:avLst/>
            <a:gdLst/>
            <a:ahLst/>
            <a:cxnLst/>
            <a:rect r="r" b="b" t="t" l="l"/>
            <a:pathLst>
              <a:path h="16165408" w="8544651">
                <a:moveTo>
                  <a:pt x="0" y="0"/>
                </a:moveTo>
                <a:lnTo>
                  <a:pt x="8544651" y="0"/>
                </a:lnTo>
                <a:lnTo>
                  <a:pt x="8544651" y="16165408"/>
                </a:lnTo>
                <a:lnTo>
                  <a:pt x="0" y="161654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32622" t="-2071" r="-14260" b="-2142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726030">
            <a:off x="125820" y="-10333045"/>
            <a:ext cx="8544651" cy="16165408"/>
          </a:xfrm>
          <a:custGeom>
            <a:avLst/>
            <a:gdLst/>
            <a:ahLst/>
            <a:cxnLst/>
            <a:rect r="r" b="b" t="t" l="l"/>
            <a:pathLst>
              <a:path h="16165408" w="8544651">
                <a:moveTo>
                  <a:pt x="0" y="0"/>
                </a:moveTo>
                <a:lnTo>
                  <a:pt x="8544652" y="0"/>
                </a:lnTo>
                <a:lnTo>
                  <a:pt x="8544652" y="16165408"/>
                </a:lnTo>
                <a:lnTo>
                  <a:pt x="0" y="1616540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2622" t="-2071" r="-14260" b="-2142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5400000">
            <a:off x="4871674" y="-2939204"/>
            <a:ext cx="8544651" cy="16165408"/>
          </a:xfrm>
          <a:custGeom>
            <a:avLst/>
            <a:gdLst/>
            <a:ahLst/>
            <a:cxnLst/>
            <a:rect r="r" b="b" t="t" l="l"/>
            <a:pathLst>
              <a:path h="16165408" w="8544651">
                <a:moveTo>
                  <a:pt x="0" y="0"/>
                </a:moveTo>
                <a:lnTo>
                  <a:pt x="8544652" y="0"/>
                </a:lnTo>
                <a:lnTo>
                  <a:pt x="8544652" y="16165408"/>
                </a:lnTo>
                <a:lnTo>
                  <a:pt x="0" y="1616540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32622" t="-2071" r="-14260" b="-2142"/>
            </a:stretch>
          </a:blipFill>
        </p:spPr>
      </p:sp>
      <p:pic>
        <p:nvPicPr>
          <p:cNvPr name="Picture 5" id="5">
            <a:hlinkClick action="ppaction://media"/>
          </p:cNvPr>
          <p:cNvPicPr>
            <a:picLocks noChangeAspect="true"/>
          </p:cNvPicPr>
          <p:nvPr>
            <a:videoFile r:link="rId9"/>
            <p:extLst>
              <p:ext uri="{DAA4B4D4-6D71-4841-9C94-3DE7FCFB9230}">
                <p14:media xmlns:p14="http://schemas.microsoft.com/office/powerpoint/2010/main" r:embed="rId10"/>
              </p:ext>
            </p:extLst>
          </p:nvPr>
        </p:nvPicPr>
        <p:blipFill>
          <a:blip r:embed="rId8"/>
          <a:srcRect l="0" t="0" r="0" b="0"/>
          <a:stretch>
            <a:fillRect/>
          </a:stretch>
        </p:blipFill>
        <p:spPr>
          <a:xfrm flipH="false" flipV="false" rot="0">
            <a:off x="6496738" y="437256"/>
            <a:ext cx="5294525" cy="9412488"/>
          </a:xfrm>
          <a:prstGeom prst="rect">
            <a:avLst/>
          </a:prstGeom>
        </p:spPr>
      </p:pic>
      <p:sp>
        <p:nvSpPr>
          <p:cNvPr name="TextBox 6" id="6"/>
          <p:cNvSpPr txBox="true"/>
          <p:nvPr/>
        </p:nvSpPr>
        <p:spPr>
          <a:xfrm rot="0">
            <a:off x="848973" y="1066800"/>
            <a:ext cx="4815802" cy="51231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0119"/>
              </a:lnSpc>
              <a:spcBef>
                <a:spcPct val="0"/>
              </a:spcBef>
            </a:pPr>
            <a:r>
              <a:rPr lang="en-US" sz="8799">
                <a:solidFill>
                  <a:srgbClr val="474747"/>
                </a:solidFill>
                <a:latin typeface="Lilita One"/>
                <a:ea typeface="Lilita One"/>
                <a:cs typeface="Lilita One"/>
                <a:sym typeface="Lilita One"/>
              </a:rPr>
              <a:t>Integrate staff into your content</a:t>
            </a:r>
          </a:p>
        </p:txBody>
      </p:sp>
    </p:spTree>
  </p:cSld>
  <p:clrMapOvr>
    <a:masterClrMapping/>
  </p:clrMapOvr>
  <p:timing>
    <p:tnLst>
      <p:par>
        <p:cTn dur="indefinite" restart="never" nodeType="tmRoot">
          <p:childTnLst>
            <p:video>
              <p:cMediaNode vol="100000">
                <p:cTn fill="hold" display="false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C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248777">
            <a:off x="15863996" y="4530400"/>
            <a:ext cx="8544651" cy="16165408"/>
          </a:xfrm>
          <a:custGeom>
            <a:avLst/>
            <a:gdLst/>
            <a:ahLst/>
            <a:cxnLst/>
            <a:rect r="r" b="b" t="t" l="l"/>
            <a:pathLst>
              <a:path h="16165408" w="8544651">
                <a:moveTo>
                  <a:pt x="0" y="0"/>
                </a:moveTo>
                <a:lnTo>
                  <a:pt x="8544651" y="0"/>
                </a:lnTo>
                <a:lnTo>
                  <a:pt x="8544651" y="16165408"/>
                </a:lnTo>
                <a:lnTo>
                  <a:pt x="0" y="161654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32622" t="-2071" r="-14260" b="-2142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726030">
            <a:off x="125820" y="-10333045"/>
            <a:ext cx="8544651" cy="16165408"/>
          </a:xfrm>
          <a:custGeom>
            <a:avLst/>
            <a:gdLst/>
            <a:ahLst/>
            <a:cxnLst/>
            <a:rect r="r" b="b" t="t" l="l"/>
            <a:pathLst>
              <a:path h="16165408" w="8544651">
                <a:moveTo>
                  <a:pt x="0" y="0"/>
                </a:moveTo>
                <a:lnTo>
                  <a:pt x="8544652" y="0"/>
                </a:lnTo>
                <a:lnTo>
                  <a:pt x="8544652" y="16165408"/>
                </a:lnTo>
                <a:lnTo>
                  <a:pt x="0" y="1616540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2622" t="-2071" r="-14260" b="-2142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5400000">
            <a:off x="4871674" y="-2939204"/>
            <a:ext cx="8544651" cy="16165408"/>
          </a:xfrm>
          <a:custGeom>
            <a:avLst/>
            <a:gdLst/>
            <a:ahLst/>
            <a:cxnLst/>
            <a:rect r="r" b="b" t="t" l="l"/>
            <a:pathLst>
              <a:path h="16165408" w="8544651">
                <a:moveTo>
                  <a:pt x="0" y="0"/>
                </a:moveTo>
                <a:lnTo>
                  <a:pt x="8544652" y="0"/>
                </a:lnTo>
                <a:lnTo>
                  <a:pt x="8544652" y="16165408"/>
                </a:lnTo>
                <a:lnTo>
                  <a:pt x="0" y="1616540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32622" t="-2071" r="-14260" b="-2142"/>
            </a:stretch>
          </a:blipFill>
        </p:spPr>
      </p:sp>
      <p:pic>
        <p:nvPicPr>
          <p:cNvPr name="Picture 5" id="5">
            <a:hlinkClick action="ppaction://media"/>
          </p:cNvPr>
          <p:cNvPicPr>
            <a:picLocks noChangeAspect="true"/>
          </p:cNvPicPr>
          <p:nvPr>
            <a:videoFile r:link="rId9"/>
            <p:extLst>
              <p:ext uri="{DAA4B4D4-6D71-4841-9C94-3DE7FCFB9230}">
                <p14:media xmlns:p14="http://schemas.microsoft.com/office/powerpoint/2010/main" r:embed="rId10"/>
              </p:ext>
            </p:extLst>
          </p:nvPr>
        </p:nvPicPr>
        <p:blipFill>
          <a:blip r:embed="rId8"/>
          <a:srcRect l="0" t="0" r="0" b="0"/>
          <a:stretch>
            <a:fillRect/>
          </a:stretch>
        </p:blipFill>
        <p:spPr>
          <a:xfrm flipH="false" flipV="false" rot="0">
            <a:off x="6496174" y="306038"/>
            <a:ext cx="5295652" cy="94144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dur="indefinite" restart="never" nodeType="tmRoot">
          <p:childTnLst>
            <p:video>
              <p:cMediaNode vol="100000">
                <p:cTn fill="hold" display="false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C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248777">
            <a:off x="15863996" y="4530400"/>
            <a:ext cx="8544651" cy="16165408"/>
          </a:xfrm>
          <a:custGeom>
            <a:avLst/>
            <a:gdLst/>
            <a:ahLst/>
            <a:cxnLst/>
            <a:rect r="r" b="b" t="t" l="l"/>
            <a:pathLst>
              <a:path h="16165408" w="8544651">
                <a:moveTo>
                  <a:pt x="0" y="0"/>
                </a:moveTo>
                <a:lnTo>
                  <a:pt x="8544651" y="0"/>
                </a:lnTo>
                <a:lnTo>
                  <a:pt x="8544651" y="16165408"/>
                </a:lnTo>
                <a:lnTo>
                  <a:pt x="0" y="161654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32622" t="-2071" r="-14260" b="-2142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726030">
            <a:off x="125820" y="-10333045"/>
            <a:ext cx="8544651" cy="16165408"/>
          </a:xfrm>
          <a:custGeom>
            <a:avLst/>
            <a:gdLst/>
            <a:ahLst/>
            <a:cxnLst/>
            <a:rect r="r" b="b" t="t" l="l"/>
            <a:pathLst>
              <a:path h="16165408" w="8544651">
                <a:moveTo>
                  <a:pt x="0" y="0"/>
                </a:moveTo>
                <a:lnTo>
                  <a:pt x="8544652" y="0"/>
                </a:lnTo>
                <a:lnTo>
                  <a:pt x="8544652" y="16165408"/>
                </a:lnTo>
                <a:lnTo>
                  <a:pt x="0" y="1616540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2622" t="-2071" r="-14260" b="-2142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5400000">
            <a:off x="4871674" y="-2939204"/>
            <a:ext cx="8544651" cy="16165408"/>
          </a:xfrm>
          <a:custGeom>
            <a:avLst/>
            <a:gdLst/>
            <a:ahLst/>
            <a:cxnLst/>
            <a:rect r="r" b="b" t="t" l="l"/>
            <a:pathLst>
              <a:path h="16165408" w="8544651">
                <a:moveTo>
                  <a:pt x="0" y="0"/>
                </a:moveTo>
                <a:lnTo>
                  <a:pt x="8544652" y="0"/>
                </a:lnTo>
                <a:lnTo>
                  <a:pt x="8544652" y="16165408"/>
                </a:lnTo>
                <a:lnTo>
                  <a:pt x="0" y="1616540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32622" t="-2071" r="-14260" b="-2142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3889744" y="2768187"/>
            <a:ext cx="10508512" cy="5911038"/>
          </a:xfrm>
          <a:custGeom>
            <a:avLst/>
            <a:gdLst/>
            <a:ahLst/>
            <a:cxnLst/>
            <a:rect r="r" b="b" t="t" l="l"/>
            <a:pathLst>
              <a:path h="5911038" w="10508512">
                <a:moveTo>
                  <a:pt x="0" y="0"/>
                </a:moveTo>
                <a:lnTo>
                  <a:pt x="10508512" y="0"/>
                </a:lnTo>
                <a:lnTo>
                  <a:pt x="10508512" y="5911038"/>
                </a:lnTo>
                <a:lnTo>
                  <a:pt x="0" y="5911038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1543456" y="1066800"/>
            <a:ext cx="9807400" cy="12941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0119"/>
              </a:lnSpc>
              <a:spcBef>
                <a:spcPct val="0"/>
              </a:spcBef>
            </a:pPr>
            <a:r>
              <a:rPr lang="en-US" sz="8799">
                <a:solidFill>
                  <a:srgbClr val="474747"/>
                </a:solidFill>
                <a:latin typeface="Lilita One"/>
                <a:ea typeface="Lilita One"/>
                <a:cs typeface="Lilita One"/>
                <a:sym typeface="Lilita One"/>
              </a:rPr>
              <a:t>Trusting your staff</a:t>
            </a:r>
          </a:p>
        </p:txBody>
      </p:sp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C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051997">
            <a:off x="-359676" y="-10600000"/>
            <a:ext cx="8544651" cy="16165408"/>
          </a:xfrm>
          <a:custGeom>
            <a:avLst/>
            <a:gdLst/>
            <a:ahLst/>
            <a:cxnLst/>
            <a:rect r="r" b="b" t="t" l="l"/>
            <a:pathLst>
              <a:path h="16165408" w="8544651">
                <a:moveTo>
                  <a:pt x="0" y="0"/>
                </a:moveTo>
                <a:lnTo>
                  <a:pt x="8544651" y="0"/>
                </a:lnTo>
                <a:lnTo>
                  <a:pt x="8544651" y="16165408"/>
                </a:lnTo>
                <a:lnTo>
                  <a:pt x="0" y="161654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32622" t="-2071" r="-14260" b="-2142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4871674" y="-2939204"/>
            <a:ext cx="8544651" cy="16165408"/>
          </a:xfrm>
          <a:custGeom>
            <a:avLst/>
            <a:gdLst/>
            <a:ahLst/>
            <a:cxnLst/>
            <a:rect r="r" b="b" t="t" l="l"/>
            <a:pathLst>
              <a:path h="16165408" w="8544651">
                <a:moveTo>
                  <a:pt x="0" y="0"/>
                </a:moveTo>
                <a:lnTo>
                  <a:pt x="8544652" y="0"/>
                </a:lnTo>
                <a:lnTo>
                  <a:pt x="8544652" y="16165408"/>
                </a:lnTo>
                <a:lnTo>
                  <a:pt x="0" y="1616540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2622" t="-2071" r="-14260" b="-2142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5486400" y="1581312"/>
            <a:ext cx="7315200" cy="2825496"/>
          </a:xfrm>
          <a:custGeom>
            <a:avLst/>
            <a:gdLst/>
            <a:ahLst/>
            <a:cxnLst/>
            <a:rect r="r" b="b" t="t" l="l"/>
            <a:pathLst>
              <a:path h="2825496" w="7315200">
                <a:moveTo>
                  <a:pt x="0" y="0"/>
                </a:moveTo>
                <a:lnTo>
                  <a:pt x="7315200" y="0"/>
                </a:lnTo>
                <a:lnTo>
                  <a:pt x="7315200" y="2825496"/>
                </a:lnTo>
                <a:lnTo>
                  <a:pt x="0" y="282549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4100363" y="6278999"/>
            <a:ext cx="10087273" cy="13335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354"/>
              </a:lnSpc>
            </a:pPr>
            <a:r>
              <a:rPr lang="en-US" sz="9004">
                <a:solidFill>
                  <a:srgbClr val="474747"/>
                </a:solidFill>
                <a:latin typeface="Lilita One"/>
                <a:ea typeface="Lilita One"/>
                <a:cs typeface="Lilita One"/>
                <a:sym typeface="Lilita One"/>
              </a:rPr>
              <a:t>Thank You!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3331220" y="4639183"/>
            <a:ext cx="11625560" cy="9038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405"/>
              </a:lnSpc>
              <a:spcBef>
                <a:spcPct val="0"/>
              </a:spcBef>
            </a:pPr>
            <a:r>
              <a:rPr lang="en-US" sz="5289">
                <a:solidFill>
                  <a:srgbClr val="474747"/>
                </a:solidFill>
                <a:latin typeface="Quicksand"/>
                <a:ea typeface="Quicksand"/>
                <a:cs typeface="Quicksand"/>
                <a:sym typeface="Quicksand"/>
              </a:rPr>
              <a:t>Do what’s best for your organization! </a:t>
            </a:r>
          </a:p>
        </p:txBody>
      </p:sp>
      <p:sp>
        <p:nvSpPr>
          <p:cNvPr name="Freeform 7" id="7"/>
          <p:cNvSpPr/>
          <p:nvPr/>
        </p:nvSpPr>
        <p:spPr>
          <a:xfrm flipH="true" flipV="false" rot="-5726030">
            <a:off x="6716966" y="5703728"/>
            <a:ext cx="8544651" cy="16165408"/>
          </a:xfrm>
          <a:custGeom>
            <a:avLst/>
            <a:gdLst/>
            <a:ahLst/>
            <a:cxnLst/>
            <a:rect r="r" b="b" t="t" l="l"/>
            <a:pathLst>
              <a:path h="16165408" w="8544651">
                <a:moveTo>
                  <a:pt x="8544651" y="0"/>
                </a:moveTo>
                <a:lnTo>
                  <a:pt x="0" y="0"/>
                </a:lnTo>
                <a:lnTo>
                  <a:pt x="0" y="16165407"/>
                </a:lnTo>
                <a:lnTo>
                  <a:pt x="8544651" y="16165407"/>
                </a:lnTo>
                <a:lnTo>
                  <a:pt x="8544651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32622" t="-2071" r="-14260" b="-2142"/>
            </a:stretch>
          </a:blipFill>
        </p:spPr>
      </p:sp>
    </p:spTree>
  </p:cSld>
  <p:clrMapOvr>
    <a:masterClrMapping/>
  </p:clrMapOvr>
</p:sld>
</file>

<file path=ppt/slides/slide1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C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400000">
            <a:off x="4871674" y="-2939204"/>
            <a:ext cx="8544651" cy="16165408"/>
          </a:xfrm>
          <a:custGeom>
            <a:avLst/>
            <a:gdLst/>
            <a:ahLst/>
            <a:cxnLst/>
            <a:rect r="r" b="b" t="t" l="l"/>
            <a:pathLst>
              <a:path h="16165408" w="8544651">
                <a:moveTo>
                  <a:pt x="0" y="0"/>
                </a:moveTo>
                <a:lnTo>
                  <a:pt x="8544652" y="0"/>
                </a:lnTo>
                <a:lnTo>
                  <a:pt x="8544652" y="16165408"/>
                </a:lnTo>
                <a:lnTo>
                  <a:pt x="0" y="161654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32622" t="-2071" r="-14260" b="-2142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6196057" y="1169781"/>
            <a:ext cx="5895887" cy="5895887"/>
          </a:xfrm>
          <a:custGeom>
            <a:avLst/>
            <a:gdLst/>
            <a:ahLst/>
            <a:cxnLst/>
            <a:rect r="r" b="b" t="t" l="l"/>
            <a:pathLst>
              <a:path h="5895887" w="5895887">
                <a:moveTo>
                  <a:pt x="0" y="0"/>
                </a:moveTo>
                <a:lnTo>
                  <a:pt x="5895886" y="0"/>
                </a:lnTo>
                <a:lnTo>
                  <a:pt x="5895886" y="5895887"/>
                </a:lnTo>
                <a:lnTo>
                  <a:pt x="0" y="589588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7492814" y="8314765"/>
            <a:ext cx="3302372" cy="943535"/>
          </a:xfrm>
          <a:custGeom>
            <a:avLst/>
            <a:gdLst/>
            <a:ahLst/>
            <a:cxnLst/>
            <a:rect r="r" b="b" t="t" l="l"/>
            <a:pathLst>
              <a:path h="943535" w="3302372">
                <a:moveTo>
                  <a:pt x="0" y="0"/>
                </a:moveTo>
                <a:lnTo>
                  <a:pt x="3302372" y="0"/>
                </a:lnTo>
                <a:lnTo>
                  <a:pt x="3302372" y="943535"/>
                </a:lnTo>
                <a:lnTo>
                  <a:pt x="0" y="94353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5475" t="-68723" r="-14896" b="-70073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1547961" y="7185899"/>
            <a:ext cx="15192077" cy="9038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405"/>
              </a:lnSpc>
              <a:spcBef>
                <a:spcPct val="0"/>
              </a:spcBef>
            </a:pPr>
            <a:r>
              <a:rPr lang="en-US" sz="5289">
                <a:solidFill>
                  <a:srgbClr val="474747"/>
                </a:solidFill>
                <a:latin typeface="Quicksand"/>
                <a:ea typeface="Quicksand"/>
                <a:cs typeface="Quicksand"/>
                <a:sym typeface="Quicksand"/>
              </a:rPr>
              <a:t>Download our FGN Social Media Toolkit for 2026!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DAHI6uknjJU</dc:identifier>
  <dcterms:modified xsi:type="dcterms:W3CDTF">2011-08-01T06:04:30Z</dcterms:modified>
  <cp:revision>1</cp:revision>
  <dc:title>Summit 2026 Presentation</dc:title>
</cp:coreProperties>
</file>