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Roboto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Roboto-bold.fntdata"/><Relationship Id="rId12" Type="http://schemas.openxmlformats.org/officeDocument/2006/relationships/slide" Target="slides/slide7.xml"/><Relationship Id="rId56" Type="http://schemas.openxmlformats.org/officeDocument/2006/relationships/font" Target="fonts/Roboto-regular.fntdata"/><Relationship Id="rId15" Type="http://schemas.openxmlformats.org/officeDocument/2006/relationships/slide" Target="slides/slide10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9.xml"/><Relationship Id="rId58" Type="http://schemas.openxmlformats.org/officeDocument/2006/relationships/font" Target="fonts/Robo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0ed1fc573_2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0ed1fc573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e0ed1fc573_2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e0ed1fc573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e0ed1fc573_2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e0ed1fc573_2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0ed1fc573_2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0ed1fc573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0ed1fc573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e0ed1fc573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0ed1fc573_2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0ed1fc573_2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0ed1fc573_2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e0ed1fc573_2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0ed1fc57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0ed1fc57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0ed1fc573_2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0ed1fc573_2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0ed1fc573_2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e0ed1fc573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0ed1fc57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0ed1fc57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0ed1fc573_2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0ed1fc573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0ed1fc573_2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e0ed1fc573_2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0ed1fc573_2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e0ed1fc573_2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0ed1fc573_2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e0ed1fc573_2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e0ed1fc573_2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e0ed1fc573_2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0ed1fc573_2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e0ed1fc573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0ed1fc573_2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0ed1fc573_2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e0ed1fc573_2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e0ed1fc573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e0ed1fc573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e0ed1fc573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0ed1fc573_2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e0ed1fc573_2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0ed1fc573_2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e0ed1fc573_2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0ed1fc573_2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e0ed1fc573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0ed1fc573_2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e0ed1fc573_2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e0ed1fc573_2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e0ed1fc573_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0ed1fc573_2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e0ed1fc573_2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e0ed1fc573_2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e0ed1fc573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e0ed1fc573_2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e0ed1fc573_2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e0ed1fc573_2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e0ed1fc573_2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e0ed1fc573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e0ed1fc573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e0ed1fc573_2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e0ed1fc573_2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e0ed1fc573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e0ed1fc573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e0ed1fc573_2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e0ed1fc573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e0ed1fc573_2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e0ed1fc573_2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e0ed1fc573_2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e0ed1fc573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e0ed1fc573_2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e0ed1fc573_2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e0ed1fc573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e0ed1fc573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e0ed1fc573_2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e0ed1fc573_2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e0ed1fc573_2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e0ed1fc573_2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0ed1fc573_2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e0ed1fc573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0ed1fc573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e0ed1fc573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0ed1fc573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e0ed1fc573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e0ed1fc573_2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e0ed1fc573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e0ed1fc573_2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e0ed1fc573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e0ed1fc573_2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e0ed1fc573_2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0ed1fc573_2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0ed1fc573_2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0ed1fc573_2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0ed1fc573_2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0ed1fc573_2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e0ed1fc573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e0ed1fc573_2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e0ed1fc573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g"/><Relationship Id="rId4" Type="http://schemas.openxmlformats.org/officeDocument/2006/relationships/image" Target="../media/image4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g"/><Relationship Id="rId4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Relationship Id="rId4" Type="http://schemas.openxmlformats.org/officeDocument/2006/relationships/image" Target="../media/image5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1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Relationship Id="rId4" Type="http://schemas.openxmlformats.org/officeDocument/2006/relationships/image" Target="../media/image3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jpg"/><Relationship Id="rId4" Type="http://schemas.openxmlformats.org/officeDocument/2006/relationships/image" Target="../media/image4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5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29400" y="2956525"/>
            <a:ext cx="8520600" cy="93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Arts &amp; Advocacy Program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6279" y="1216850"/>
            <a:ext cx="5826850" cy="17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 title="IMG_29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 title="IMG_0543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3857626" cy="5143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 title="IMG_0481 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 title="IMG_9753 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4324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 title="ART + ADVOCACY ON THE RIO GRAND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400" y="0"/>
            <a:ext cx="397336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4" title="195850078368362749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749" y="0"/>
            <a:ext cx="342984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 title="IMG_530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Vogue M. Robinson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Las Vegas, Nevada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26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6" title="Vogue Robinson.jpeg"/>
          <p:cNvPicPr preferRelativeResize="0"/>
          <p:nvPr/>
        </p:nvPicPr>
        <p:blipFill rotWithShape="1">
          <a:blip r:embed="rId3">
            <a:alphaModFix/>
          </a:blip>
          <a:srcRect b="19356" l="0" r="0" t="18643"/>
          <a:stretch/>
        </p:blipFill>
        <p:spPr>
          <a:xfrm>
            <a:off x="5091400" y="1000400"/>
            <a:ext cx="3722399" cy="34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 title="_DSC5011-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25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 title="_DSC50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670461" cy="511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 title="_DSC520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8151" y="177275"/>
            <a:ext cx="3765852" cy="250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 title="d7dad384-a1a3-4231-9f73-05844b6d91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008" y="13"/>
            <a:ext cx="3429000" cy="514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 title="50e907da-fc3e-4e65-ba2a-c302b4f4da3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992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 title="PXL_20251206_2323124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32" y="0"/>
            <a:ext cx="68535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 title="_DSC5194_websiz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19" y="0"/>
            <a:ext cx="807616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Kim Garrison Means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Searchlight, Nevada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 title="Kim Garrison Means.jpg"/>
          <p:cNvPicPr preferRelativeResize="0"/>
          <p:nvPr/>
        </p:nvPicPr>
        <p:blipFill rotWithShape="1">
          <a:blip r:embed="rId3">
            <a:alphaModFix/>
          </a:blip>
          <a:srcRect b="0" l="28592" r="0" t="0"/>
          <a:stretch/>
        </p:blipFill>
        <p:spPr>
          <a:xfrm>
            <a:off x="5091400" y="1000400"/>
            <a:ext cx="3709573" cy="34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Sarah Berryman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Piñon Hills, California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32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32" title="Sarah Berryman.jpg"/>
          <p:cNvPicPr preferRelativeResize="0"/>
          <p:nvPr/>
        </p:nvPicPr>
        <p:blipFill rotWithShape="1">
          <a:blip r:embed="rId3">
            <a:alphaModFix/>
          </a:blip>
          <a:srcRect b="0" l="28346" r="0" t="0"/>
          <a:stretch/>
        </p:blipFill>
        <p:spPr>
          <a:xfrm>
            <a:off x="5091400" y="1000400"/>
            <a:ext cx="3722399" cy="34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3" title="7R6A1340 (3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4" title="7R6A720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5" title="7R6A71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9" y="0"/>
            <a:ext cx="77171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6" title="IMG_1056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6" title="IMG_1015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7" title="IMG_1066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5300" y="448737"/>
            <a:ext cx="5661348" cy="424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7" title="IMG_194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Kim Garrison Means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Searchlight, Nevada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38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8" title="Kim Garrison Means.jpg"/>
          <p:cNvPicPr preferRelativeResize="0"/>
          <p:nvPr/>
        </p:nvPicPr>
        <p:blipFill rotWithShape="1">
          <a:blip r:embed="rId3">
            <a:alphaModFix/>
          </a:blip>
          <a:srcRect b="0" l="28592" r="0" t="0"/>
          <a:stretch/>
        </p:blipFill>
        <p:spPr>
          <a:xfrm>
            <a:off x="5091400" y="1000400"/>
            <a:ext cx="3709573" cy="34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 title="PXL_20251109_0123314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27" y="0"/>
            <a:ext cx="68535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0" title="PXL_20251109_1846538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450" y="-25350"/>
            <a:ext cx="6921093" cy="519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1" title="Screenshot 2026-05-11 at 7.54.5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13" y="0"/>
            <a:ext cx="821677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title="MikaylaWhitmore20250503_Arts_Advocacy_FAKA_028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2" title="PXL_20251109_1943175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32" y="0"/>
            <a:ext cx="68535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 title="IMG_91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4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Jocelyn Catterson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San Luis Valley, Colorado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44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44" title="Jocelyn Catterson.jpg"/>
          <p:cNvPicPr preferRelativeResize="0"/>
          <p:nvPr/>
        </p:nvPicPr>
        <p:blipFill rotWithShape="1">
          <a:blip r:embed="rId3">
            <a:alphaModFix/>
          </a:blip>
          <a:srcRect b="0" l="14506" r="18334" t="0"/>
          <a:stretch/>
        </p:blipFill>
        <p:spPr>
          <a:xfrm>
            <a:off x="5091400" y="1000400"/>
            <a:ext cx="3722400" cy="346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5" title="STEWARDSHIP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6" title="SOLITUD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7" title="CULTURAL IDENTITY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8" title="CONNECTIVITY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506" y="0"/>
            <a:ext cx="385697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9" title="COEXISTENC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436" y="0"/>
            <a:ext cx="38551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0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Vogue M. Robinson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Las Vegas, Nevada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50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4" name="Google Shape;264;p50" title="Vogue Robinson.jpeg"/>
          <p:cNvPicPr preferRelativeResize="0"/>
          <p:nvPr/>
        </p:nvPicPr>
        <p:blipFill rotWithShape="1">
          <a:blip r:embed="rId3">
            <a:alphaModFix/>
          </a:blip>
          <a:srcRect b="19356" l="0" r="0" t="18643"/>
          <a:stretch/>
        </p:blipFill>
        <p:spPr>
          <a:xfrm>
            <a:off x="5091400" y="1000400"/>
            <a:ext cx="3722399" cy="34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1" title="_DSC527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02" y="0"/>
            <a:ext cx="342817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1" title="_DSC53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575" y="717725"/>
            <a:ext cx="5563423" cy="370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 title="PXL_20250503_01085761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7750" y="-12"/>
            <a:ext cx="38601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title="PXL_20250505_003438403.jpg"/>
          <p:cNvPicPr preferRelativeResize="0"/>
          <p:nvPr/>
        </p:nvPicPr>
        <p:blipFill rotWithShape="1">
          <a:blip r:embed="rId4">
            <a:alphaModFix/>
          </a:blip>
          <a:srcRect b="200" l="12757" r="7613" t="0"/>
          <a:stretch/>
        </p:blipFill>
        <p:spPr>
          <a:xfrm>
            <a:off x="0" y="0"/>
            <a:ext cx="54677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2" title="_DSC519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171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2" title="IMG_047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1151" y="1301113"/>
            <a:ext cx="3812849" cy="25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3" title="Give Thanks for the Darkness_small tex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4" title="Give Thanks for the Darkness+JoshuaTree_small tex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900" y="0"/>
            <a:ext cx="34281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5" title="PXL_20260413_01063049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075" y="1915100"/>
            <a:ext cx="4298926" cy="3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5" title="PXL_20260413_012416450.jpg"/>
          <p:cNvPicPr preferRelativeResize="0"/>
          <p:nvPr/>
        </p:nvPicPr>
        <p:blipFill rotWithShape="1">
          <a:blip r:embed="rId4">
            <a:alphaModFix/>
          </a:blip>
          <a:srcRect b="0" l="0" r="8892" t="0"/>
          <a:stretch/>
        </p:blipFill>
        <p:spPr>
          <a:xfrm>
            <a:off x="0" y="2"/>
            <a:ext cx="4845076" cy="3993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6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Sarah Berryman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Piñon Hills, California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56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56" title="Sarah Berryman.jpg"/>
          <p:cNvPicPr preferRelativeResize="0"/>
          <p:nvPr/>
        </p:nvPicPr>
        <p:blipFill rotWithShape="1">
          <a:blip r:embed="rId3">
            <a:alphaModFix/>
          </a:blip>
          <a:srcRect b="0" l="28346" r="0" t="0"/>
          <a:stretch/>
        </p:blipFill>
        <p:spPr>
          <a:xfrm>
            <a:off x="5091400" y="1000400"/>
            <a:ext cx="3722399" cy="34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7" title="Screenshot 2026-05-11 at 10.09.2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7812"/>
            <a:ext cx="9144003" cy="4647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8" title="Screenshot 2026-05-11 at 10.16.2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138" y="0"/>
            <a:ext cx="51717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 title="Screenshot 2026-05-11 at 10.16.4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 title="Screenshot 2026-05-11 at 10.16.58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456" y="0"/>
            <a:ext cx="51930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61" title="Screenshot 2026-05-11 at 10.17.1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708" y="0"/>
            <a:ext cx="517857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 title="PXL_20250503_202538117.jpg"/>
          <p:cNvPicPr preferRelativeResize="0"/>
          <p:nvPr/>
        </p:nvPicPr>
        <p:blipFill rotWithShape="1">
          <a:blip r:embed="rId3">
            <a:alphaModFix/>
          </a:blip>
          <a:srcRect b="0" l="7409" r="10090" t="0"/>
          <a:stretch/>
        </p:blipFill>
        <p:spPr>
          <a:xfrm>
            <a:off x="0" y="0"/>
            <a:ext cx="56543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 title="Protect avikwaam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9550" y="526538"/>
            <a:ext cx="3794451" cy="409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/>
          <p:nvPr>
            <p:ph type="ctrTitle"/>
          </p:nvPr>
        </p:nvSpPr>
        <p:spPr>
          <a:xfrm>
            <a:off x="311700" y="1477050"/>
            <a:ext cx="8520600" cy="21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Arts &amp; Advocacy Program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Office Hours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Extravaganza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 title="kat IMG_090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 title="PXL_20251108_224945715.jpg"/>
          <p:cNvPicPr preferRelativeResize="0"/>
          <p:nvPr/>
        </p:nvPicPr>
        <p:blipFill rotWithShape="1">
          <a:blip r:embed="rId4">
            <a:alphaModFix/>
          </a:blip>
          <a:srcRect b="0" l="13179" r="0" t="0"/>
          <a:stretch/>
        </p:blipFill>
        <p:spPr>
          <a:xfrm>
            <a:off x="0" y="0"/>
            <a:ext cx="52863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 title="PXL_20251110_0001117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32" y="0"/>
            <a:ext cx="685354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idx="4294967295" type="ctrTitle"/>
          </p:nvPr>
        </p:nvSpPr>
        <p:spPr>
          <a:xfrm>
            <a:off x="611700" y="3576150"/>
            <a:ext cx="7920600" cy="117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Jocelyn Catterson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01E1F"/>
                </a:solidFill>
                <a:latin typeface="Roboto"/>
                <a:ea typeface="Roboto"/>
                <a:cs typeface="Roboto"/>
                <a:sym typeface="Roboto"/>
              </a:rPr>
              <a:t>San Luis Valley, Colorado</a:t>
            </a:r>
            <a:endParaRPr>
              <a:solidFill>
                <a:srgbClr val="201E1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20"/>
          <p:cNvSpPr/>
          <p:nvPr/>
        </p:nvSpPr>
        <p:spPr>
          <a:xfrm>
            <a:off x="5091400" y="1000400"/>
            <a:ext cx="3722400" cy="34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20" title="Jocelyn Catterson.jpg"/>
          <p:cNvPicPr preferRelativeResize="0"/>
          <p:nvPr/>
        </p:nvPicPr>
        <p:blipFill rotWithShape="1">
          <a:blip r:embed="rId3">
            <a:alphaModFix/>
          </a:blip>
          <a:srcRect b="0" l="14506" r="18334" t="0"/>
          <a:stretch/>
        </p:blipFill>
        <p:spPr>
          <a:xfrm>
            <a:off x="5091400" y="1000400"/>
            <a:ext cx="3722400" cy="346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 title="IMG_1672 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