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5143500" type="screen16x9"/>
  <p:notesSz cx="6858000" cy="9144000"/>
  <p:embeddedFontLst>
    <p:embeddedFont>
      <p:font typeface="Montserrat" pitchFamily="2" charset="77"/>
      <p:regular r:id="rId27"/>
    </p:embeddedFont>
    <p:embeddedFont>
      <p:font typeface="Source Sans 3" panose="020B0303030403020204" pitchFamily="34" charset="0"/>
      <p:regular r:id="rId28"/>
      <p:bold r:id="rId29"/>
      <p:italic r:id="rId30"/>
      <p:boldItalic r:id="rId31"/>
    </p:embeddedFont>
    <p:embeddedFont>
      <p:font typeface="Source Sans Pro" panose="020B0503030403020204" pitchFamily="34" charset="0"/>
      <p:regular r:id="rId32"/>
      <p:bold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6"/>
  </p:normalViewPr>
  <p:slideViewPr>
    <p:cSldViewPr snapToGrid="0">
      <p:cViewPr varScale="1">
        <p:scale>
          <a:sx n="125" d="100"/>
          <a:sy n="125" d="100"/>
        </p:scale>
        <p:origin x="576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de26c7d1ae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de26c7d1ae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da046c8317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da046c8317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dd24174af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dd24174af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dd24174af0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dd24174af0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dd24174af0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dd24174af0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dd24174af0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dd24174af0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48c68b092b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48c68b092b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c2e594ea9e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c2e594ea9e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c2e594ea9e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c2e594ea9e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d4a66b9298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d4a66b9298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d4a66b9298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d4a66b9298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de26c7d1ae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de26c7d1ae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d4a66b9298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d4a66b9298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de26c7d1ae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de26c7d1ae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86042f70d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286042f70d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48c68b092b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248c68b092b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48c68b092b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48c68b092b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9bd7b49e83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9bd7b49e83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ED of BEITC 2024 Keynote speaker at Celebrate Bears Ears Event in Bluff, Utah.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dcadbc20d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dcadbc20d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Erosion prevention and trail work at Sand Island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dcadbc20d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dcadbc20da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Newest addition to our team, several hitches each season doing various projects out deep in the Bears Ears Region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da1261170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da1261170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4th grade student field trips to the Bears Ears 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d4a66b9298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d4a66b9298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da046c8317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da046c8317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Public interface, Maps, Road conditions, and VWR talks/ Host larger and smaller groups on various topics that align with our mission and the BE landscape.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2fK64l3EBDtGI4OZ7SEc0cgvVqCOE7Ht/view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Sketxjig3Wtnd66MYl1_M4UoJMJ5mior/view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 title="kirsten magic hour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7150" y="152400"/>
            <a:ext cx="3329198" cy="241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 title="IMG_5311.jpg"/>
          <p:cNvPicPr preferRelativeResize="0"/>
          <p:nvPr/>
        </p:nvPicPr>
        <p:blipFill rotWithShape="1">
          <a:blip r:embed="rId4">
            <a:alphaModFix/>
          </a:blip>
          <a:srcRect t="46065"/>
          <a:stretch/>
        </p:blipFill>
        <p:spPr>
          <a:xfrm>
            <a:off x="4791200" y="152400"/>
            <a:ext cx="3434876" cy="2375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 title="IMG_9251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7150" y="2724150"/>
            <a:ext cx="3329198" cy="2266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91200" y="2724150"/>
            <a:ext cx="3434875" cy="2266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289">
                <a:solidFill>
                  <a:srgbClr val="93371F"/>
                </a:solidFill>
              </a:rPr>
              <a:t>  Visitor Information				Talks and Lecutures</a:t>
            </a:r>
            <a:endParaRPr sz="2289">
              <a:solidFill>
                <a:srgbClr val="93371F"/>
              </a:solidFill>
            </a:endParaRPr>
          </a:p>
        </p:txBody>
      </p:sp>
      <p:pic>
        <p:nvPicPr>
          <p:cNvPr id="118" name="Google Shape;118;p22" title="Screen Shot 2022-11-26 at 2.27.46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8175" y="1161325"/>
            <a:ext cx="3416574" cy="311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2" title="PXL_20220424_001322744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31675" y="1161325"/>
            <a:ext cx="3483674" cy="3118626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2"/>
          <p:cNvSpPr txBox="1"/>
          <p:nvPr/>
        </p:nvSpPr>
        <p:spPr>
          <a:xfrm>
            <a:off x="-20750" y="3100625"/>
            <a:ext cx="5973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3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93371F"/>
                </a:solidFill>
              </a:rPr>
              <a:t>BEEC Hosts </a:t>
            </a:r>
            <a:endParaRPr b="1">
              <a:solidFill>
                <a:srgbClr val="93371F"/>
              </a:solidFill>
            </a:endParaRPr>
          </a:p>
        </p:txBody>
      </p:sp>
      <p:pic>
        <p:nvPicPr>
          <p:cNvPr id="126" name="Google Shape;12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825" y="1569700"/>
            <a:ext cx="3888701" cy="3359274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3"/>
          <p:cNvSpPr txBox="1"/>
          <p:nvPr/>
        </p:nvSpPr>
        <p:spPr>
          <a:xfrm>
            <a:off x="4625000" y="1017725"/>
            <a:ext cx="4542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128" name="Google Shape;128;p23" title="IMG_4703.HEIC"/>
          <p:cNvPicPr preferRelativeResize="0"/>
          <p:nvPr/>
        </p:nvPicPr>
        <p:blipFill rotWithShape="1">
          <a:blip r:embed="rId4">
            <a:alphaModFix/>
          </a:blip>
          <a:srcRect r="6907"/>
          <a:stretch/>
        </p:blipFill>
        <p:spPr>
          <a:xfrm>
            <a:off x="4820475" y="1569700"/>
            <a:ext cx="3888701" cy="3359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4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20">
                <a:solidFill>
                  <a:srgbClr val="93371F"/>
                </a:solidFill>
              </a:rPr>
              <a:t>How Hosts gain an understanding of 1.3 million acres </a:t>
            </a:r>
            <a:endParaRPr sz="2320">
              <a:solidFill>
                <a:srgbClr val="93371F"/>
              </a:solidFill>
            </a:endParaRPr>
          </a:p>
        </p:txBody>
      </p:sp>
      <p:pic>
        <p:nvPicPr>
          <p:cNvPr id="134" name="Google Shape;134;p24"/>
          <p:cNvPicPr preferRelativeResize="0"/>
          <p:nvPr/>
        </p:nvPicPr>
        <p:blipFill rotWithShape="1">
          <a:blip r:embed="rId3">
            <a:alphaModFix/>
          </a:blip>
          <a:srcRect t="8176" r="3957" b="5846"/>
          <a:stretch/>
        </p:blipFill>
        <p:spPr>
          <a:xfrm>
            <a:off x="365275" y="1017725"/>
            <a:ext cx="8194801" cy="3827601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4"/>
          <p:cNvSpPr txBox="1"/>
          <p:nvPr/>
        </p:nvSpPr>
        <p:spPr>
          <a:xfrm>
            <a:off x="6242725" y="1171800"/>
            <a:ext cx="2924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5"/>
          <p:cNvPicPr preferRelativeResize="0"/>
          <p:nvPr/>
        </p:nvPicPr>
        <p:blipFill rotWithShape="1">
          <a:blip r:embed="rId3">
            <a:alphaModFix/>
          </a:blip>
          <a:srcRect l="1614" b="10666"/>
          <a:stretch/>
        </p:blipFill>
        <p:spPr>
          <a:xfrm>
            <a:off x="484525" y="1118150"/>
            <a:ext cx="8212224" cy="3876276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5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20">
                <a:solidFill>
                  <a:srgbClr val="93371F"/>
                </a:solidFill>
              </a:rPr>
              <a:t>How BEEC Hosts interact with visitors to Bears Ears NM</a:t>
            </a:r>
            <a:endParaRPr sz="2320">
              <a:solidFill>
                <a:srgbClr val="93371F"/>
              </a:solidFill>
            </a:endParaRPr>
          </a:p>
        </p:txBody>
      </p:sp>
      <p:sp>
        <p:nvSpPr>
          <p:cNvPr id="142" name="Google Shape;142;p25"/>
          <p:cNvSpPr txBox="1"/>
          <p:nvPr/>
        </p:nvSpPr>
        <p:spPr>
          <a:xfrm>
            <a:off x="6450125" y="1648825"/>
            <a:ext cx="2447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6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20">
                <a:solidFill>
                  <a:srgbClr val="93371F"/>
                </a:solidFill>
              </a:rPr>
              <a:t>Basic evaluation questions for size up of visitors</a:t>
            </a:r>
            <a:endParaRPr sz="2320">
              <a:solidFill>
                <a:srgbClr val="93371F"/>
              </a:solidFill>
            </a:endParaRPr>
          </a:p>
        </p:txBody>
      </p:sp>
      <p:pic>
        <p:nvPicPr>
          <p:cNvPr id="148" name="Google Shape;148;p26" title="16442_57e565ce-fce8-4552-a235-cdf47d874d42_14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9675" y="1478450"/>
            <a:ext cx="3714750" cy="290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6"/>
          <p:cNvSpPr txBox="1"/>
          <p:nvPr/>
        </p:nvSpPr>
        <p:spPr>
          <a:xfrm>
            <a:off x="5040600" y="1543050"/>
            <a:ext cx="4103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150" name="Google Shape;150;p26" title="BearsEarsSunset_Panorama_7-16-15_(c)_Tim_Peterson_8bit.t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0600" y="1478450"/>
            <a:ext cx="3656151" cy="290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7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20" b="1">
                <a:solidFill>
                  <a:srgbClr val="93371F"/>
                </a:solidFill>
              </a:rPr>
              <a:t>Visit With Respect</a:t>
            </a:r>
            <a:endParaRPr sz="2320" b="1">
              <a:solidFill>
                <a:srgbClr val="93371F"/>
              </a:solidFill>
            </a:endParaRPr>
          </a:p>
        </p:txBody>
      </p:sp>
      <p:sp>
        <p:nvSpPr>
          <p:cNvPr id="156" name="Google Shape;156;p27"/>
          <p:cNvSpPr txBox="1"/>
          <p:nvPr/>
        </p:nvSpPr>
        <p:spPr>
          <a:xfrm>
            <a:off x="669900" y="901875"/>
            <a:ext cx="78042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93371F"/>
                </a:solidFill>
              </a:rPr>
              <a:t>A campaign to educate visitors about responsible and respectful visitation within the Bears Ears landscape</a:t>
            </a:r>
            <a:endParaRPr sz="1700">
              <a:solidFill>
                <a:srgbClr val="93371F"/>
              </a:solidFill>
            </a:endParaRPr>
          </a:p>
        </p:txBody>
      </p:sp>
      <p:pic>
        <p:nvPicPr>
          <p:cNvPr id="157" name="Google Shape;15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3375" y="1826925"/>
            <a:ext cx="3934599" cy="3076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7" title="wolfman smoke haze-60x18.jpg"/>
          <p:cNvPicPr preferRelativeResize="0"/>
          <p:nvPr/>
        </p:nvPicPr>
        <p:blipFill rotWithShape="1">
          <a:blip r:embed="rId4">
            <a:alphaModFix/>
          </a:blip>
          <a:srcRect l="26979" r="35586" b="35086"/>
          <a:stretch/>
        </p:blipFill>
        <p:spPr>
          <a:xfrm>
            <a:off x="669900" y="2327950"/>
            <a:ext cx="3714724" cy="220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2ED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025" y="0"/>
            <a:ext cx="8297800" cy="5311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9"/>
          <p:cNvSpPr txBox="1">
            <a:spLocks noGrp="1"/>
          </p:cNvSpPr>
          <p:nvPr>
            <p:ph type="title" idx="4294967295"/>
          </p:nvPr>
        </p:nvSpPr>
        <p:spPr>
          <a:xfrm>
            <a:off x="311700" y="4678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20" b="1">
                <a:solidFill>
                  <a:srgbClr val="93371F"/>
                </a:solidFill>
              </a:rPr>
              <a:t>WHY</a:t>
            </a:r>
            <a:r>
              <a:rPr lang="en" sz="2320">
                <a:solidFill>
                  <a:srgbClr val="93371F"/>
                </a:solidFill>
              </a:rPr>
              <a:t> is it important to Visit With Respect?</a:t>
            </a:r>
            <a:endParaRPr sz="2320">
              <a:solidFill>
                <a:srgbClr val="93371F"/>
              </a:solidFill>
            </a:endParaRPr>
          </a:p>
        </p:txBody>
      </p:sp>
      <p:pic>
        <p:nvPicPr>
          <p:cNvPr id="169" name="Google Shape;16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8425" y="1345000"/>
            <a:ext cx="4037775" cy="327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31" title="vwr_tip__pack_out_your_poop_v1 (720p)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8817676" cy="492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ctrTitle"/>
          </p:nvPr>
        </p:nvSpPr>
        <p:spPr>
          <a:xfrm>
            <a:off x="311700" y="6586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311">
                <a:solidFill>
                  <a:srgbClr val="93371F"/>
                </a:solidFill>
              </a:rPr>
              <a:t>Bears Ears Partnership </a:t>
            </a:r>
            <a:endParaRPr sz="5311">
              <a:solidFill>
                <a:srgbClr val="93371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33">
                <a:solidFill>
                  <a:srgbClr val="93371F"/>
                </a:solidFill>
                <a:latin typeface="Montserrat"/>
                <a:ea typeface="Montserrat"/>
                <a:cs typeface="Montserrat"/>
                <a:sym typeface="Montserrat"/>
              </a:rPr>
              <a:t>Bears Ears Education Center </a:t>
            </a:r>
            <a:endParaRPr sz="2833">
              <a:solidFill>
                <a:srgbClr val="93371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33">
                <a:solidFill>
                  <a:srgbClr val="93371F"/>
                </a:solidFill>
                <a:latin typeface="Montserrat"/>
                <a:ea typeface="Montserrat"/>
                <a:cs typeface="Montserrat"/>
                <a:sym typeface="Montserrat"/>
              </a:rPr>
              <a:t>and </a:t>
            </a:r>
            <a:endParaRPr sz="2833">
              <a:solidFill>
                <a:srgbClr val="93371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33">
                <a:solidFill>
                  <a:srgbClr val="93371F"/>
                </a:solidFill>
                <a:latin typeface="Montserrat"/>
                <a:ea typeface="Montserrat"/>
                <a:cs typeface="Montserrat"/>
                <a:sym typeface="Montserrat"/>
              </a:rPr>
              <a:t>Visit with Respect</a:t>
            </a:r>
            <a:endParaRPr sz="2833">
              <a:solidFill>
                <a:srgbClr val="93371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6900" y="4280450"/>
            <a:ext cx="3232199" cy="65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97388" y="3002025"/>
            <a:ext cx="3149225" cy="83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 title="BEEC logo black_thick line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97275" y="4224175"/>
            <a:ext cx="2891474" cy="65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32" title="VWR Tip_ Avoid Building Cairns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Google Shape;188;p33"/>
          <p:cNvGrpSpPr/>
          <p:nvPr/>
        </p:nvGrpSpPr>
        <p:grpSpPr>
          <a:xfrm>
            <a:off x="1485937" y="768219"/>
            <a:ext cx="6172137" cy="3877442"/>
            <a:chOff x="1533100" y="807875"/>
            <a:chExt cx="5815639" cy="3571375"/>
          </a:xfrm>
        </p:grpSpPr>
        <p:pic>
          <p:nvPicPr>
            <p:cNvPr id="189" name="Google Shape;189;p33" title="Leave Cultural Belongings Where They Are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533100" y="807875"/>
              <a:ext cx="2544600" cy="2559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0" name="Google Shape;190;p33" title="GPS Reveals Too Much.png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886013" y="856350"/>
              <a:ext cx="2462726" cy="24627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1" name="Google Shape;191;p33"/>
            <p:cNvSpPr txBox="1"/>
            <p:nvPr/>
          </p:nvSpPr>
          <p:spPr>
            <a:xfrm>
              <a:off x="1533100" y="3400950"/>
              <a:ext cx="2544600" cy="97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1000"/>
                </a:spcBef>
                <a:spcAft>
                  <a:spcPts val="1000"/>
                </a:spcAft>
                <a:buNone/>
              </a:pPr>
              <a:r>
                <a:rPr lang="en" sz="1900" b="1">
                  <a:solidFill>
                    <a:srgbClr val="93371F"/>
                  </a:solidFill>
                  <a:highlight>
                    <a:srgbClr val="FFFFFF"/>
                  </a:highlight>
                  <a:latin typeface="Source Sans Pro"/>
                  <a:ea typeface="Source Sans Pro"/>
                  <a:cs typeface="Source Sans Pro"/>
                  <a:sym typeface="Source Sans Pro"/>
                </a:rPr>
                <a:t>LEAVE CULTURAL BELONGINGS WHERE THEY ARE</a:t>
              </a:r>
              <a:endParaRPr sz="1900" b="1">
                <a:solidFill>
                  <a:srgbClr val="93371F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92" name="Google Shape;192;p33"/>
            <p:cNvSpPr txBox="1"/>
            <p:nvPr/>
          </p:nvSpPr>
          <p:spPr>
            <a:xfrm>
              <a:off x="5018500" y="3400950"/>
              <a:ext cx="2197800" cy="70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1000"/>
                </a:spcBef>
                <a:spcAft>
                  <a:spcPts val="1000"/>
                </a:spcAft>
                <a:buNone/>
              </a:pPr>
              <a:r>
                <a:rPr lang="en" sz="1900" b="1">
                  <a:solidFill>
                    <a:srgbClr val="93371F"/>
                  </a:solidFill>
                  <a:highlight>
                    <a:srgbClr val="FFFFFF"/>
                  </a:highlight>
                  <a:latin typeface="Source Sans Pro"/>
                  <a:ea typeface="Source Sans Pro"/>
                  <a:cs typeface="Source Sans Pro"/>
                  <a:sym typeface="Source Sans Pro"/>
                </a:rPr>
                <a:t>GPS REVEALS TOO MUCH</a:t>
              </a:r>
              <a:endParaRPr sz="1900" b="1">
                <a:solidFill>
                  <a:srgbClr val="93371F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4" title="Remember That Ancestral Landscapes are Sacred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838701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34"/>
          <p:cNvSpPr txBox="1"/>
          <p:nvPr/>
        </p:nvSpPr>
        <p:spPr>
          <a:xfrm>
            <a:off x="5166350" y="1680200"/>
            <a:ext cx="40005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93371F"/>
                </a:solidFill>
                <a:latin typeface="Source Sans 3"/>
                <a:ea typeface="Source Sans 3"/>
                <a:cs typeface="Source Sans 3"/>
                <a:sym typeface="Source Sans 3"/>
              </a:rPr>
              <a:t>Remember that Ancestral Landscapes are Sacred</a:t>
            </a:r>
            <a:endParaRPr sz="2100" b="1">
              <a:solidFill>
                <a:srgbClr val="93371F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20" b="1">
                <a:solidFill>
                  <a:srgbClr val="93371F"/>
                </a:solidFill>
              </a:rPr>
              <a:t>Visit With Respect Ambassadors</a:t>
            </a:r>
            <a:endParaRPr sz="2320" b="1">
              <a:solidFill>
                <a:srgbClr val="93371F"/>
              </a:solidFill>
            </a:endParaRPr>
          </a:p>
        </p:txBody>
      </p:sp>
      <p:sp>
        <p:nvSpPr>
          <p:cNvPr id="204" name="Google Shape;204;p35"/>
          <p:cNvSpPr txBox="1">
            <a:spLocks noGrp="1"/>
          </p:cNvSpPr>
          <p:nvPr>
            <p:ph type="body" idx="1"/>
          </p:nvPr>
        </p:nvSpPr>
        <p:spPr>
          <a:xfrm>
            <a:off x="414375" y="1017725"/>
            <a:ext cx="85206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A volunteer-based program in which Ambassadors help monitor natural and cultural sites, document visitation patterns, and educate visitors about Visit With Respect principles</a:t>
            </a:r>
            <a:endParaRPr sz="1500">
              <a:solidFill>
                <a:schemeClr val="lt1"/>
              </a:solidFill>
            </a:endParaRPr>
          </a:p>
        </p:txBody>
      </p:sp>
      <p:pic>
        <p:nvPicPr>
          <p:cNvPr id="205" name="Google Shape;205;p35"/>
          <p:cNvPicPr preferRelativeResize="0"/>
          <p:nvPr/>
        </p:nvPicPr>
        <p:blipFill rotWithShape="1">
          <a:blip r:embed="rId3">
            <a:alphaModFix/>
          </a:blip>
          <a:srcRect t="23555" b="19161"/>
          <a:stretch/>
        </p:blipFill>
        <p:spPr>
          <a:xfrm>
            <a:off x="4938850" y="1808175"/>
            <a:ext cx="3512676" cy="2855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5800" y="1808175"/>
            <a:ext cx="3399849" cy="2855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3371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3371F"/>
              </a:solidFill>
            </a:endParaRPr>
          </a:p>
        </p:txBody>
      </p:sp>
      <p:sp>
        <p:nvSpPr>
          <p:cNvPr id="212" name="Google Shape;212;p36"/>
          <p:cNvSpPr/>
          <p:nvPr/>
        </p:nvSpPr>
        <p:spPr>
          <a:xfrm>
            <a:off x="829686" y="790500"/>
            <a:ext cx="7719309" cy="121892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93371F"/>
                </a:solidFill>
                <a:latin typeface="Arial"/>
              </a:rPr>
              <a:t>Questions?</a:t>
            </a:r>
          </a:p>
        </p:txBody>
      </p:sp>
      <p:sp>
        <p:nvSpPr>
          <p:cNvPr id="213" name="Google Shape;213;p36"/>
          <p:cNvSpPr txBox="1"/>
          <p:nvPr/>
        </p:nvSpPr>
        <p:spPr>
          <a:xfrm flipH="1">
            <a:off x="231700" y="4629150"/>
            <a:ext cx="7060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To learn more go to bearsearspartnership.org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20" b="1">
                <a:solidFill>
                  <a:srgbClr val="93371F"/>
                </a:solidFill>
              </a:rPr>
              <a:t>Bears Ears Partnership</a:t>
            </a:r>
            <a:endParaRPr sz="2320" b="1">
              <a:solidFill>
                <a:srgbClr val="93371F"/>
              </a:solidFill>
            </a:endParaRPr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975" y="1471388"/>
            <a:ext cx="3907825" cy="2604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 title="16442_57e565ce-fce8-4552-a235-cdf47d874d42_14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7500" y="1492250"/>
            <a:ext cx="3907825" cy="258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311700" y="4244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20">
                <a:solidFill>
                  <a:srgbClr val="93371F"/>
                </a:solidFill>
              </a:rPr>
              <a:t>Partnerships </a:t>
            </a:r>
            <a:endParaRPr sz="2320">
              <a:solidFill>
                <a:srgbClr val="93371F"/>
              </a:solidFill>
            </a:endParaRPr>
          </a:p>
        </p:txBody>
      </p:sp>
      <p:pic>
        <p:nvPicPr>
          <p:cNvPr id="78" name="Google Shape;78;p16" title="2024_Celebrate_7_(c)_Tim_Peterson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7375" y="1048666"/>
            <a:ext cx="5509248" cy="3671935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6"/>
          <p:cNvSpPr txBox="1"/>
          <p:nvPr/>
        </p:nvSpPr>
        <p:spPr>
          <a:xfrm>
            <a:off x="1165850" y="4594850"/>
            <a:ext cx="2080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2"/>
              </a:solidFill>
            </a:endParaRPr>
          </a:p>
        </p:txBody>
      </p:sp>
      <p:sp>
        <p:nvSpPr>
          <p:cNvPr id="80" name="Google Shape;80;p16"/>
          <p:cNvSpPr txBox="1"/>
          <p:nvPr/>
        </p:nvSpPr>
        <p:spPr>
          <a:xfrm>
            <a:off x="5433400" y="3935375"/>
            <a:ext cx="30702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>
                <a:solidFill>
                  <a:srgbClr val="545454"/>
                </a:solidFill>
                <a:highlight>
                  <a:srgbClr val="F0EBE3"/>
                </a:highlight>
              </a:rPr>
              <a:t>Charissa Miijessepe-Wilson BEITC</a:t>
            </a:r>
            <a:endParaRPr sz="18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>
            <a:spLocks noGrp="1"/>
          </p:cNvSpPr>
          <p:nvPr>
            <p:ph type="title" idx="4294967295"/>
          </p:nvPr>
        </p:nvSpPr>
        <p:spPr>
          <a:xfrm>
            <a:off x="317413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n" sz="2320">
                <a:solidFill>
                  <a:srgbClr val="93371F"/>
                </a:solidFill>
              </a:rPr>
              <a:t>Volunteer Projects</a:t>
            </a:r>
            <a:endParaRPr>
              <a:solidFill>
                <a:srgbClr val="93371F"/>
              </a:solidFill>
            </a:endParaRPr>
          </a:p>
        </p:txBody>
      </p:sp>
      <p:pic>
        <p:nvPicPr>
          <p:cNvPr id="86" name="Google Shape;8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8800" y="1017725"/>
            <a:ext cx="5497825" cy="36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828800" lvl="0" indent="45720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20">
                <a:solidFill>
                  <a:schemeClr val="lt1"/>
                </a:solidFill>
              </a:rPr>
              <a:t> </a:t>
            </a:r>
            <a:r>
              <a:rPr lang="en" sz="2320">
                <a:solidFill>
                  <a:srgbClr val="93371F"/>
                </a:solidFill>
              </a:rPr>
              <a:t>       Conservation/ CCYC</a:t>
            </a:r>
            <a:endParaRPr sz="2220">
              <a:solidFill>
                <a:srgbClr val="93371F"/>
              </a:solidFill>
            </a:endParaRPr>
          </a:p>
        </p:txBody>
      </p:sp>
      <p:pic>
        <p:nvPicPr>
          <p:cNvPr id="92" name="Google Shape;92;p18" title="10 packing out after an honest days work near Warner Lake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1650" y="1017725"/>
            <a:ext cx="5486397" cy="3691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20">
                <a:solidFill>
                  <a:srgbClr val="93371F"/>
                </a:solidFill>
              </a:rPr>
              <a:t>Educational Outreach </a:t>
            </a:r>
            <a:endParaRPr sz="2320">
              <a:solidFill>
                <a:srgbClr val="93371F"/>
              </a:solidFill>
            </a:endParaRPr>
          </a:p>
        </p:txBody>
      </p:sp>
      <p:pic>
        <p:nvPicPr>
          <p:cNvPr id="98" name="Google Shape;98;p19" title="DSC_0059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100" y="1259375"/>
            <a:ext cx="4311099" cy="327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9" title="IMG_5841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1375" y="1068450"/>
            <a:ext cx="3143251" cy="39226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0" title="IMG_0769.jpeg"/>
          <p:cNvPicPr preferRelativeResize="0"/>
          <p:nvPr/>
        </p:nvPicPr>
        <p:blipFill rotWithShape="1">
          <a:blip r:embed="rId3">
            <a:alphaModFix/>
          </a:blip>
          <a:srcRect b="17783"/>
          <a:stretch/>
        </p:blipFill>
        <p:spPr>
          <a:xfrm>
            <a:off x="4271575" y="915950"/>
            <a:ext cx="4606249" cy="402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0" title="IMG_0768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0"/>
          <p:cNvSpPr txBox="1"/>
          <p:nvPr/>
        </p:nvSpPr>
        <p:spPr>
          <a:xfrm>
            <a:off x="3831200" y="334675"/>
            <a:ext cx="5169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Dark Sky Viewing Parties and DS Ambassadors</a:t>
            </a:r>
            <a:endParaRPr sz="18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20" b="1">
                <a:solidFill>
                  <a:srgbClr val="93371F"/>
                </a:solidFill>
              </a:rPr>
              <a:t>Bears Ears Education Center </a:t>
            </a:r>
            <a:endParaRPr sz="2320" b="1">
              <a:solidFill>
                <a:srgbClr val="93371F"/>
              </a:solidFill>
            </a:endParaRPr>
          </a:p>
        </p:txBody>
      </p:sp>
      <p:pic>
        <p:nvPicPr>
          <p:cNvPr id="112" name="Google Shape;112;p21" descr="Bears Ears Education Center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025" y="1234025"/>
            <a:ext cx="8240600" cy="319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241</Words>
  <Application>Microsoft Macintosh PowerPoint</Application>
  <PresentationFormat>On-screen Show (16:9)</PresentationFormat>
  <Paragraphs>32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Montserrat</vt:lpstr>
      <vt:lpstr>Source Sans Pro</vt:lpstr>
      <vt:lpstr>Arial</vt:lpstr>
      <vt:lpstr>Source Sans 3</vt:lpstr>
      <vt:lpstr>Simple Dark</vt:lpstr>
      <vt:lpstr>PowerPoint Presentation</vt:lpstr>
      <vt:lpstr>Bears Ears Partnership  Bears Ears Education Center  and  Visit with Respect</vt:lpstr>
      <vt:lpstr>Bears Ears Partnership</vt:lpstr>
      <vt:lpstr>Partnerships </vt:lpstr>
      <vt:lpstr>Volunteer Projects</vt:lpstr>
      <vt:lpstr>        Conservation/ CCYC</vt:lpstr>
      <vt:lpstr>Educational Outreach </vt:lpstr>
      <vt:lpstr>PowerPoint Presentation</vt:lpstr>
      <vt:lpstr>Bears Ears Education Center </vt:lpstr>
      <vt:lpstr>  Visitor Information    Talks and Lecutures</vt:lpstr>
      <vt:lpstr>BEEC Hosts </vt:lpstr>
      <vt:lpstr>How Hosts gain an understanding of 1.3 million acres </vt:lpstr>
      <vt:lpstr>How BEEC Hosts interact with visitors to Bears Ears NM</vt:lpstr>
      <vt:lpstr>Basic evaluation questions for size up of visitors</vt:lpstr>
      <vt:lpstr>Visit With Respect</vt:lpstr>
      <vt:lpstr>PowerPoint Presentation</vt:lpstr>
      <vt:lpstr>WHY is it important to Visit With Respect?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Visit With Respect Ambassadors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Shi-Lynn Campbell</cp:lastModifiedBy>
  <cp:revision>1</cp:revision>
  <dcterms:modified xsi:type="dcterms:W3CDTF">2026-05-22T18:17:59Z</dcterms:modified>
</cp:coreProperties>
</file>