
<file path=[Content_Types].xml><?xml version="1.0" encoding="utf-8"?>
<Types xmlns="http://schemas.openxmlformats.org/package/2006/content-types">
  <Default Extension="xml" ContentType="application/xml"/>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p:normalViewPr>
    <p:restoredLeft sz="12188"/>
    <p:restoredTop sz="94697"/>
  </p:normalViewPr>
  <p:slideViewPr>
    <p:cSldViewPr snapToGrid="0">
      <p:cViewPr varScale="1">
        <p:scale>
          <a:sx n="166" d="100"/>
          <a:sy n="166" d="100"/>
        </p:scale>
        <p:origin x="2416" y="17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Shape 4"/>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Shape 6"/>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08477203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Shape 9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4" name="Shape 94"/>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95" name="Shape 95"/>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1</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7749632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Shape 15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6" name="Shape 156"/>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157" name="Shape 157"/>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10</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3611900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Shape 16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3" name="Shape 163"/>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164" name="Shape 164"/>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11</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777612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Shape 169"/>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spcBef>
                <a:spcPts val="0"/>
              </a:spcBef>
              <a:spcAft>
                <a:spcPts val="0"/>
              </a:spcAft>
              <a:buNone/>
            </a:pPr>
            <a:endParaRPr/>
          </a:p>
        </p:txBody>
      </p:sp>
      <p:sp>
        <p:nvSpPr>
          <p:cNvPr id="170" name="Shape 17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709959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Shape 17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6" name="Shape 176"/>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177" name="Shape 177"/>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13</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08008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Shape 182"/>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spcBef>
                <a:spcPts val="0"/>
              </a:spcBef>
              <a:spcAft>
                <a:spcPts val="0"/>
              </a:spcAft>
              <a:buNone/>
            </a:pPr>
            <a:endParaRPr/>
          </a:p>
        </p:txBody>
      </p:sp>
      <p:sp>
        <p:nvSpPr>
          <p:cNvPr id="183" name="Shape 18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068964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Shape 188"/>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spcBef>
                <a:spcPts val="0"/>
              </a:spcBef>
              <a:spcAft>
                <a:spcPts val="0"/>
              </a:spcAft>
              <a:buNone/>
            </a:pPr>
            <a:endParaRPr/>
          </a:p>
        </p:txBody>
      </p:sp>
      <p:sp>
        <p:nvSpPr>
          <p:cNvPr id="189" name="Shape 18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224146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Shape 194"/>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spcBef>
                <a:spcPts val="0"/>
              </a:spcBef>
              <a:spcAft>
                <a:spcPts val="0"/>
              </a:spcAft>
              <a:buNone/>
            </a:pPr>
            <a:endParaRPr/>
          </a:p>
        </p:txBody>
      </p:sp>
      <p:sp>
        <p:nvSpPr>
          <p:cNvPr id="195" name="Shape 19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436962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Shape 1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2" name="Shape 102"/>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Georgia"/>
              <a:ea typeface="Georgia"/>
              <a:cs typeface="Georgia"/>
              <a:sym typeface="Georgia"/>
            </a:endParaRPr>
          </a:p>
        </p:txBody>
      </p:sp>
      <p:sp>
        <p:nvSpPr>
          <p:cNvPr id="103" name="Shape 103"/>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2</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1125569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Shape 10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9" name="Shape 109"/>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Georgia"/>
              <a:ea typeface="Georgia"/>
              <a:cs typeface="Georgia"/>
              <a:sym typeface="Georgia"/>
            </a:endParaRPr>
          </a:p>
        </p:txBody>
      </p:sp>
      <p:sp>
        <p:nvSpPr>
          <p:cNvPr id="110" name="Shape 110"/>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3</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6037710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Shape 115"/>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spcBef>
                <a:spcPts val="0"/>
              </a:spcBef>
              <a:spcAft>
                <a:spcPts val="0"/>
              </a:spcAft>
              <a:buNone/>
            </a:pPr>
            <a:endParaRPr/>
          </a:p>
        </p:txBody>
      </p:sp>
      <p:sp>
        <p:nvSpPr>
          <p:cNvPr id="116" name="Shape 11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206288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Shape 12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2" name="Shape 122"/>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123" name="Shape 123"/>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5</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9482586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Shape 12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9" name="Shape 129"/>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130" name="Shape 130"/>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6</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7006874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Shape 135"/>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spcBef>
                <a:spcPts val="0"/>
              </a:spcBef>
              <a:spcAft>
                <a:spcPts val="0"/>
              </a:spcAft>
              <a:buNone/>
            </a:pPr>
            <a:endParaRPr/>
          </a:p>
        </p:txBody>
      </p:sp>
      <p:sp>
        <p:nvSpPr>
          <p:cNvPr id="136" name="Shape 13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464961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Shape 14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2" name="Shape 142"/>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143" name="Shape 143"/>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8</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9524934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Shape 14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9" name="Shape 149"/>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150" name="Shape 150"/>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9</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2143094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Shape 16"/>
          <p:cNvSpPr/>
          <p:nvPr/>
        </p:nvSpPr>
        <p:spPr>
          <a:xfrm>
            <a:off x="1328166" y="1295400"/>
            <a:ext cx="6487668" cy="3152887"/>
          </a:xfrm>
          <a:prstGeom prst="rect">
            <a:avLst/>
          </a:prstGeom>
          <a:noFill/>
          <a:ln w="9525" cap="flat" cmpd="sng">
            <a:solidFill>
              <a:schemeClr val="lt1"/>
            </a:solidFill>
            <a:prstDash val="solid"/>
            <a:round/>
            <a:headEnd type="none" w="sm" len="sm"/>
            <a:tailEnd type="none" w="sm" len="sm"/>
          </a:ln>
          <a:effectLst>
            <a:outerShdw blurRad="63500" sx="100500" sy="100500" algn="ctr" rotWithShape="0">
              <a:srgbClr val="000000">
                <a:alpha val="49803"/>
              </a:srgbClr>
            </a:outerShdw>
          </a:effectLst>
        </p:spPr>
        <p:txBody>
          <a:bodyPr spcFirstLastPara="1" wrap="square" lIns="91425" tIns="45700" rIns="91425" bIns="45700" anchor="t" anchorCtr="0">
            <a:noAutofit/>
          </a:bodyPr>
          <a:lstStyle/>
          <a:p>
            <a:pPr marL="0" marR="0" lvl="0" indent="0" algn="l" rtl="0">
              <a:spcBef>
                <a:spcPts val="0"/>
              </a:spcBef>
              <a:spcAft>
                <a:spcPts val="0"/>
              </a:spcAft>
              <a:buClr>
                <a:srgbClr val="6DB7D7"/>
              </a:buClr>
              <a:buSzPts val="3520"/>
              <a:buFont typeface="Noto Sans Symbols"/>
              <a:buNone/>
            </a:pPr>
            <a:endParaRPr sz="3200" b="0" i="0" u="none" strike="noStrike" cap="none">
              <a:solidFill>
                <a:srgbClr val="595959"/>
              </a:solidFill>
              <a:latin typeface="Source Sans Pro"/>
              <a:ea typeface="Source Sans Pro"/>
              <a:cs typeface="Source Sans Pro"/>
              <a:sym typeface="Source Sans Pro"/>
            </a:endParaRPr>
          </a:p>
        </p:txBody>
      </p:sp>
      <p:sp>
        <p:nvSpPr>
          <p:cNvPr id="17" name="Shape 17"/>
          <p:cNvSpPr txBox="1">
            <a:spLocks noGrp="1"/>
          </p:cNvSpPr>
          <p:nvPr>
            <p:ph type="ctrTitle"/>
          </p:nvPr>
        </p:nvSpPr>
        <p:spPr>
          <a:xfrm>
            <a:off x="1322921" y="1523999"/>
            <a:ext cx="6498158" cy="1724867"/>
          </a:xfrm>
          <a:prstGeom prst="rect">
            <a:avLst/>
          </a:prstGeom>
          <a:noFill/>
          <a:ln>
            <a:noFill/>
          </a:ln>
        </p:spPr>
        <p:txBody>
          <a:bodyPr spcFirstLastPara="1" wrap="square" lIns="91425" tIns="45700" rIns="91425" bIns="45700" anchor="b" anchorCtr="0"/>
          <a:lstStyle>
            <a:lvl1pPr marR="0" lvl="0" algn="ctr" rtl="0">
              <a:spcBef>
                <a:spcPts val="0"/>
              </a:spcBef>
              <a:spcAft>
                <a:spcPts val="0"/>
              </a:spcAft>
              <a:buClr>
                <a:srgbClr val="6DB7D7"/>
              </a:buClr>
              <a:buSzPts val="5060"/>
              <a:buFont typeface="Noto Sans Symbols"/>
              <a:buNone/>
              <a:defRPr sz="4600" b="0" i="0" u="none" strike="noStrike" cap="none">
                <a:solidFill>
                  <a:schemeClr val="accent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8" name="Shape 18"/>
          <p:cNvSpPr txBox="1">
            <a:spLocks noGrp="1"/>
          </p:cNvSpPr>
          <p:nvPr>
            <p:ph type="subTitle" idx="1"/>
          </p:nvPr>
        </p:nvSpPr>
        <p:spPr>
          <a:xfrm>
            <a:off x="1322921" y="3299012"/>
            <a:ext cx="6498159" cy="916641"/>
          </a:xfrm>
          <a:prstGeom prst="rect">
            <a:avLst/>
          </a:prstGeom>
          <a:noFill/>
          <a:ln>
            <a:noFill/>
          </a:ln>
        </p:spPr>
        <p:txBody>
          <a:bodyPr spcFirstLastPara="1" wrap="square" lIns="91425" tIns="45700" rIns="91425" bIns="45700" anchor="t" anchorCtr="0"/>
          <a:lstStyle>
            <a:lvl1pPr marR="0" lvl="0" algn="ctr" rtl="0">
              <a:spcBef>
                <a:spcPts val="300"/>
              </a:spcBef>
              <a:spcAft>
                <a:spcPts val="0"/>
              </a:spcAft>
              <a:buClr>
                <a:srgbClr val="6DB7D7"/>
              </a:buClr>
              <a:buSzPts val="1980"/>
              <a:buFont typeface="Noto Sans Symbols"/>
              <a:buNone/>
              <a:defRPr sz="1800" b="0" i="0" u="none" strike="noStrike" cap="none">
                <a:solidFill>
                  <a:srgbClr val="888888"/>
                </a:solidFill>
                <a:latin typeface="Source Sans Pro"/>
                <a:ea typeface="Source Sans Pro"/>
                <a:cs typeface="Source Sans Pro"/>
                <a:sym typeface="Source Sans Pro"/>
              </a:defRPr>
            </a:lvl1pPr>
            <a:lvl2pPr marR="0" lvl="1" algn="ctr" rtl="0">
              <a:spcBef>
                <a:spcPts val="600"/>
              </a:spcBef>
              <a:spcAft>
                <a:spcPts val="0"/>
              </a:spcAft>
              <a:buClr>
                <a:srgbClr val="205C77"/>
              </a:buClr>
              <a:buSzPts val="2420"/>
              <a:buFont typeface="Noto Sans Symbols"/>
              <a:buNone/>
              <a:defRPr sz="2200" b="0" i="0" u="none" strike="noStrike" cap="none">
                <a:solidFill>
                  <a:srgbClr val="888888"/>
                </a:solidFill>
                <a:latin typeface="Source Sans Pro"/>
                <a:ea typeface="Source Sans Pro"/>
                <a:cs typeface="Source Sans Pro"/>
                <a:sym typeface="Source Sans Pro"/>
              </a:defRPr>
            </a:lvl2pPr>
            <a:lvl3pPr marR="0" lvl="2" algn="ctr" rtl="0">
              <a:spcBef>
                <a:spcPts val="600"/>
              </a:spcBef>
              <a:spcAft>
                <a:spcPts val="0"/>
              </a:spcAft>
              <a:buClr>
                <a:srgbClr val="6DB7D7"/>
              </a:buClr>
              <a:buSzPts val="2200"/>
              <a:buFont typeface="Noto Sans Symbols"/>
              <a:buNone/>
              <a:defRPr sz="2000" b="0" i="0" u="none" strike="noStrike" cap="none">
                <a:solidFill>
                  <a:srgbClr val="888888"/>
                </a:solidFill>
                <a:latin typeface="Source Sans Pro"/>
                <a:ea typeface="Source Sans Pro"/>
                <a:cs typeface="Source Sans Pro"/>
                <a:sym typeface="Source Sans Pro"/>
              </a:defRPr>
            </a:lvl3pPr>
            <a:lvl4pPr marR="0" lvl="3" algn="ctr" rtl="0">
              <a:spcBef>
                <a:spcPts val="600"/>
              </a:spcBef>
              <a:spcAft>
                <a:spcPts val="0"/>
              </a:spcAft>
              <a:buClr>
                <a:srgbClr val="205C77"/>
              </a:buClr>
              <a:buSzPts val="1980"/>
              <a:buFont typeface="Noto Sans Symbols"/>
              <a:buNone/>
              <a:defRPr sz="1800" b="0" i="0" u="none" strike="noStrike" cap="none">
                <a:solidFill>
                  <a:srgbClr val="888888"/>
                </a:solidFill>
                <a:latin typeface="Source Sans Pro"/>
                <a:ea typeface="Source Sans Pro"/>
                <a:cs typeface="Source Sans Pro"/>
                <a:sym typeface="Source Sans Pro"/>
              </a:defRPr>
            </a:lvl4pPr>
            <a:lvl5pPr marR="0" lvl="4" algn="ctr" rtl="0">
              <a:spcBef>
                <a:spcPts val="600"/>
              </a:spcBef>
              <a:spcAft>
                <a:spcPts val="0"/>
              </a:spcAft>
              <a:buClr>
                <a:srgbClr val="6DB7D7"/>
              </a:buClr>
              <a:buSzPts val="1980"/>
              <a:buFont typeface="Noto Sans Symbols"/>
              <a:buNone/>
              <a:defRPr sz="1800" b="0" i="0" u="none" strike="noStrike" cap="none">
                <a:solidFill>
                  <a:srgbClr val="888888"/>
                </a:solidFill>
                <a:latin typeface="Source Sans Pro"/>
                <a:ea typeface="Source Sans Pro"/>
                <a:cs typeface="Source Sans Pro"/>
                <a:sym typeface="Source Sans Pro"/>
              </a:defRPr>
            </a:lvl5pPr>
            <a:lvl6pPr marR="0" lvl="5" algn="ctr" rtl="0">
              <a:spcBef>
                <a:spcPts val="360"/>
              </a:spcBef>
              <a:spcAft>
                <a:spcPts val="0"/>
              </a:spcAft>
              <a:buClr>
                <a:schemeClr val="accent2"/>
              </a:buClr>
              <a:buSzPts val="1980"/>
              <a:buFont typeface="Noto Sans Symbols"/>
              <a:buNone/>
              <a:defRPr sz="1800" b="0" i="0" u="none" strike="noStrike" cap="none">
                <a:solidFill>
                  <a:srgbClr val="888888"/>
                </a:solidFill>
                <a:latin typeface="Source Sans Pro"/>
                <a:ea typeface="Source Sans Pro"/>
                <a:cs typeface="Source Sans Pro"/>
                <a:sym typeface="Source Sans Pro"/>
              </a:defRPr>
            </a:lvl6pPr>
            <a:lvl7pPr marR="0" lvl="6" algn="ctr" rtl="0">
              <a:spcBef>
                <a:spcPts val="360"/>
              </a:spcBef>
              <a:spcAft>
                <a:spcPts val="0"/>
              </a:spcAft>
              <a:buClr>
                <a:srgbClr val="6DB7D7"/>
              </a:buClr>
              <a:buSzPts val="1980"/>
              <a:buFont typeface="Noto Sans Symbols"/>
              <a:buNone/>
              <a:defRPr sz="1800" b="0" i="0" u="none" strike="noStrike" cap="none">
                <a:solidFill>
                  <a:srgbClr val="888888"/>
                </a:solidFill>
                <a:latin typeface="Source Sans Pro"/>
                <a:ea typeface="Source Sans Pro"/>
                <a:cs typeface="Source Sans Pro"/>
                <a:sym typeface="Source Sans Pro"/>
              </a:defRPr>
            </a:lvl7pPr>
            <a:lvl8pPr marR="0" lvl="7" algn="ctr" rtl="0">
              <a:spcBef>
                <a:spcPts val="360"/>
              </a:spcBef>
              <a:spcAft>
                <a:spcPts val="0"/>
              </a:spcAft>
              <a:buClr>
                <a:schemeClr val="accent2"/>
              </a:buClr>
              <a:buSzPts val="1980"/>
              <a:buFont typeface="Noto Sans Symbols"/>
              <a:buNone/>
              <a:defRPr sz="1800" b="0" i="0" u="none" strike="noStrike" cap="none">
                <a:solidFill>
                  <a:srgbClr val="888888"/>
                </a:solidFill>
                <a:latin typeface="Source Sans Pro"/>
                <a:ea typeface="Source Sans Pro"/>
                <a:cs typeface="Source Sans Pro"/>
                <a:sym typeface="Source Sans Pro"/>
              </a:defRPr>
            </a:lvl8pPr>
            <a:lvl9pPr marR="0" lvl="8" algn="ctr" rtl="0">
              <a:spcBef>
                <a:spcPts val="360"/>
              </a:spcBef>
              <a:spcAft>
                <a:spcPts val="0"/>
              </a:spcAft>
              <a:buClr>
                <a:srgbClr val="6DB7D7"/>
              </a:buClr>
              <a:buSzPts val="1980"/>
              <a:buFont typeface="Noto Sans Symbols"/>
              <a:buNone/>
              <a:defRPr sz="1800" b="0" i="0" u="none" strike="noStrike" cap="none">
                <a:solidFill>
                  <a:srgbClr val="888888"/>
                </a:solidFill>
                <a:latin typeface="Source Sans Pro"/>
                <a:ea typeface="Source Sans Pro"/>
                <a:cs typeface="Source Sans Pro"/>
                <a:sym typeface="Source Sans Pro"/>
              </a:defRPr>
            </a:lvl9pPr>
          </a:lstStyle>
          <a:p>
            <a:endParaRPr/>
          </a:p>
        </p:txBody>
      </p:sp>
      <p:sp>
        <p:nvSpPr>
          <p:cNvPr id="19" name="Shape 19"/>
          <p:cNvSpPr txBox="1">
            <a:spLocks noGrp="1"/>
          </p:cNvSpPr>
          <p:nvPr>
            <p:ph type="dt" idx="10"/>
          </p:nvPr>
        </p:nvSpPr>
        <p:spPr>
          <a:xfrm>
            <a:off x="5629835" y="6275668"/>
            <a:ext cx="2133600" cy="365125"/>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1200" b="0" i="0" u="none" strike="noStrike" cap="none">
                <a:solidFill>
                  <a:schemeClr val="lt1"/>
                </a:solidFill>
                <a:latin typeface="Source Sans Pro"/>
                <a:ea typeface="Source Sans Pro"/>
                <a:cs typeface="Source Sans Pro"/>
                <a:sym typeface="Source Sans Pro"/>
              </a:defRPr>
            </a:lvl1pPr>
            <a:lvl2pPr marR="0" lvl="1"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2pPr>
            <a:lvl3pPr marR="0" lvl="2"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3pPr>
            <a:lvl4pPr marR="0" lvl="3"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4pPr>
            <a:lvl5pPr marR="0" lvl="4"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5pPr>
            <a:lvl6pPr marR="0" lvl="5"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6pPr>
            <a:lvl7pPr marR="0" lvl="6"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7pPr>
            <a:lvl8pPr marR="0" lvl="7"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8pPr>
            <a:lvl9pPr marR="0" lvl="8"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20" name="Shape 20"/>
          <p:cNvSpPr txBox="1">
            <a:spLocks noGrp="1"/>
          </p:cNvSpPr>
          <p:nvPr>
            <p:ph type="ftr" idx="11"/>
          </p:nvPr>
        </p:nvSpPr>
        <p:spPr>
          <a:xfrm>
            <a:off x="264458" y="6275668"/>
            <a:ext cx="4840941"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chemeClr val="lt1"/>
                </a:solidFill>
                <a:latin typeface="Source Sans Pro"/>
                <a:ea typeface="Source Sans Pro"/>
                <a:cs typeface="Source Sans Pro"/>
                <a:sym typeface="Source Sans Pro"/>
              </a:defRPr>
            </a:lvl1pPr>
            <a:lvl2pPr marR="0" lvl="1"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2pPr>
            <a:lvl3pPr marR="0" lvl="2"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3pPr>
            <a:lvl4pPr marR="0" lvl="3"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4pPr>
            <a:lvl5pPr marR="0" lvl="4"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5pPr>
            <a:lvl6pPr marR="0" lvl="5"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6pPr>
            <a:lvl7pPr marR="0" lvl="6"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7pPr>
            <a:lvl8pPr marR="0" lvl="7"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8pPr>
            <a:lvl9pPr marR="0" lvl="8"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21" name="Shape 21"/>
          <p:cNvSpPr txBox="1">
            <a:spLocks noGrp="1"/>
          </p:cNvSpPr>
          <p:nvPr>
            <p:ph type="sldNum" idx="12"/>
          </p:nvPr>
        </p:nvSpPr>
        <p:spPr>
          <a:xfrm>
            <a:off x="7897906" y="6275668"/>
            <a:ext cx="990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3600" b="0" i="0" u="none" strike="noStrike" cap="none">
                <a:solidFill>
                  <a:schemeClr val="lt1"/>
                </a:solidFill>
                <a:latin typeface="Source Sans Pro"/>
                <a:ea typeface="Source Sans Pro"/>
                <a:cs typeface="Source Sans Pro"/>
                <a:sym typeface="Source Sans Pro"/>
              </a:defRPr>
            </a:lvl1pPr>
            <a:lvl2pPr marL="0" marR="0" lvl="1" indent="0" algn="r" rtl="0">
              <a:spcBef>
                <a:spcPts val="0"/>
              </a:spcBef>
              <a:buNone/>
              <a:defRPr sz="3600" b="0" i="0" u="none" strike="noStrike" cap="none">
                <a:solidFill>
                  <a:schemeClr val="lt1"/>
                </a:solidFill>
                <a:latin typeface="Source Sans Pro"/>
                <a:ea typeface="Source Sans Pro"/>
                <a:cs typeface="Source Sans Pro"/>
                <a:sym typeface="Source Sans Pro"/>
              </a:defRPr>
            </a:lvl2pPr>
            <a:lvl3pPr marL="0" marR="0" lvl="2" indent="0" algn="r" rtl="0">
              <a:spcBef>
                <a:spcPts val="0"/>
              </a:spcBef>
              <a:buNone/>
              <a:defRPr sz="3600" b="0" i="0" u="none" strike="noStrike" cap="none">
                <a:solidFill>
                  <a:schemeClr val="lt1"/>
                </a:solidFill>
                <a:latin typeface="Source Sans Pro"/>
                <a:ea typeface="Source Sans Pro"/>
                <a:cs typeface="Source Sans Pro"/>
                <a:sym typeface="Source Sans Pro"/>
              </a:defRPr>
            </a:lvl3pPr>
            <a:lvl4pPr marL="0" marR="0" lvl="3" indent="0" algn="r" rtl="0">
              <a:spcBef>
                <a:spcPts val="0"/>
              </a:spcBef>
              <a:buNone/>
              <a:defRPr sz="3600" b="0" i="0" u="none" strike="noStrike" cap="none">
                <a:solidFill>
                  <a:schemeClr val="lt1"/>
                </a:solidFill>
                <a:latin typeface="Source Sans Pro"/>
                <a:ea typeface="Source Sans Pro"/>
                <a:cs typeface="Source Sans Pro"/>
                <a:sym typeface="Source Sans Pro"/>
              </a:defRPr>
            </a:lvl4pPr>
            <a:lvl5pPr marL="0" marR="0" lvl="4" indent="0" algn="r" rtl="0">
              <a:spcBef>
                <a:spcPts val="0"/>
              </a:spcBef>
              <a:buNone/>
              <a:defRPr sz="3600" b="0" i="0" u="none" strike="noStrike" cap="none">
                <a:solidFill>
                  <a:schemeClr val="lt1"/>
                </a:solidFill>
                <a:latin typeface="Source Sans Pro"/>
                <a:ea typeface="Source Sans Pro"/>
                <a:cs typeface="Source Sans Pro"/>
                <a:sym typeface="Source Sans Pro"/>
              </a:defRPr>
            </a:lvl5pPr>
            <a:lvl6pPr marL="0" marR="0" lvl="5" indent="0" algn="r" rtl="0">
              <a:spcBef>
                <a:spcPts val="0"/>
              </a:spcBef>
              <a:buNone/>
              <a:defRPr sz="3600" b="0" i="0" u="none" strike="noStrike" cap="none">
                <a:solidFill>
                  <a:schemeClr val="lt1"/>
                </a:solidFill>
                <a:latin typeface="Source Sans Pro"/>
                <a:ea typeface="Source Sans Pro"/>
                <a:cs typeface="Source Sans Pro"/>
                <a:sym typeface="Source Sans Pro"/>
              </a:defRPr>
            </a:lvl6pPr>
            <a:lvl7pPr marL="0" marR="0" lvl="6" indent="0" algn="r" rtl="0">
              <a:spcBef>
                <a:spcPts val="0"/>
              </a:spcBef>
              <a:buNone/>
              <a:defRPr sz="3600" b="0" i="0" u="none" strike="noStrike" cap="none">
                <a:solidFill>
                  <a:schemeClr val="lt1"/>
                </a:solidFill>
                <a:latin typeface="Source Sans Pro"/>
                <a:ea typeface="Source Sans Pro"/>
                <a:cs typeface="Source Sans Pro"/>
                <a:sym typeface="Source Sans Pro"/>
              </a:defRPr>
            </a:lvl7pPr>
            <a:lvl8pPr marL="0" marR="0" lvl="7" indent="0" algn="r" rtl="0">
              <a:spcBef>
                <a:spcPts val="0"/>
              </a:spcBef>
              <a:buNone/>
              <a:defRPr sz="3600" b="0" i="0" u="none" strike="noStrike" cap="none">
                <a:solidFill>
                  <a:schemeClr val="lt1"/>
                </a:solidFill>
                <a:latin typeface="Source Sans Pro"/>
                <a:ea typeface="Source Sans Pro"/>
                <a:cs typeface="Source Sans Pro"/>
                <a:sym typeface="Source Sans Pro"/>
              </a:defRPr>
            </a:lvl8pPr>
            <a:lvl9pPr marL="0" marR="0" lvl="8" indent="0" algn="r" rtl="0">
              <a:spcBef>
                <a:spcPts val="0"/>
              </a:spcBef>
              <a:buNone/>
              <a:defRPr sz="3600" b="0" i="0" u="none" strike="noStrike" cap="none">
                <a:solidFill>
                  <a:schemeClr val="lt1"/>
                </a:solidFill>
                <a:latin typeface="Source Sans Pro"/>
                <a:ea typeface="Source Sans Pro"/>
                <a:cs typeface="Source Sans Pro"/>
                <a:sym typeface="Source Sans Pro"/>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Picture with Caption">
  <p:cSld name="Picture with Caption">
    <p:spTree>
      <p:nvGrpSpPr>
        <p:cNvPr id="1" name="Shape 73"/>
        <p:cNvGrpSpPr/>
        <p:nvPr/>
      </p:nvGrpSpPr>
      <p:grpSpPr>
        <a:xfrm>
          <a:off x="0" y="0"/>
          <a:ext cx="0" cy="0"/>
          <a:chOff x="0" y="0"/>
          <a:chExt cx="0" cy="0"/>
        </a:xfrm>
      </p:grpSpPr>
      <p:sp>
        <p:nvSpPr>
          <p:cNvPr id="74" name="Shape 74"/>
          <p:cNvSpPr txBox="1">
            <a:spLocks noGrp="1"/>
          </p:cNvSpPr>
          <p:nvPr>
            <p:ph type="title"/>
          </p:nvPr>
        </p:nvSpPr>
        <p:spPr>
          <a:xfrm>
            <a:off x="533398" y="611872"/>
            <a:ext cx="4079545" cy="1162050"/>
          </a:xfrm>
          <a:prstGeom prst="rect">
            <a:avLst/>
          </a:prstGeom>
          <a:noFill/>
          <a:ln>
            <a:noFill/>
          </a:ln>
        </p:spPr>
        <p:txBody>
          <a:bodyPr spcFirstLastPara="1" wrap="square" lIns="91425" tIns="45700" rIns="91425" bIns="45700" anchor="b" anchorCtr="0"/>
          <a:lstStyle>
            <a:lvl1pPr marR="0" lvl="0" algn="ctr" rtl="0">
              <a:spcBef>
                <a:spcPts val="0"/>
              </a:spcBef>
              <a:spcAft>
                <a:spcPts val="0"/>
              </a:spcAft>
              <a:buClr>
                <a:schemeClr val="accent1"/>
              </a:buClr>
              <a:buSzPts val="3600"/>
              <a:buFont typeface="Source Sans Pro"/>
              <a:buNone/>
              <a:defRPr sz="3600" b="0" i="0" u="none" strike="noStrike" cap="none">
                <a:solidFill>
                  <a:schemeClr val="accent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5" name="Shape 75"/>
          <p:cNvSpPr txBox="1">
            <a:spLocks noGrp="1"/>
          </p:cNvSpPr>
          <p:nvPr>
            <p:ph type="body" idx="1"/>
          </p:nvPr>
        </p:nvSpPr>
        <p:spPr>
          <a:xfrm>
            <a:off x="533398" y="1787856"/>
            <a:ext cx="4079545" cy="3720152"/>
          </a:xfrm>
          <a:prstGeom prst="rect">
            <a:avLst/>
          </a:prstGeom>
          <a:noFill/>
          <a:ln>
            <a:noFill/>
          </a:ln>
        </p:spPr>
        <p:txBody>
          <a:bodyPr spcFirstLastPara="1" wrap="square" lIns="91425" tIns="45700" rIns="91425" bIns="45700" anchor="t" anchorCtr="0"/>
          <a:lstStyle>
            <a:lvl1pPr marL="457200" marR="0" lvl="0" indent="-228600" algn="ctr" rtl="0">
              <a:spcBef>
                <a:spcPts val="600"/>
              </a:spcBef>
              <a:spcAft>
                <a:spcPts val="0"/>
              </a:spcAft>
              <a:buClr>
                <a:srgbClr val="6DB7D7"/>
              </a:buClr>
              <a:buSzPts val="1980"/>
              <a:buFont typeface="Noto Sans Symbols"/>
              <a:buNone/>
              <a:defRPr sz="1800" b="0" i="0" u="none" strike="noStrike" cap="none">
                <a:solidFill>
                  <a:srgbClr val="595959"/>
                </a:solidFill>
                <a:latin typeface="Source Sans Pro"/>
                <a:ea typeface="Source Sans Pro"/>
                <a:cs typeface="Source Sans Pro"/>
                <a:sym typeface="Source Sans Pro"/>
              </a:defRPr>
            </a:lvl1pPr>
            <a:lvl2pPr marL="914400" marR="0" lvl="1" indent="-228600" algn="l" rtl="0">
              <a:spcBef>
                <a:spcPts val="600"/>
              </a:spcBef>
              <a:spcAft>
                <a:spcPts val="0"/>
              </a:spcAft>
              <a:buClr>
                <a:srgbClr val="205C77"/>
              </a:buClr>
              <a:buSzPts val="1320"/>
              <a:buFont typeface="Noto Sans Symbols"/>
              <a:buNone/>
              <a:defRPr sz="1200" b="0" i="0" u="none" strike="noStrike" cap="none">
                <a:solidFill>
                  <a:srgbClr val="595959"/>
                </a:solidFill>
                <a:latin typeface="Source Sans Pro"/>
                <a:ea typeface="Source Sans Pro"/>
                <a:cs typeface="Source Sans Pro"/>
                <a:sym typeface="Source Sans Pro"/>
              </a:defRPr>
            </a:lvl2pPr>
            <a:lvl3pPr marL="1371600" marR="0" lvl="2" indent="-228600" algn="l" rtl="0">
              <a:spcBef>
                <a:spcPts val="600"/>
              </a:spcBef>
              <a:spcAft>
                <a:spcPts val="0"/>
              </a:spcAft>
              <a:buClr>
                <a:srgbClr val="6DB7D7"/>
              </a:buClr>
              <a:buSzPts val="1100"/>
              <a:buFont typeface="Noto Sans Symbols"/>
              <a:buNone/>
              <a:defRPr sz="1000" b="0" i="0" u="none" strike="noStrike" cap="none">
                <a:solidFill>
                  <a:srgbClr val="595959"/>
                </a:solidFill>
                <a:latin typeface="Source Sans Pro"/>
                <a:ea typeface="Source Sans Pro"/>
                <a:cs typeface="Source Sans Pro"/>
                <a:sym typeface="Source Sans Pro"/>
              </a:defRPr>
            </a:lvl3pPr>
            <a:lvl4pPr marL="1828800" marR="0" lvl="3" indent="-228600" algn="l" rtl="0">
              <a:spcBef>
                <a:spcPts val="600"/>
              </a:spcBef>
              <a:spcAft>
                <a:spcPts val="0"/>
              </a:spcAft>
              <a:buClr>
                <a:srgbClr val="205C77"/>
              </a:buClr>
              <a:buSzPts val="990"/>
              <a:buFont typeface="Noto Sans Symbols"/>
              <a:buNone/>
              <a:defRPr sz="900" b="0" i="0" u="none" strike="noStrike" cap="none">
                <a:solidFill>
                  <a:srgbClr val="595959"/>
                </a:solidFill>
                <a:latin typeface="Source Sans Pro"/>
                <a:ea typeface="Source Sans Pro"/>
                <a:cs typeface="Source Sans Pro"/>
                <a:sym typeface="Source Sans Pro"/>
              </a:defRPr>
            </a:lvl4pPr>
            <a:lvl5pPr marL="2286000" marR="0" lvl="4" indent="-228600" algn="l" rtl="0">
              <a:spcBef>
                <a:spcPts val="600"/>
              </a:spcBef>
              <a:spcAft>
                <a:spcPts val="0"/>
              </a:spcAft>
              <a:buClr>
                <a:srgbClr val="6DB7D7"/>
              </a:buClr>
              <a:buSzPts val="990"/>
              <a:buFont typeface="Noto Sans Symbols"/>
              <a:buNone/>
              <a:defRPr sz="900" b="0" i="0" u="none" strike="noStrike" cap="none">
                <a:solidFill>
                  <a:srgbClr val="595959"/>
                </a:solidFill>
                <a:latin typeface="Source Sans Pro"/>
                <a:ea typeface="Source Sans Pro"/>
                <a:cs typeface="Source Sans Pro"/>
                <a:sym typeface="Source Sans Pro"/>
              </a:defRPr>
            </a:lvl5pPr>
            <a:lvl6pPr marL="2743200" marR="0" lvl="5" indent="-228600" algn="l" rtl="0">
              <a:spcBef>
                <a:spcPts val="180"/>
              </a:spcBef>
              <a:spcAft>
                <a:spcPts val="0"/>
              </a:spcAft>
              <a:buClr>
                <a:schemeClr val="accent2"/>
              </a:buClr>
              <a:buSzPts val="990"/>
              <a:buFont typeface="Noto Sans Symbols"/>
              <a:buNone/>
              <a:defRPr sz="900" b="0" i="0" u="none" strike="noStrike" cap="none">
                <a:solidFill>
                  <a:srgbClr val="595959"/>
                </a:solidFill>
                <a:latin typeface="Source Sans Pro"/>
                <a:ea typeface="Source Sans Pro"/>
                <a:cs typeface="Source Sans Pro"/>
                <a:sym typeface="Source Sans Pro"/>
              </a:defRPr>
            </a:lvl6pPr>
            <a:lvl7pPr marL="3200400" marR="0" lvl="6" indent="-228600" algn="l" rtl="0">
              <a:spcBef>
                <a:spcPts val="180"/>
              </a:spcBef>
              <a:spcAft>
                <a:spcPts val="0"/>
              </a:spcAft>
              <a:buClr>
                <a:srgbClr val="6DB7D7"/>
              </a:buClr>
              <a:buSzPts val="990"/>
              <a:buFont typeface="Noto Sans Symbols"/>
              <a:buNone/>
              <a:defRPr sz="900" b="0" i="0" u="none" strike="noStrike" cap="none">
                <a:solidFill>
                  <a:srgbClr val="595959"/>
                </a:solidFill>
                <a:latin typeface="Source Sans Pro"/>
                <a:ea typeface="Source Sans Pro"/>
                <a:cs typeface="Source Sans Pro"/>
                <a:sym typeface="Source Sans Pro"/>
              </a:defRPr>
            </a:lvl7pPr>
            <a:lvl8pPr marL="3657600" marR="0" lvl="7" indent="-228600" algn="l" rtl="0">
              <a:spcBef>
                <a:spcPts val="180"/>
              </a:spcBef>
              <a:spcAft>
                <a:spcPts val="0"/>
              </a:spcAft>
              <a:buClr>
                <a:schemeClr val="accent2"/>
              </a:buClr>
              <a:buSzPts val="990"/>
              <a:buFont typeface="Noto Sans Symbols"/>
              <a:buNone/>
              <a:defRPr sz="900" b="0" i="0" u="none" strike="noStrike" cap="none">
                <a:solidFill>
                  <a:srgbClr val="595959"/>
                </a:solidFill>
                <a:latin typeface="Source Sans Pro"/>
                <a:ea typeface="Source Sans Pro"/>
                <a:cs typeface="Source Sans Pro"/>
                <a:sym typeface="Source Sans Pro"/>
              </a:defRPr>
            </a:lvl8pPr>
            <a:lvl9pPr marL="4114800" marR="0" lvl="8" indent="-228600" algn="l" rtl="0">
              <a:spcBef>
                <a:spcPts val="180"/>
              </a:spcBef>
              <a:spcAft>
                <a:spcPts val="0"/>
              </a:spcAft>
              <a:buClr>
                <a:srgbClr val="6DB7D7"/>
              </a:buClr>
              <a:buSzPts val="990"/>
              <a:buFont typeface="Noto Sans Symbols"/>
              <a:buNone/>
              <a:defRPr sz="900" b="0" i="0" u="none" strike="noStrike" cap="none">
                <a:solidFill>
                  <a:srgbClr val="595959"/>
                </a:solidFill>
                <a:latin typeface="Source Sans Pro"/>
                <a:ea typeface="Source Sans Pro"/>
                <a:cs typeface="Source Sans Pro"/>
                <a:sym typeface="Source Sans Pro"/>
              </a:defRPr>
            </a:lvl9pPr>
          </a:lstStyle>
          <a:p>
            <a:endParaRPr/>
          </a:p>
        </p:txBody>
      </p:sp>
      <p:sp>
        <p:nvSpPr>
          <p:cNvPr id="76" name="Shape 76"/>
          <p:cNvSpPr txBox="1">
            <a:spLocks noGrp="1"/>
          </p:cNvSpPr>
          <p:nvPr>
            <p:ph type="dt" idx="10"/>
          </p:nvPr>
        </p:nvSpPr>
        <p:spPr>
          <a:xfrm>
            <a:off x="5629835" y="6275668"/>
            <a:ext cx="2133600" cy="365125"/>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1200" b="0" i="0" u="none" strike="noStrike" cap="none">
                <a:solidFill>
                  <a:schemeClr val="lt1"/>
                </a:solidFill>
                <a:latin typeface="Source Sans Pro"/>
                <a:ea typeface="Source Sans Pro"/>
                <a:cs typeface="Source Sans Pro"/>
                <a:sym typeface="Source Sans Pro"/>
              </a:defRPr>
            </a:lvl1pPr>
            <a:lvl2pPr marR="0" lvl="1"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2pPr>
            <a:lvl3pPr marR="0" lvl="2"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3pPr>
            <a:lvl4pPr marR="0" lvl="3"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4pPr>
            <a:lvl5pPr marR="0" lvl="4"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5pPr>
            <a:lvl6pPr marR="0" lvl="5"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6pPr>
            <a:lvl7pPr marR="0" lvl="6"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7pPr>
            <a:lvl8pPr marR="0" lvl="7"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8pPr>
            <a:lvl9pPr marR="0" lvl="8"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77" name="Shape 77"/>
          <p:cNvSpPr txBox="1">
            <a:spLocks noGrp="1"/>
          </p:cNvSpPr>
          <p:nvPr>
            <p:ph type="ftr" idx="11"/>
          </p:nvPr>
        </p:nvSpPr>
        <p:spPr>
          <a:xfrm>
            <a:off x="264458" y="6275668"/>
            <a:ext cx="4840941"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chemeClr val="lt1"/>
                </a:solidFill>
                <a:latin typeface="Source Sans Pro"/>
                <a:ea typeface="Source Sans Pro"/>
                <a:cs typeface="Source Sans Pro"/>
                <a:sym typeface="Source Sans Pro"/>
              </a:defRPr>
            </a:lvl1pPr>
            <a:lvl2pPr marR="0" lvl="1"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2pPr>
            <a:lvl3pPr marR="0" lvl="2"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3pPr>
            <a:lvl4pPr marR="0" lvl="3"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4pPr>
            <a:lvl5pPr marR="0" lvl="4"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5pPr>
            <a:lvl6pPr marR="0" lvl="5"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6pPr>
            <a:lvl7pPr marR="0" lvl="6"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7pPr>
            <a:lvl8pPr marR="0" lvl="7"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8pPr>
            <a:lvl9pPr marR="0" lvl="8"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78" name="Shape 78"/>
          <p:cNvSpPr txBox="1">
            <a:spLocks noGrp="1"/>
          </p:cNvSpPr>
          <p:nvPr>
            <p:ph type="sldNum" idx="12"/>
          </p:nvPr>
        </p:nvSpPr>
        <p:spPr>
          <a:xfrm>
            <a:off x="7897906" y="6275668"/>
            <a:ext cx="990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3600" b="0" i="0" u="none" strike="noStrike" cap="none">
                <a:solidFill>
                  <a:schemeClr val="lt1"/>
                </a:solidFill>
                <a:latin typeface="Source Sans Pro"/>
                <a:ea typeface="Source Sans Pro"/>
                <a:cs typeface="Source Sans Pro"/>
                <a:sym typeface="Source Sans Pro"/>
              </a:defRPr>
            </a:lvl1pPr>
            <a:lvl2pPr marL="0" marR="0" lvl="1" indent="0" algn="r" rtl="0">
              <a:spcBef>
                <a:spcPts val="0"/>
              </a:spcBef>
              <a:buNone/>
              <a:defRPr sz="3600" b="0" i="0" u="none" strike="noStrike" cap="none">
                <a:solidFill>
                  <a:schemeClr val="lt1"/>
                </a:solidFill>
                <a:latin typeface="Source Sans Pro"/>
                <a:ea typeface="Source Sans Pro"/>
                <a:cs typeface="Source Sans Pro"/>
                <a:sym typeface="Source Sans Pro"/>
              </a:defRPr>
            </a:lvl2pPr>
            <a:lvl3pPr marL="0" marR="0" lvl="2" indent="0" algn="r" rtl="0">
              <a:spcBef>
                <a:spcPts val="0"/>
              </a:spcBef>
              <a:buNone/>
              <a:defRPr sz="3600" b="0" i="0" u="none" strike="noStrike" cap="none">
                <a:solidFill>
                  <a:schemeClr val="lt1"/>
                </a:solidFill>
                <a:latin typeface="Source Sans Pro"/>
                <a:ea typeface="Source Sans Pro"/>
                <a:cs typeface="Source Sans Pro"/>
                <a:sym typeface="Source Sans Pro"/>
              </a:defRPr>
            </a:lvl3pPr>
            <a:lvl4pPr marL="0" marR="0" lvl="3" indent="0" algn="r" rtl="0">
              <a:spcBef>
                <a:spcPts val="0"/>
              </a:spcBef>
              <a:buNone/>
              <a:defRPr sz="3600" b="0" i="0" u="none" strike="noStrike" cap="none">
                <a:solidFill>
                  <a:schemeClr val="lt1"/>
                </a:solidFill>
                <a:latin typeface="Source Sans Pro"/>
                <a:ea typeface="Source Sans Pro"/>
                <a:cs typeface="Source Sans Pro"/>
                <a:sym typeface="Source Sans Pro"/>
              </a:defRPr>
            </a:lvl4pPr>
            <a:lvl5pPr marL="0" marR="0" lvl="4" indent="0" algn="r" rtl="0">
              <a:spcBef>
                <a:spcPts val="0"/>
              </a:spcBef>
              <a:buNone/>
              <a:defRPr sz="3600" b="0" i="0" u="none" strike="noStrike" cap="none">
                <a:solidFill>
                  <a:schemeClr val="lt1"/>
                </a:solidFill>
                <a:latin typeface="Source Sans Pro"/>
                <a:ea typeface="Source Sans Pro"/>
                <a:cs typeface="Source Sans Pro"/>
                <a:sym typeface="Source Sans Pro"/>
              </a:defRPr>
            </a:lvl5pPr>
            <a:lvl6pPr marL="0" marR="0" lvl="5" indent="0" algn="r" rtl="0">
              <a:spcBef>
                <a:spcPts val="0"/>
              </a:spcBef>
              <a:buNone/>
              <a:defRPr sz="3600" b="0" i="0" u="none" strike="noStrike" cap="none">
                <a:solidFill>
                  <a:schemeClr val="lt1"/>
                </a:solidFill>
                <a:latin typeface="Source Sans Pro"/>
                <a:ea typeface="Source Sans Pro"/>
                <a:cs typeface="Source Sans Pro"/>
                <a:sym typeface="Source Sans Pro"/>
              </a:defRPr>
            </a:lvl6pPr>
            <a:lvl7pPr marL="0" marR="0" lvl="6" indent="0" algn="r" rtl="0">
              <a:spcBef>
                <a:spcPts val="0"/>
              </a:spcBef>
              <a:buNone/>
              <a:defRPr sz="3600" b="0" i="0" u="none" strike="noStrike" cap="none">
                <a:solidFill>
                  <a:schemeClr val="lt1"/>
                </a:solidFill>
                <a:latin typeface="Source Sans Pro"/>
                <a:ea typeface="Source Sans Pro"/>
                <a:cs typeface="Source Sans Pro"/>
                <a:sym typeface="Source Sans Pro"/>
              </a:defRPr>
            </a:lvl7pPr>
            <a:lvl8pPr marL="0" marR="0" lvl="7" indent="0" algn="r" rtl="0">
              <a:spcBef>
                <a:spcPts val="0"/>
              </a:spcBef>
              <a:buNone/>
              <a:defRPr sz="3600" b="0" i="0" u="none" strike="noStrike" cap="none">
                <a:solidFill>
                  <a:schemeClr val="lt1"/>
                </a:solidFill>
                <a:latin typeface="Source Sans Pro"/>
                <a:ea typeface="Source Sans Pro"/>
                <a:cs typeface="Source Sans Pro"/>
                <a:sym typeface="Source Sans Pro"/>
              </a:defRPr>
            </a:lvl8pPr>
            <a:lvl9pPr marL="0" marR="0" lvl="8" indent="0" algn="r" rtl="0">
              <a:spcBef>
                <a:spcPts val="0"/>
              </a:spcBef>
              <a:buNone/>
              <a:defRPr sz="3600" b="0" i="0" u="none" strike="noStrike" cap="none">
                <a:solidFill>
                  <a:schemeClr val="lt1"/>
                </a:solidFill>
                <a:latin typeface="Source Sans Pro"/>
                <a:ea typeface="Source Sans Pro"/>
                <a:cs typeface="Source Sans Pro"/>
                <a:sym typeface="Source Sans Pro"/>
              </a:defRPr>
            </a:lvl9pPr>
          </a:lstStyle>
          <a:p>
            <a:pPr marL="0" lvl="0" indent="0">
              <a:spcBef>
                <a:spcPts val="0"/>
              </a:spcBef>
              <a:spcAft>
                <a:spcPts val="0"/>
              </a:spcAft>
              <a:buNone/>
            </a:pPr>
            <a:fld id="{00000000-1234-1234-1234-123412341234}" type="slidenum">
              <a:rPr lang="en-US"/>
              <a:t>‹#›</a:t>
            </a:fld>
            <a:endParaRPr/>
          </a:p>
        </p:txBody>
      </p:sp>
      <p:sp>
        <p:nvSpPr>
          <p:cNvPr id="79" name="Shape 79"/>
          <p:cNvSpPr>
            <a:spLocks noGrp="1"/>
          </p:cNvSpPr>
          <p:nvPr>
            <p:ph type="pic" idx="2"/>
          </p:nvPr>
        </p:nvSpPr>
        <p:spPr>
          <a:xfrm>
            <a:off x="5090617" y="359392"/>
            <a:ext cx="3657600" cy="5318077"/>
          </a:xfrm>
          <a:prstGeom prst="rect">
            <a:avLst/>
          </a:prstGeom>
          <a:noFill/>
          <a:ln w="9525" cap="flat" cmpd="sng">
            <a:solidFill>
              <a:schemeClr val="lt1"/>
            </a:solidFill>
            <a:prstDash val="solid"/>
            <a:round/>
            <a:headEnd type="none" w="sm" len="sm"/>
            <a:tailEnd type="none" w="sm" len="sm"/>
          </a:ln>
          <a:effectLst>
            <a:outerShdw blurRad="63500" sx="100500" sy="100500" algn="ctr" rotWithShape="0">
              <a:srgbClr val="000000">
                <a:alpha val="49803"/>
              </a:srgbClr>
            </a:outerShdw>
          </a:effectLst>
        </p:spPr>
        <p:txBody>
          <a:bodyPr spcFirstLastPara="1" wrap="square" lIns="91425" tIns="45700" rIns="91425" bIns="45700" anchor="t" anchorCtr="0"/>
          <a:lstStyle>
            <a:lvl1pPr marR="0" lvl="0" algn="l" rtl="0">
              <a:spcBef>
                <a:spcPts val="2000"/>
              </a:spcBef>
              <a:spcAft>
                <a:spcPts val="0"/>
              </a:spcAft>
              <a:buClr>
                <a:srgbClr val="6DB7D7"/>
              </a:buClr>
              <a:buSzPts val="3520"/>
              <a:buFont typeface="Noto Sans Symbols"/>
              <a:buNone/>
              <a:defRPr sz="3200" b="0" i="0" u="none" strike="noStrike" cap="none">
                <a:solidFill>
                  <a:srgbClr val="595959"/>
                </a:solidFill>
                <a:latin typeface="Source Sans Pro"/>
                <a:ea typeface="Source Sans Pro"/>
                <a:cs typeface="Source Sans Pro"/>
                <a:sym typeface="Source Sans Pro"/>
              </a:defRPr>
            </a:lvl1pPr>
            <a:lvl2pPr marR="0" lvl="1" algn="l" rtl="0">
              <a:spcBef>
                <a:spcPts val="600"/>
              </a:spcBef>
              <a:spcAft>
                <a:spcPts val="0"/>
              </a:spcAft>
              <a:buClr>
                <a:srgbClr val="205C77"/>
              </a:buClr>
              <a:buSzPts val="3080"/>
              <a:buFont typeface="Noto Sans Symbols"/>
              <a:buNone/>
              <a:defRPr sz="2800" b="0" i="0" u="none" strike="noStrike" cap="none">
                <a:solidFill>
                  <a:srgbClr val="595959"/>
                </a:solidFill>
                <a:latin typeface="Source Sans Pro"/>
                <a:ea typeface="Source Sans Pro"/>
                <a:cs typeface="Source Sans Pro"/>
                <a:sym typeface="Source Sans Pro"/>
              </a:defRPr>
            </a:lvl2pPr>
            <a:lvl3pPr marR="0" lvl="2" algn="l" rtl="0">
              <a:spcBef>
                <a:spcPts val="600"/>
              </a:spcBef>
              <a:spcAft>
                <a:spcPts val="0"/>
              </a:spcAft>
              <a:buClr>
                <a:srgbClr val="6DB7D7"/>
              </a:buClr>
              <a:buSzPts val="2640"/>
              <a:buFont typeface="Noto Sans Symbols"/>
              <a:buNone/>
              <a:defRPr sz="2400" b="0" i="0" u="none" strike="noStrike" cap="none">
                <a:solidFill>
                  <a:srgbClr val="595959"/>
                </a:solidFill>
                <a:latin typeface="Source Sans Pro"/>
                <a:ea typeface="Source Sans Pro"/>
                <a:cs typeface="Source Sans Pro"/>
                <a:sym typeface="Source Sans Pro"/>
              </a:defRPr>
            </a:lvl3pPr>
            <a:lvl4pPr marR="0" lvl="3" algn="l" rtl="0">
              <a:spcBef>
                <a:spcPts val="600"/>
              </a:spcBef>
              <a:spcAft>
                <a:spcPts val="0"/>
              </a:spcAft>
              <a:buClr>
                <a:srgbClr val="205C77"/>
              </a:buClr>
              <a:buSzPts val="2200"/>
              <a:buFont typeface="Noto Sans Symbols"/>
              <a:buNone/>
              <a:defRPr sz="2000" b="0" i="0" u="none" strike="noStrike" cap="none">
                <a:solidFill>
                  <a:srgbClr val="595959"/>
                </a:solidFill>
                <a:latin typeface="Source Sans Pro"/>
                <a:ea typeface="Source Sans Pro"/>
                <a:cs typeface="Source Sans Pro"/>
                <a:sym typeface="Source Sans Pro"/>
              </a:defRPr>
            </a:lvl4pPr>
            <a:lvl5pPr marR="0" lvl="4" algn="l" rtl="0">
              <a:spcBef>
                <a:spcPts val="600"/>
              </a:spcBef>
              <a:spcAft>
                <a:spcPts val="0"/>
              </a:spcAft>
              <a:buClr>
                <a:srgbClr val="6DB7D7"/>
              </a:buClr>
              <a:buSzPts val="2200"/>
              <a:buFont typeface="Noto Sans Symbols"/>
              <a:buNone/>
              <a:defRPr sz="2000" b="0" i="0" u="none" strike="noStrike" cap="none">
                <a:solidFill>
                  <a:srgbClr val="595959"/>
                </a:solidFill>
                <a:latin typeface="Source Sans Pro"/>
                <a:ea typeface="Source Sans Pro"/>
                <a:cs typeface="Source Sans Pro"/>
                <a:sym typeface="Source Sans Pro"/>
              </a:defRPr>
            </a:lvl5pPr>
            <a:lvl6pPr marR="0" lvl="5" algn="l" rtl="0">
              <a:spcBef>
                <a:spcPts val="400"/>
              </a:spcBef>
              <a:spcAft>
                <a:spcPts val="0"/>
              </a:spcAft>
              <a:buClr>
                <a:schemeClr val="accent2"/>
              </a:buClr>
              <a:buSzPts val="2200"/>
              <a:buFont typeface="Noto Sans Symbols"/>
              <a:buNone/>
              <a:defRPr sz="2000" b="0" i="0" u="none" strike="noStrike" cap="none">
                <a:solidFill>
                  <a:srgbClr val="595959"/>
                </a:solidFill>
                <a:latin typeface="Source Sans Pro"/>
                <a:ea typeface="Source Sans Pro"/>
                <a:cs typeface="Source Sans Pro"/>
                <a:sym typeface="Source Sans Pro"/>
              </a:defRPr>
            </a:lvl6pPr>
            <a:lvl7pPr marR="0" lvl="6" algn="l" rtl="0">
              <a:spcBef>
                <a:spcPts val="400"/>
              </a:spcBef>
              <a:spcAft>
                <a:spcPts val="0"/>
              </a:spcAft>
              <a:buClr>
                <a:srgbClr val="6DB7D7"/>
              </a:buClr>
              <a:buSzPts val="2200"/>
              <a:buFont typeface="Noto Sans Symbols"/>
              <a:buNone/>
              <a:defRPr sz="2000" b="0" i="0" u="none" strike="noStrike" cap="none">
                <a:solidFill>
                  <a:srgbClr val="595959"/>
                </a:solidFill>
                <a:latin typeface="Source Sans Pro"/>
                <a:ea typeface="Source Sans Pro"/>
                <a:cs typeface="Source Sans Pro"/>
                <a:sym typeface="Source Sans Pro"/>
              </a:defRPr>
            </a:lvl7pPr>
            <a:lvl8pPr marR="0" lvl="7" algn="l" rtl="0">
              <a:spcBef>
                <a:spcPts val="400"/>
              </a:spcBef>
              <a:spcAft>
                <a:spcPts val="0"/>
              </a:spcAft>
              <a:buClr>
                <a:schemeClr val="accent2"/>
              </a:buClr>
              <a:buSzPts val="2200"/>
              <a:buFont typeface="Noto Sans Symbols"/>
              <a:buNone/>
              <a:defRPr sz="2000" b="0" i="0" u="none" strike="noStrike" cap="none">
                <a:solidFill>
                  <a:srgbClr val="595959"/>
                </a:solidFill>
                <a:latin typeface="Source Sans Pro"/>
                <a:ea typeface="Source Sans Pro"/>
                <a:cs typeface="Source Sans Pro"/>
                <a:sym typeface="Source Sans Pro"/>
              </a:defRPr>
            </a:lvl8pPr>
            <a:lvl9pPr marR="0" lvl="8" algn="l" rtl="0">
              <a:spcBef>
                <a:spcPts val="400"/>
              </a:spcBef>
              <a:spcAft>
                <a:spcPts val="0"/>
              </a:spcAft>
              <a:buClr>
                <a:srgbClr val="6DB7D7"/>
              </a:buClr>
              <a:buSzPts val="2200"/>
              <a:buFont typeface="Noto Sans Symbols"/>
              <a:buNone/>
              <a:defRPr sz="2000" b="0" i="0" u="none" strike="noStrike" cap="none">
                <a:solidFill>
                  <a:srgbClr val="595959"/>
                </a:solidFill>
                <a:latin typeface="Source Sans Pro"/>
                <a:ea typeface="Source Sans Pro"/>
                <a:cs typeface="Source Sans Pro"/>
                <a:sym typeface="Source Sans Pro"/>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80"/>
        <p:cNvGrpSpPr/>
        <p:nvPr/>
      </p:nvGrpSpPr>
      <p:grpSpPr>
        <a:xfrm>
          <a:off x="0" y="0"/>
          <a:ext cx="0" cy="0"/>
          <a:chOff x="0" y="0"/>
          <a:chExt cx="0" cy="0"/>
        </a:xfrm>
      </p:grpSpPr>
      <p:sp>
        <p:nvSpPr>
          <p:cNvPr id="81" name="Shape 81"/>
          <p:cNvSpPr txBox="1">
            <a:spLocks noGrp="1"/>
          </p:cNvSpPr>
          <p:nvPr>
            <p:ph type="title"/>
          </p:nvPr>
        </p:nvSpPr>
        <p:spPr>
          <a:xfrm>
            <a:off x="549275" y="107576"/>
            <a:ext cx="8042276" cy="1336956"/>
          </a:xfrm>
          <a:prstGeom prst="rect">
            <a:avLst/>
          </a:prstGeom>
          <a:noFill/>
          <a:ln>
            <a:noFill/>
          </a:ln>
        </p:spPr>
        <p:txBody>
          <a:bodyPr spcFirstLastPara="1" wrap="square" lIns="91425" tIns="45700" rIns="91425" bIns="45700" anchor="b" anchorCtr="0"/>
          <a:lstStyle>
            <a:lvl1pPr marR="0" lvl="0" algn="ctr" rtl="0">
              <a:spcBef>
                <a:spcPts val="0"/>
              </a:spcBef>
              <a:spcAft>
                <a:spcPts val="0"/>
              </a:spcAft>
              <a:buClr>
                <a:schemeClr val="accent1"/>
              </a:buClr>
              <a:buSzPts val="4600"/>
              <a:buFont typeface="Source Sans Pro"/>
              <a:buNone/>
              <a:defRPr sz="4600" b="0" i="0" u="none" strike="noStrike" cap="none">
                <a:solidFill>
                  <a:schemeClr val="accent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82" name="Shape 82"/>
          <p:cNvSpPr txBox="1">
            <a:spLocks noGrp="1"/>
          </p:cNvSpPr>
          <p:nvPr>
            <p:ph type="body" idx="1"/>
          </p:nvPr>
        </p:nvSpPr>
        <p:spPr>
          <a:xfrm rot="5400000">
            <a:off x="2398713" y="-249237"/>
            <a:ext cx="4343400" cy="8042276"/>
          </a:xfrm>
          <a:prstGeom prst="rect">
            <a:avLst/>
          </a:prstGeom>
          <a:noFill/>
          <a:ln>
            <a:noFill/>
          </a:ln>
        </p:spPr>
        <p:txBody>
          <a:bodyPr spcFirstLastPara="1" wrap="square" lIns="91425" tIns="45700" rIns="91425" bIns="45700" anchor="t" anchorCtr="0"/>
          <a:lstStyle>
            <a:lvl1pPr marL="457200" marR="0" lvl="0" indent="-396240" algn="l" rtl="0">
              <a:spcBef>
                <a:spcPts val="2000"/>
              </a:spcBef>
              <a:spcAft>
                <a:spcPts val="0"/>
              </a:spcAft>
              <a:buClr>
                <a:srgbClr val="6DB7D7"/>
              </a:buClr>
              <a:buSzPts val="2640"/>
              <a:buFont typeface="Noto Sans Symbols"/>
              <a:buChar char="●"/>
              <a:defRPr sz="2400" b="0" i="0" u="none" strike="noStrike" cap="none">
                <a:solidFill>
                  <a:srgbClr val="595959"/>
                </a:solidFill>
                <a:latin typeface="Source Sans Pro"/>
                <a:ea typeface="Source Sans Pro"/>
                <a:cs typeface="Source Sans Pro"/>
                <a:sym typeface="Source Sans Pro"/>
              </a:defRPr>
            </a:lvl1pPr>
            <a:lvl2pPr marL="914400" marR="0" lvl="1" indent="-382269" algn="l" rtl="0">
              <a:spcBef>
                <a:spcPts val="600"/>
              </a:spcBef>
              <a:spcAft>
                <a:spcPts val="0"/>
              </a:spcAft>
              <a:buClr>
                <a:srgbClr val="205C77"/>
              </a:buClr>
              <a:buSzPts val="2420"/>
              <a:buFont typeface="Noto Sans Symbols"/>
              <a:buChar char="●"/>
              <a:defRPr sz="2200" b="0" i="0" u="none" strike="noStrike" cap="none">
                <a:solidFill>
                  <a:srgbClr val="595959"/>
                </a:solidFill>
                <a:latin typeface="Source Sans Pro"/>
                <a:ea typeface="Source Sans Pro"/>
                <a:cs typeface="Source Sans Pro"/>
                <a:sym typeface="Source Sans Pro"/>
              </a:defRPr>
            </a:lvl2pPr>
            <a:lvl3pPr marL="1371600" marR="0" lvl="2" indent="-368300" algn="l" rtl="0">
              <a:spcBef>
                <a:spcPts val="600"/>
              </a:spcBef>
              <a:spcAft>
                <a:spcPts val="0"/>
              </a:spcAft>
              <a:buClr>
                <a:srgbClr val="6DB7D7"/>
              </a:buClr>
              <a:buSzPts val="2200"/>
              <a:buFont typeface="Noto Sans Symbols"/>
              <a:buChar char="●"/>
              <a:defRPr sz="2000" b="0" i="0" u="none" strike="noStrike" cap="none">
                <a:solidFill>
                  <a:srgbClr val="595959"/>
                </a:solidFill>
                <a:latin typeface="Source Sans Pro"/>
                <a:ea typeface="Source Sans Pro"/>
                <a:cs typeface="Source Sans Pro"/>
                <a:sym typeface="Source Sans Pro"/>
              </a:defRPr>
            </a:lvl3pPr>
            <a:lvl4pPr marL="1828800" marR="0" lvl="3" indent="-354330" algn="l" rtl="0">
              <a:spcBef>
                <a:spcPts val="600"/>
              </a:spcBef>
              <a:spcAft>
                <a:spcPts val="0"/>
              </a:spcAft>
              <a:buClr>
                <a:srgbClr val="205C77"/>
              </a:buClr>
              <a:buSzPts val="1980"/>
              <a:buFont typeface="Noto Sans Symbols"/>
              <a:buChar char="●"/>
              <a:defRPr sz="1800" b="0" i="0" u="none" strike="noStrike" cap="none">
                <a:solidFill>
                  <a:srgbClr val="595959"/>
                </a:solidFill>
                <a:latin typeface="Source Sans Pro"/>
                <a:ea typeface="Source Sans Pro"/>
                <a:cs typeface="Source Sans Pro"/>
                <a:sym typeface="Source Sans Pro"/>
              </a:defRPr>
            </a:lvl4pPr>
            <a:lvl5pPr marL="2286000" marR="0" lvl="4" indent="-354329" algn="l" rtl="0">
              <a:spcBef>
                <a:spcPts val="600"/>
              </a:spcBef>
              <a:spcAft>
                <a:spcPts val="0"/>
              </a:spcAft>
              <a:buClr>
                <a:srgbClr val="6DB7D7"/>
              </a:buClr>
              <a:buSzPts val="1980"/>
              <a:buFont typeface="Noto Sans Symbols"/>
              <a:buChar char="●"/>
              <a:defRPr sz="1800" b="0" i="0" u="none" strike="noStrike" cap="none">
                <a:solidFill>
                  <a:srgbClr val="595959"/>
                </a:solidFill>
                <a:latin typeface="Source Sans Pro"/>
                <a:ea typeface="Source Sans Pro"/>
                <a:cs typeface="Source Sans Pro"/>
                <a:sym typeface="Source Sans Pro"/>
              </a:defRPr>
            </a:lvl5pPr>
            <a:lvl6pPr marL="2743200" marR="0" lvl="5" indent="-354329" algn="l" rtl="0">
              <a:spcBef>
                <a:spcPts val="360"/>
              </a:spcBef>
              <a:spcAft>
                <a:spcPts val="0"/>
              </a:spcAft>
              <a:buClr>
                <a:schemeClr val="accent2"/>
              </a:buClr>
              <a:buSzPts val="1980"/>
              <a:buFont typeface="Noto Sans Symbols"/>
              <a:buChar char="●"/>
              <a:defRPr sz="1800" b="0" i="0" u="none" strike="noStrike" cap="none">
                <a:solidFill>
                  <a:srgbClr val="595959"/>
                </a:solidFill>
                <a:latin typeface="Source Sans Pro"/>
                <a:ea typeface="Source Sans Pro"/>
                <a:cs typeface="Source Sans Pro"/>
                <a:sym typeface="Source Sans Pro"/>
              </a:defRPr>
            </a:lvl6pPr>
            <a:lvl7pPr marL="3200400" marR="0" lvl="6" indent="-354329" algn="l" rtl="0">
              <a:spcBef>
                <a:spcPts val="360"/>
              </a:spcBef>
              <a:spcAft>
                <a:spcPts val="0"/>
              </a:spcAft>
              <a:buClr>
                <a:srgbClr val="6DB7D7"/>
              </a:buClr>
              <a:buSzPts val="1980"/>
              <a:buFont typeface="Noto Sans Symbols"/>
              <a:buChar char="●"/>
              <a:defRPr sz="1800" b="0" i="0" u="none" strike="noStrike" cap="none">
                <a:solidFill>
                  <a:srgbClr val="595959"/>
                </a:solidFill>
                <a:latin typeface="Source Sans Pro"/>
                <a:ea typeface="Source Sans Pro"/>
                <a:cs typeface="Source Sans Pro"/>
                <a:sym typeface="Source Sans Pro"/>
              </a:defRPr>
            </a:lvl7pPr>
            <a:lvl8pPr marL="3657600" marR="0" lvl="7" indent="-354329" algn="l" rtl="0">
              <a:spcBef>
                <a:spcPts val="360"/>
              </a:spcBef>
              <a:spcAft>
                <a:spcPts val="0"/>
              </a:spcAft>
              <a:buClr>
                <a:schemeClr val="accent2"/>
              </a:buClr>
              <a:buSzPts val="1980"/>
              <a:buFont typeface="Noto Sans Symbols"/>
              <a:buChar char="●"/>
              <a:defRPr sz="1800" b="0" i="0" u="none" strike="noStrike" cap="none">
                <a:solidFill>
                  <a:srgbClr val="595959"/>
                </a:solidFill>
                <a:latin typeface="Source Sans Pro"/>
                <a:ea typeface="Source Sans Pro"/>
                <a:cs typeface="Source Sans Pro"/>
                <a:sym typeface="Source Sans Pro"/>
              </a:defRPr>
            </a:lvl8pPr>
            <a:lvl9pPr marL="4114800" marR="0" lvl="8" indent="-354329" algn="l" rtl="0">
              <a:spcBef>
                <a:spcPts val="360"/>
              </a:spcBef>
              <a:spcAft>
                <a:spcPts val="0"/>
              </a:spcAft>
              <a:buClr>
                <a:srgbClr val="6DB7D7"/>
              </a:buClr>
              <a:buSzPts val="1980"/>
              <a:buFont typeface="Noto Sans Symbols"/>
              <a:buChar char="●"/>
              <a:defRPr sz="1800" b="0" i="0" u="none" strike="noStrike" cap="none">
                <a:solidFill>
                  <a:srgbClr val="595959"/>
                </a:solidFill>
                <a:latin typeface="Source Sans Pro"/>
                <a:ea typeface="Source Sans Pro"/>
                <a:cs typeface="Source Sans Pro"/>
                <a:sym typeface="Source Sans Pro"/>
              </a:defRPr>
            </a:lvl9pPr>
          </a:lstStyle>
          <a:p>
            <a:endParaRPr/>
          </a:p>
        </p:txBody>
      </p:sp>
      <p:sp>
        <p:nvSpPr>
          <p:cNvPr id="83" name="Shape 83"/>
          <p:cNvSpPr txBox="1">
            <a:spLocks noGrp="1"/>
          </p:cNvSpPr>
          <p:nvPr>
            <p:ph type="dt" idx="10"/>
          </p:nvPr>
        </p:nvSpPr>
        <p:spPr>
          <a:xfrm>
            <a:off x="5629835" y="6275668"/>
            <a:ext cx="2133600" cy="365125"/>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1200" b="0" i="0" u="none" strike="noStrike" cap="none">
                <a:solidFill>
                  <a:schemeClr val="lt1"/>
                </a:solidFill>
                <a:latin typeface="Source Sans Pro"/>
                <a:ea typeface="Source Sans Pro"/>
                <a:cs typeface="Source Sans Pro"/>
                <a:sym typeface="Source Sans Pro"/>
              </a:defRPr>
            </a:lvl1pPr>
            <a:lvl2pPr marR="0" lvl="1"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2pPr>
            <a:lvl3pPr marR="0" lvl="2"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3pPr>
            <a:lvl4pPr marR="0" lvl="3"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4pPr>
            <a:lvl5pPr marR="0" lvl="4"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5pPr>
            <a:lvl6pPr marR="0" lvl="5"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6pPr>
            <a:lvl7pPr marR="0" lvl="6"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7pPr>
            <a:lvl8pPr marR="0" lvl="7"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8pPr>
            <a:lvl9pPr marR="0" lvl="8"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84" name="Shape 84"/>
          <p:cNvSpPr txBox="1">
            <a:spLocks noGrp="1"/>
          </p:cNvSpPr>
          <p:nvPr>
            <p:ph type="ftr" idx="11"/>
          </p:nvPr>
        </p:nvSpPr>
        <p:spPr>
          <a:xfrm>
            <a:off x="264458" y="6275668"/>
            <a:ext cx="4840941"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chemeClr val="lt1"/>
                </a:solidFill>
                <a:latin typeface="Source Sans Pro"/>
                <a:ea typeface="Source Sans Pro"/>
                <a:cs typeface="Source Sans Pro"/>
                <a:sym typeface="Source Sans Pro"/>
              </a:defRPr>
            </a:lvl1pPr>
            <a:lvl2pPr marR="0" lvl="1"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2pPr>
            <a:lvl3pPr marR="0" lvl="2"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3pPr>
            <a:lvl4pPr marR="0" lvl="3"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4pPr>
            <a:lvl5pPr marR="0" lvl="4"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5pPr>
            <a:lvl6pPr marR="0" lvl="5"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6pPr>
            <a:lvl7pPr marR="0" lvl="6"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7pPr>
            <a:lvl8pPr marR="0" lvl="7"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8pPr>
            <a:lvl9pPr marR="0" lvl="8"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85" name="Shape 85"/>
          <p:cNvSpPr txBox="1">
            <a:spLocks noGrp="1"/>
          </p:cNvSpPr>
          <p:nvPr>
            <p:ph type="sldNum" idx="12"/>
          </p:nvPr>
        </p:nvSpPr>
        <p:spPr>
          <a:xfrm>
            <a:off x="7897906" y="6275668"/>
            <a:ext cx="990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3600" b="0" i="0" u="none" strike="noStrike" cap="none">
                <a:solidFill>
                  <a:schemeClr val="lt1"/>
                </a:solidFill>
                <a:latin typeface="Source Sans Pro"/>
                <a:ea typeface="Source Sans Pro"/>
                <a:cs typeface="Source Sans Pro"/>
                <a:sym typeface="Source Sans Pro"/>
              </a:defRPr>
            </a:lvl1pPr>
            <a:lvl2pPr marL="0" marR="0" lvl="1" indent="0" algn="r" rtl="0">
              <a:spcBef>
                <a:spcPts val="0"/>
              </a:spcBef>
              <a:buNone/>
              <a:defRPr sz="3600" b="0" i="0" u="none" strike="noStrike" cap="none">
                <a:solidFill>
                  <a:schemeClr val="lt1"/>
                </a:solidFill>
                <a:latin typeface="Source Sans Pro"/>
                <a:ea typeface="Source Sans Pro"/>
                <a:cs typeface="Source Sans Pro"/>
                <a:sym typeface="Source Sans Pro"/>
              </a:defRPr>
            </a:lvl2pPr>
            <a:lvl3pPr marL="0" marR="0" lvl="2" indent="0" algn="r" rtl="0">
              <a:spcBef>
                <a:spcPts val="0"/>
              </a:spcBef>
              <a:buNone/>
              <a:defRPr sz="3600" b="0" i="0" u="none" strike="noStrike" cap="none">
                <a:solidFill>
                  <a:schemeClr val="lt1"/>
                </a:solidFill>
                <a:latin typeface="Source Sans Pro"/>
                <a:ea typeface="Source Sans Pro"/>
                <a:cs typeface="Source Sans Pro"/>
                <a:sym typeface="Source Sans Pro"/>
              </a:defRPr>
            </a:lvl3pPr>
            <a:lvl4pPr marL="0" marR="0" lvl="3" indent="0" algn="r" rtl="0">
              <a:spcBef>
                <a:spcPts val="0"/>
              </a:spcBef>
              <a:buNone/>
              <a:defRPr sz="3600" b="0" i="0" u="none" strike="noStrike" cap="none">
                <a:solidFill>
                  <a:schemeClr val="lt1"/>
                </a:solidFill>
                <a:latin typeface="Source Sans Pro"/>
                <a:ea typeface="Source Sans Pro"/>
                <a:cs typeface="Source Sans Pro"/>
                <a:sym typeface="Source Sans Pro"/>
              </a:defRPr>
            </a:lvl4pPr>
            <a:lvl5pPr marL="0" marR="0" lvl="4" indent="0" algn="r" rtl="0">
              <a:spcBef>
                <a:spcPts val="0"/>
              </a:spcBef>
              <a:buNone/>
              <a:defRPr sz="3600" b="0" i="0" u="none" strike="noStrike" cap="none">
                <a:solidFill>
                  <a:schemeClr val="lt1"/>
                </a:solidFill>
                <a:latin typeface="Source Sans Pro"/>
                <a:ea typeface="Source Sans Pro"/>
                <a:cs typeface="Source Sans Pro"/>
                <a:sym typeface="Source Sans Pro"/>
              </a:defRPr>
            </a:lvl5pPr>
            <a:lvl6pPr marL="0" marR="0" lvl="5" indent="0" algn="r" rtl="0">
              <a:spcBef>
                <a:spcPts val="0"/>
              </a:spcBef>
              <a:buNone/>
              <a:defRPr sz="3600" b="0" i="0" u="none" strike="noStrike" cap="none">
                <a:solidFill>
                  <a:schemeClr val="lt1"/>
                </a:solidFill>
                <a:latin typeface="Source Sans Pro"/>
                <a:ea typeface="Source Sans Pro"/>
                <a:cs typeface="Source Sans Pro"/>
                <a:sym typeface="Source Sans Pro"/>
              </a:defRPr>
            </a:lvl6pPr>
            <a:lvl7pPr marL="0" marR="0" lvl="6" indent="0" algn="r" rtl="0">
              <a:spcBef>
                <a:spcPts val="0"/>
              </a:spcBef>
              <a:buNone/>
              <a:defRPr sz="3600" b="0" i="0" u="none" strike="noStrike" cap="none">
                <a:solidFill>
                  <a:schemeClr val="lt1"/>
                </a:solidFill>
                <a:latin typeface="Source Sans Pro"/>
                <a:ea typeface="Source Sans Pro"/>
                <a:cs typeface="Source Sans Pro"/>
                <a:sym typeface="Source Sans Pro"/>
              </a:defRPr>
            </a:lvl7pPr>
            <a:lvl8pPr marL="0" marR="0" lvl="7" indent="0" algn="r" rtl="0">
              <a:spcBef>
                <a:spcPts val="0"/>
              </a:spcBef>
              <a:buNone/>
              <a:defRPr sz="3600" b="0" i="0" u="none" strike="noStrike" cap="none">
                <a:solidFill>
                  <a:schemeClr val="lt1"/>
                </a:solidFill>
                <a:latin typeface="Source Sans Pro"/>
                <a:ea typeface="Source Sans Pro"/>
                <a:cs typeface="Source Sans Pro"/>
                <a:sym typeface="Source Sans Pro"/>
              </a:defRPr>
            </a:lvl8pPr>
            <a:lvl9pPr marL="0" marR="0" lvl="8" indent="0" algn="r" rtl="0">
              <a:spcBef>
                <a:spcPts val="0"/>
              </a:spcBef>
              <a:buNone/>
              <a:defRPr sz="3600" b="0" i="0" u="none" strike="noStrike" cap="none">
                <a:solidFill>
                  <a:schemeClr val="lt1"/>
                </a:solidFill>
                <a:latin typeface="Source Sans Pro"/>
                <a:ea typeface="Source Sans Pro"/>
                <a:cs typeface="Source Sans Pro"/>
                <a:sym typeface="Source Sans Pro"/>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86"/>
        <p:cNvGrpSpPr/>
        <p:nvPr/>
      </p:nvGrpSpPr>
      <p:grpSpPr>
        <a:xfrm>
          <a:off x="0" y="0"/>
          <a:ext cx="0" cy="0"/>
          <a:chOff x="0" y="0"/>
          <a:chExt cx="0" cy="0"/>
        </a:xfrm>
      </p:grpSpPr>
      <p:sp>
        <p:nvSpPr>
          <p:cNvPr id="87" name="Shape 87"/>
          <p:cNvSpPr txBox="1">
            <a:spLocks noGrp="1"/>
          </p:cNvSpPr>
          <p:nvPr>
            <p:ph type="title"/>
          </p:nvPr>
        </p:nvSpPr>
        <p:spPr>
          <a:xfrm rot="5400000">
            <a:off x="5344142" y="2393951"/>
            <a:ext cx="5575300" cy="1524000"/>
          </a:xfrm>
          <a:prstGeom prst="rect">
            <a:avLst/>
          </a:prstGeom>
          <a:noFill/>
          <a:ln>
            <a:noFill/>
          </a:ln>
        </p:spPr>
        <p:txBody>
          <a:bodyPr spcFirstLastPara="1" wrap="square" lIns="91425" tIns="45700" rIns="91425" bIns="45700" anchor="b" anchorCtr="0"/>
          <a:lstStyle>
            <a:lvl1pPr marR="0" lvl="0" algn="ctr" rtl="0">
              <a:spcBef>
                <a:spcPts val="0"/>
              </a:spcBef>
              <a:spcAft>
                <a:spcPts val="0"/>
              </a:spcAft>
              <a:buClr>
                <a:schemeClr val="accent1"/>
              </a:buClr>
              <a:buSzPts val="4600"/>
              <a:buFont typeface="Source Sans Pro"/>
              <a:buNone/>
              <a:defRPr sz="4600" b="0" i="0" u="none" strike="noStrike" cap="none">
                <a:solidFill>
                  <a:schemeClr val="accent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88" name="Shape 88"/>
          <p:cNvSpPr txBox="1">
            <a:spLocks noGrp="1"/>
          </p:cNvSpPr>
          <p:nvPr>
            <p:ph type="body" idx="1"/>
          </p:nvPr>
        </p:nvSpPr>
        <p:spPr>
          <a:xfrm rot="5400000">
            <a:off x="1106487" y="-188912"/>
            <a:ext cx="5575300" cy="6689726"/>
          </a:xfrm>
          <a:prstGeom prst="rect">
            <a:avLst/>
          </a:prstGeom>
          <a:noFill/>
          <a:ln>
            <a:noFill/>
          </a:ln>
        </p:spPr>
        <p:txBody>
          <a:bodyPr spcFirstLastPara="1" wrap="square" lIns="91425" tIns="45700" rIns="91425" bIns="45700" anchor="t" anchorCtr="0"/>
          <a:lstStyle>
            <a:lvl1pPr marL="457200" marR="0" lvl="0" indent="-396240" algn="l" rtl="0">
              <a:spcBef>
                <a:spcPts val="2000"/>
              </a:spcBef>
              <a:spcAft>
                <a:spcPts val="0"/>
              </a:spcAft>
              <a:buClr>
                <a:srgbClr val="6DB7D7"/>
              </a:buClr>
              <a:buSzPts val="2640"/>
              <a:buFont typeface="Noto Sans Symbols"/>
              <a:buChar char="●"/>
              <a:defRPr sz="2400" b="0" i="0" u="none" strike="noStrike" cap="none">
                <a:solidFill>
                  <a:srgbClr val="595959"/>
                </a:solidFill>
                <a:latin typeface="Source Sans Pro"/>
                <a:ea typeface="Source Sans Pro"/>
                <a:cs typeface="Source Sans Pro"/>
                <a:sym typeface="Source Sans Pro"/>
              </a:defRPr>
            </a:lvl1pPr>
            <a:lvl2pPr marL="914400" marR="0" lvl="1" indent="-382269" algn="l" rtl="0">
              <a:spcBef>
                <a:spcPts val="600"/>
              </a:spcBef>
              <a:spcAft>
                <a:spcPts val="0"/>
              </a:spcAft>
              <a:buClr>
                <a:srgbClr val="205C77"/>
              </a:buClr>
              <a:buSzPts val="2420"/>
              <a:buFont typeface="Noto Sans Symbols"/>
              <a:buChar char="●"/>
              <a:defRPr sz="2200" b="0" i="0" u="none" strike="noStrike" cap="none">
                <a:solidFill>
                  <a:srgbClr val="595959"/>
                </a:solidFill>
                <a:latin typeface="Source Sans Pro"/>
                <a:ea typeface="Source Sans Pro"/>
                <a:cs typeface="Source Sans Pro"/>
                <a:sym typeface="Source Sans Pro"/>
              </a:defRPr>
            </a:lvl2pPr>
            <a:lvl3pPr marL="1371600" marR="0" lvl="2" indent="-368300" algn="l" rtl="0">
              <a:spcBef>
                <a:spcPts val="600"/>
              </a:spcBef>
              <a:spcAft>
                <a:spcPts val="0"/>
              </a:spcAft>
              <a:buClr>
                <a:srgbClr val="6DB7D7"/>
              </a:buClr>
              <a:buSzPts val="2200"/>
              <a:buFont typeface="Noto Sans Symbols"/>
              <a:buChar char="●"/>
              <a:defRPr sz="2000" b="0" i="0" u="none" strike="noStrike" cap="none">
                <a:solidFill>
                  <a:srgbClr val="595959"/>
                </a:solidFill>
                <a:latin typeface="Source Sans Pro"/>
                <a:ea typeface="Source Sans Pro"/>
                <a:cs typeface="Source Sans Pro"/>
                <a:sym typeface="Source Sans Pro"/>
              </a:defRPr>
            </a:lvl3pPr>
            <a:lvl4pPr marL="1828800" marR="0" lvl="3" indent="-354330" algn="l" rtl="0">
              <a:spcBef>
                <a:spcPts val="600"/>
              </a:spcBef>
              <a:spcAft>
                <a:spcPts val="0"/>
              </a:spcAft>
              <a:buClr>
                <a:srgbClr val="205C77"/>
              </a:buClr>
              <a:buSzPts val="1980"/>
              <a:buFont typeface="Noto Sans Symbols"/>
              <a:buChar char="●"/>
              <a:defRPr sz="1800" b="0" i="0" u="none" strike="noStrike" cap="none">
                <a:solidFill>
                  <a:srgbClr val="595959"/>
                </a:solidFill>
                <a:latin typeface="Source Sans Pro"/>
                <a:ea typeface="Source Sans Pro"/>
                <a:cs typeface="Source Sans Pro"/>
                <a:sym typeface="Source Sans Pro"/>
              </a:defRPr>
            </a:lvl4pPr>
            <a:lvl5pPr marL="2286000" marR="0" lvl="4" indent="-354329" algn="l" rtl="0">
              <a:spcBef>
                <a:spcPts val="600"/>
              </a:spcBef>
              <a:spcAft>
                <a:spcPts val="0"/>
              </a:spcAft>
              <a:buClr>
                <a:srgbClr val="6DB7D7"/>
              </a:buClr>
              <a:buSzPts val="1980"/>
              <a:buFont typeface="Noto Sans Symbols"/>
              <a:buChar char="●"/>
              <a:defRPr sz="1800" b="0" i="0" u="none" strike="noStrike" cap="none">
                <a:solidFill>
                  <a:srgbClr val="595959"/>
                </a:solidFill>
                <a:latin typeface="Source Sans Pro"/>
                <a:ea typeface="Source Sans Pro"/>
                <a:cs typeface="Source Sans Pro"/>
                <a:sym typeface="Source Sans Pro"/>
              </a:defRPr>
            </a:lvl5pPr>
            <a:lvl6pPr marL="2743200" marR="0" lvl="5" indent="-354329" algn="l" rtl="0">
              <a:spcBef>
                <a:spcPts val="360"/>
              </a:spcBef>
              <a:spcAft>
                <a:spcPts val="0"/>
              </a:spcAft>
              <a:buClr>
                <a:schemeClr val="accent2"/>
              </a:buClr>
              <a:buSzPts val="1980"/>
              <a:buFont typeface="Noto Sans Symbols"/>
              <a:buChar char="●"/>
              <a:defRPr sz="1800" b="0" i="0" u="none" strike="noStrike" cap="none">
                <a:solidFill>
                  <a:srgbClr val="595959"/>
                </a:solidFill>
                <a:latin typeface="Source Sans Pro"/>
                <a:ea typeface="Source Sans Pro"/>
                <a:cs typeface="Source Sans Pro"/>
                <a:sym typeface="Source Sans Pro"/>
              </a:defRPr>
            </a:lvl6pPr>
            <a:lvl7pPr marL="3200400" marR="0" lvl="6" indent="-354329" algn="l" rtl="0">
              <a:spcBef>
                <a:spcPts val="360"/>
              </a:spcBef>
              <a:spcAft>
                <a:spcPts val="0"/>
              </a:spcAft>
              <a:buClr>
                <a:srgbClr val="6DB7D7"/>
              </a:buClr>
              <a:buSzPts val="1980"/>
              <a:buFont typeface="Noto Sans Symbols"/>
              <a:buChar char="●"/>
              <a:defRPr sz="1800" b="0" i="0" u="none" strike="noStrike" cap="none">
                <a:solidFill>
                  <a:srgbClr val="595959"/>
                </a:solidFill>
                <a:latin typeface="Source Sans Pro"/>
                <a:ea typeface="Source Sans Pro"/>
                <a:cs typeface="Source Sans Pro"/>
                <a:sym typeface="Source Sans Pro"/>
              </a:defRPr>
            </a:lvl7pPr>
            <a:lvl8pPr marL="3657600" marR="0" lvl="7" indent="-354329" algn="l" rtl="0">
              <a:spcBef>
                <a:spcPts val="360"/>
              </a:spcBef>
              <a:spcAft>
                <a:spcPts val="0"/>
              </a:spcAft>
              <a:buClr>
                <a:schemeClr val="accent2"/>
              </a:buClr>
              <a:buSzPts val="1980"/>
              <a:buFont typeface="Noto Sans Symbols"/>
              <a:buChar char="●"/>
              <a:defRPr sz="1800" b="0" i="0" u="none" strike="noStrike" cap="none">
                <a:solidFill>
                  <a:srgbClr val="595959"/>
                </a:solidFill>
                <a:latin typeface="Source Sans Pro"/>
                <a:ea typeface="Source Sans Pro"/>
                <a:cs typeface="Source Sans Pro"/>
                <a:sym typeface="Source Sans Pro"/>
              </a:defRPr>
            </a:lvl8pPr>
            <a:lvl9pPr marL="4114800" marR="0" lvl="8" indent="-354329" algn="l" rtl="0">
              <a:spcBef>
                <a:spcPts val="360"/>
              </a:spcBef>
              <a:spcAft>
                <a:spcPts val="0"/>
              </a:spcAft>
              <a:buClr>
                <a:srgbClr val="6DB7D7"/>
              </a:buClr>
              <a:buSzPts val="1980"/>
              <a:buFont typeface="Noto Sans Symbols"/>
              <a:buChar char="●"/>
              <a:defRPr sz="1800" b="0" i="0" u="none" strike="noStrike" cap="none">
                <a:solidFill>
                  <a:srgbClr val="595959"/>
                </a:solidFill>
                <a:latin typeface="Source Sans Pro"/>
                <a:ea typeface="Source Sans Pro"/>
                <a:cs typeface="Source Sans Pro"/>
                <a:sym typeface="Source Sans Pro"/>
              </a:defRPr>
            </a:lvl9pPr>
          </a:lstStyle>
          <a:p>
            <a:endParaRPr/>
          </a:p>
        </p:txBody>
      </p:sp>
      <p:sp>
        <p:nvSpPr>
          <p:cNvPr id="89" name="Shape 89"/>
          <p:cNvSpPr txBox="1">
            <a:spLocks noGrp="1"/>
          </p:cNvSpPr>
          <p:nvPr>
            <p:ph type="dt" idx="10"/>
          </p:nvPr>
        </p:nvSpPr>
        <p:spPr>
          <a:xfrm>
            <a:off x="5629835" y="6275668"/>
            <a:ext cx="2133600" cy="365125"/>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1200" b="0" i="0" u="none" strike="noStrike" cap="none">
                <a:solidFill>
                  <a:schemeClr val="lt1"/>
                </a:solidFill>
                <a:latin typeface="Source Sans Pro"/>
                <a:ea typeface="Source Sans Pro"/>
                <a:cs typeface="Source Sans Pro"/>
                <a:sym typeface="Source Sans Pro"/>
              </a:defRPr>
            </a:lvl1pPr>
            <a:lvl2pPr marR="0" lvl="1"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2pPr>
            <a:lvl3pPr marR="0" lvl="2"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3pPr>
            <a:lvl4pPr marR="0" lvl="3"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4pPr>
            <a:lvl5pPr marR="0" lvl="4"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5pPr>
            <a:lvl6pPr marR="0" lvl="5"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6pPr>
            <a:lvl7pPr marR="0" lvl="6"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7pPr>
            <a:lvl8pPr marR="0" lvl="7"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8pPr>
            <a:lvl9pPr marR="0" lvl="8"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90" name="Shape 90"/>
          <p:cNvSpPr txBox="1">
            <a:spLocks noGrp="1"/>
          </p:cNvSpPr>
          <p:nvPr>
            <p:ph type="ftr" idx="11"/>
          </p:nvPr>
        </p:nvSpPr>
        <p:spPr>
          <a:xfrm>
            <a:off x="264458" y="6275668"/>
            <a:ext cx="4840941"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chemeClr val="lt1"/>
                </a:solidFill>
                <a:latin typeface="Source Sans Pro"/>
                <a:ea typeface="Source Sans Pro"/>
                <a:cs typeface="Source Sans Pro"/>
                <a:sym typeface="Source Sans Pro"/>
              </a:defRPr>
            </a:lvl1pPr>
            <a:lvl2pPr marR="0" lvl="1"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2pPr>
            <a:lvl3pPr marR="0" lvl="2"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3pPr>
            <a:lvl4pPr marR="0" lvl="3"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4pPr>
            <a:lvl5pPr marR="0" lvl="4"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5pPr>
            <a:lvl6pPr marR="0" lvl="5"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6pPr>
            <a:lvl7pPr marR="0" lvl="6"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7pPr>
            <a:lvl8pPr marR="0" lvl="7"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8pPr>
            <a:lvl9pPr marR="0" lvl="8"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91" name="Shape 91"/>
          <p:cNvSpPr txBox="1">
            <a:spLocks noGrp="1"/>
          </p:cNvSpPr>
          <p:nvPr>
            <p:ph type="sldNum" idx="12"/>
          </p:nvPr>
        </p:nvSpPr>
        <p:spPr>
          <a:xfrm>
            <a:off x="7897906" y="6275668"/>
            <a:ext cx="990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3600" b="0" i="0" u="none" strike="noStrike" cap="none">
                <a:solidFill>
                  <a:schemeClr val="lt1"/>
                </a:solidFill>
                <a:latin typeface="Source Sans Pro"/>
                <a:ea typeface="Source Sans Pro"/>
                <a:cs typeface="Source Sans Pro"/>
                <a:sym typeface="Source Sans Pro"/>
              </a:defRPr>
            </a:lvl1pPr>
            <a:lvl2pPr marL="0" marR="0" lvl="1" indent="0" algn="r" rtl="0">
              <a:spcBef>
                <a:spcPts val="0"/>
              </a:spcBef>
              <a:buNone/>
              <a:defRPr sz="3600" b="0" i="0" u="none" strike="noStrike" cap="none">
                <a:solidFill>
                  <a:schemeClr val="lt1"/>
                </a:solidFill>
                <a:latin typeface="Source Sans Pro"/>
                <a:ea typeface="Source Sans Pro"/>
                <a:cs typeface="Source Sans Pro"/>
                <a:sym typeface="Source Sans Pro"/>
              </a:defRPr>
            </a:lvl2pPr>
            <a:lvl3pPr marL="0" marR="0" lvl="2" indent="0" algn="r" rtl="0">
              <a:spcBef>
                <a:spcPts val="0"/>
              </a:spcBef>
              <a:buNone/>
              <a:defRPr sz="3600" b="0" i="0" u="none" strike="noStrike" cap="none">
                <a:solidFill>
                  <a:schemeClr val="lt1"/>
                </a:solidFill>
                <a:latin typeface="Source Sans Pro"/>
                <a:ea typeface="Source Sans Pro"/>
                <a:cs typeface="Source Sans Pro"/>
                <a:sym typeface="Source Sans Pro"/>
              </a:defRPr>
            </a:lvl3pPr>
            <a:lvl4pPr marL="0" marR="0" lvl="3" indent="0" algn="r" rtl="0">
              <a:spcBef>
                <a:spcPts val="0"/>
              </a:spcBef>
              <a:buNone/>
              <a:defRPr sz="3600" b="0" i="0" u="none" strike="noStrike" cap="none">
                <a:solidFill>
                  <a:schemeClr val="lt1"/>
                </a:solidFill>
                <a:latin typeface="Source Sans Pro"/>
                <a:ea typeface="Source Sans Pro"/>
                <a:cs typeface="Source Sans Pro"/>
                <a:sym typeface="Source Sans Pro"/>
              </a:defRPr>
            </a:lvl4pPr>
            <a:lvl5pPr marL="0" marR="0" lvl="4" indent="0" algn="r" rtl="0">
              <a:spcBef>
                <a:spcPts val="0"/>
              </a:spcBef>
              <a:buNone/>
              <a:defRPr sz="3600" b="0" i="0" u="none" strike="noStrike" cap="none">
                <a:solidFill>
                  <a:schemeClr val="lt1"/>
                </a:solidFill>
                <a:latin typeface="Source Sans Pro"/>
                <a:ea typeface="Source Sans Pro"/>
                <a:cs typeface="Source Sans Pro"/>
                <a:sym typeface="Source Sans Pro"/>
              </a:defRPr>
            </a:lvl5pPr>
            <a:lvl6pPr marL="0" marR="0" lvl="5" indent="0" algn="r" rtl="0">
              <a:spcBef>
                <a:spcPts val="0"/>
              </a:spcBef>
              <a:buNone/>
              <a:defRPr sz="3600" b="0" i="0" u="none" strike="noStrike" cap="none">
                <a:solidFill>
                  <a:schemeClr val="lt1"/>
                </a:solidFill>
                <a:latin typeface="Source Sans Pro"/>
                <a:ea typeface="Source Sans Pro"/>
                <a:cs typeface="Source Sans Pro"/>
                <a:sym typeface="Source Sans Pro"/>
              </a:defRPr>
            </a:lvl6pPr>
            <a:lvl7pPr marL="0" marR="0" lvl="6" indent="0" algn="r" rtl="0">
              <a:spcBef>
                <a:spcPts val="0"/>
              </a:spcBef>
              <a:buNone/>
              <a:defRPr sz="3600" b="0" i="0" u="none" strike="noStrike" cap="none">
                <a:solidFill>
                  <a:schemeClr val="lt1"/>
                </a:solidFill>
                <a:latin typeface="Source Sans Pro"/>
                <a:ea typeface="Source Sans Pro"/>
                <a:cs typeface="Source Sans Pro"/>
                <a:sym typeface="Source Sans Pro"/>
              </a:defRPr>
            </a:lvl7pPr>
            <a:lvl8pPr marL="0" marR="0" lvl="7" indent="0" algn="r" rtl="0">
              <a:spcBef>
                <a:spcPts val="0"/>
              </a:spcBef>
              <a:buNone/>
              <a:defRPr sz="3600" b="0" i="0" u="none" strike="noStrike" cap="none">
                <a:solidFill>
                  <a:schemeClr val="lt1"/>
                </a:solidFill>
                <a:latin typeface="Source Sans Pro"/>
                <a:ea typeface="Source Sans Pro"/>
                <a:cs typeface="Source Sans Pro"/>
                <a:sym typeface="Source Sans Pro"/>
              </a:defRPr>
            </a:lvl8pPr>
            <a:lvl9pPr marL="0" marR="0" lvl="8" indent="0" algn="r" rtl="0">
              <a:spcBef>
                <a:spcPts val="0"/>
              </a:spcBef>
              <a:buNone/>
              <a:defRPr sz="3600" b="0" i="0" u="none" strike="noStrike" cap="none">
                <a:solidFill>
                  <a:schemeClr val="lt1"/>
                </a:solidFill>
                <a:latin typeface="Source Sans Pro"/>
                <a:ea typeface="Source Sans Pro"/>
                <a:cs typeface="Source Sans Pro"/>
                <a:sym typeface="Source Sans Pro"/>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2"/>
        <p:cNvGrpSpPr/>
        <p:nvPr/>
      </p:nvGrpSpPr>
      <p:grpSpPr>
        <a:xfrm>
          <a:off x="0" y="0"/>
          <a:ext cx="0" cy="0"/>
          <a:chOff x="0" y="0"/>
          <a:chExt cx="0" cy="0"/>
        </a:xfrm>
      </p:grpSpPr>
      <p:sp>
        <p:nvSpPr>
          <p:cNvPr id="23" name="Shape 23"/>
          <p:cNvSpPr txBox="1">
            <a:spLocks noGrp="1"/>
          </p:cNvSpPr>
          <p:nvPr>
            <p:ph type="title"/>
          </p:nvPr>
        </p:nvSpPr>
        <p:spPr>
          <a:xfrm>
            <a:off x="549275" y="107576"/>
            <a:ext cx="8042276" cy="1336956"/>
          </a:xfrm>
          <a:prstGeom prst="rect">
            <a:avLst/>
          </a:prstGeom>
          <a:noFill/>
          <a:ln>
            <a:noFill/>
          </a:ln>
        </p:spPr>
        <p:txBody>
          <a:bodyPr spcFirstLastPara="1" wrap="square" lIns="91425" tIns="45700" rIns="91425" bIns="45700" anchor="b" anchorCtr="0"/>
          <a:lstStyle>
            <a:lvl1pPr marR="0" lvl="0" algn="ctr" rtl="0">
              <a:spcBef>
                <a:spcPts val="0"/>
              </a:spcBef>
              <a:spcAft>
                <a:spcPts val="0"/>
              </a:spcAft>
              <a:buClr>
                <a:schemeClr val="accent1"/>
              </a:buClr>
              <a:buSzPts val="4600"/>
              <a:buFont typeface="Source Sans Pro"/>
              <a:buNone/>
              <a:defRPr sz="4600" b="0" i="0" u="none" strike="noStrike" cap="none">
                <a:solidFill>
                  <a:schemeClr val="accent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4" name="Shape 24"/>
          <p:cNvSpPr txBox="1">
            <a:spLocks noGrp="1"/>
          </p:cNvSpPr>
          <p:nvPr>
            <p:ph type="body" idx="1"/>
          </p:nvPr>
        </p:nvSpPr>
        <p:spPr>
          <a:xfrm>
            <a:off x="549275" y="1600201"/>
            <a:ext cx="8042276" cy="4343400"/>
          </a:xfrm>
          <a:prstGeom prst="rect">
            <a:avLst/>
          </a:prstGeom>
          <a:noFill/>
          <a:ln>
            <a:noFill/>
          </a:ln>
        </p:spPr>
        <p:txBody>
          <a:bodyPr spcFirstLastPara="1" wrap="square" lIns="91425" tIns="45700" rIns="91425" bIns="45700" anchor="t" anchorCtr="0"/>
          <a:lstStyle>
            <a:lvl1pPr marL="457200" marR="0" lvl="0" indent="-396240" algn="l" rtl="0">
              <a:spcBef>
                <a:spcPts val="2000"/>
              </a:spcBef>
              <a:spcAft>
                <a:spcPts val="0"/>
              </a:spcAft>
              <a:buClr>
                <a:srgbClr val="6DB7D7"/>
              </a:buClr>
              <a:buSzPts val="2640"/>
              <a:buFont typeface="Noto Sans Symbols"/>
              <a:buChar char="●"/>
              <a:defRPr sz="2400" b="0" i="0" u="none" strike="noStrike" cap="none">
                <a:solidFill>
                  <a:srgbClr val="595959"/>
                </a:solidFill>
                <a:latin typeface="Source Sans Pro"/>
                <a:ea typeface="Source Sans Pro"/>
                <a:cs typeface="Source Sans Pro"/>
                <a:sym typeface="Source Sans Pro"/>
              </a:defRPr>
            </a:lvl1pPr>
            <a:lvl2pPr marL="914400" marR="0" lvl="1" indent="-382269" algn="l" rtl="0">
              <a:spcBef>
                <a:spcPts val="600"/>
              </a:spcBef>
              <a:spcAft>
                <a:spcPts val="0"/>
              </a:spcAft>
              <a:buClr>
                <a:srgbClr val="205C77"/>
              </a:buClr>
              <a:buSzPts val="2420"/>
              <a:buFont typeface="Noto Sans Symbols"/>
              <a:buChar char="●"/>
              <a:defRPr sz="2200" b="0" i="0" u="none" strike="noStrike" cap="none">
                <a:solidFill>
                  <a:srgbClr val="595959"/>
                </a:solidFill>
                <a:latin typeface="Source Sans Pro"/>
                <a:ea typeface="Source Sans Pro"/>
                <a:cs typeface="Source Sans Pro"/>
                <a:sym typeface="Source Sans Pro"/>
              </a:defRPr>
            </a:lvl2pPr>
            <a:lvl3pPr marL="1371600" marR="0" lvl="2" indent="-368300" algn="l" rtl="0">
              <a:spcBef>
                <a:spcPts val="600"/>
              </a:spcBef>
              <a:spcAft>
                <a:spcPts val="0"/>
              </a:spcAft>
              <a:buClr>
                <a:srgbClr val="6DB7D7"/>
              </a:buClr>
              <a:buSzPts val="2200"/>
              <a:buFont typeface="Noto Sans Symbols"/>
              <a:buChar char="●"/>
              <a:defRPr sz="2000" b="0" i="0" u="none" strike="noStrike" cap="none">
                <a:solidFill>
                  <a:srgbClr val="595959"/>
                </a:solidFill>
                <a:latin typeface="Source Sans Pro"/>
                <a:ea typeface="Source Sans Pro"/>
                <a:cs typeface="Source Sans Pro"/>
                <a:sym typeface="Source Sans Pro"/>
              </a:defRPr>
            </a:lvl3pPr>
            <a:lvl4pPr marL="1828800" marR="0" lvl="3" indent="-354330" algn="l" rtl="0">
              <a:spcBef>
                <a:spcPts val="600"/>
              </a:spcBef>
              <a:spcAft>
                <a:spcPts val="0"/>
              </a:spcAft>
              <a:buClr>
                <a:srgbClr val="205C77"/>
              </a:buClr>
              <a:buSzPts val="1980"/>
              <a:buFont typeface="Noto Sans Symbols"/>
              <a:buChar char="●"/>
              <a:defRPr sz="1800" b="0" i="0" u="none" strike="noStrike" cap="none">
                <a:solidFill>
                  <a:srgbClr val="595959"/>
                </a:solidFill>
                <a:latin typeface="Source Sans Pro"/>
                <a:ea typeface="Source Sans Pro"/>
                <a:cs typeface="Source Sans Pro"/>
                <a:sym typeface="Source Sans Pro"/>
              </a:defRPr>
            </a:lvl4pPr>
            <a:lvl5pPr marL="2286000" marR="0" lvl="4" indent="-354329" algn="l" rtl="0">
              <a:spcBef>
                <a:spcPts val="600"/>
              </a:spcBef>
              <a:spcAft>
                <a:spcPts val="0"/>
              </a:spcAft>
              <a:buClr>
                <a:srgbClr val="6DB7D7"/>
              </a:buClr>
              <a:buSzPts val="1980"/>
              <a:buFont typeface="Noto Sans Symbols"/>
              <a:buChar char="●"/>
              <a:defRPr sz="1800" b="0" i="0" u="none" strike="noStrike" cap="none">
                <a:solidFill>
                  <a:srgbClr val="595959"/>
                </a:solidFill>
                <a:latin typeface="Source Sans Pro"/>
                <a:ea typeface="Source Sans Pro"/>
                <a:cs typeface="Source Sans Pro"/>
                <a:sym typeface="Source Sans Pro"/>
              </a:defRPr>
            </a:lvl5pPr>
            <a:lvl6pPr marL="2743200" marR="0" lvl="5" indent="-354329" algn="l" rtl="0">
              <a:spcBef>
                <a:spcPts val="360"/>
              </a:spcBef>
              <a:spcAft>
                <a:spcPts val="0"/>
              </a:spcAft>
              <a:buClr>
                <a:schemeClr val="accent2"/>
              </a:buClr>
              <a:buSzPts val="1980"/>
              <a:buFont typeface="Noto Sans Symbols"/>
              <a:buChar char="●"/>
              <a:defRPr sz="1800" b="0" i="0" u="none" strike="noStrike" cap="none">
                <a:solidFill>
                  <a:srgbClr val="595959"/>
                </a:solidFill>
                <a:latin typeface="Source Sans Pro"/>
                <a:ea typeface="Source Sans Pro"/>
                <a:cs typeface="Source Sans Pro"/>
                <a:sym typeface="Source Sans Pro"/>
              </a:defRPr>
            </a:lvl6pPr>
            <a:lvl7pPr marL="3200400" marR="0" lvl="6" indent="-354329" algn="l" rtl="0">
              <a:spcBef>
                <a:spcPts val="360"/>
              </a:spcBef>
              <a:spcAft>
                <a:spcPts val="0"/>
              </a:spcAft>
              <a:buClr>
                <a:srgbClr val="6DB7D7"/>
              </a:buClr>
              <a:buSzPts val="1980"/>
              <a:buFont typeface="Noto Sans Symbols"/>
              <a:buChar char="●"/>
              <a:defRPr sz="1800" b="0" i="0" u="none" strike="noStrike" cap="none">
                <a:solidFill>
                  <a:srgbClr val="595959"/>
                </a:solidFill>
                <a:latin typeface="Source Sans Pro"/>
                <a:ea typeface="Source Sans Pro"/>
                <a:cs typeface="Source Sans Pro"/>
                <a:sym typeface="Source Sans Pro"/>
              </a:defRPr>
            </a:lvl7pPr>
            <a:lvl8pPr marL="3657600" marR="0" lvl="7" indent="-354329" algn="l" rtl="0">
              <a:spcBef>
                <a:spcPts val="360"/>
              </a:spcBef>
              <a:spcAft>
                <a:spcPts val="0"/>
              </a:spcAft>
              <a:buClr>
                <a:schemeClr val="accent2"/>
              </a:buClr>
              <a:buSzPts val="1980"/>
              <a:buFont typeface="Noto Sans Symbols"/>
              <a:buChar char="●"/>
              <a:defRPr sz="1800" b="0" i="0" u="none" strike="noStrike" cap="none">
                <a:solidFill>
                  <a:srgbClr val="595959"/>
                </a:solidFill>
                <a:latin typeface="Source Sans Pro"/>
                <a:ea typeface="Source Sans Pro"/>
                <a:cs typeface="Source Sans Pro"/>
                <a:sym typeface="Source Sans Pro"/>
              </a:defRPr>
            </a:lvl8pPr>
            <a:lvl9pPr marL="4114800" marR="0" lvl="8" indent="-354329" algn="l" rtl="0">
              <a:spcBef>
                <a:spcPts val="360"/>
              </a:spcBef>
              <a:spcAft>
                <a:spcPts val="0"/>
              </a:spcAft>
              <a:buClr>
                <a:srgbClr val="6DB7D7"/>
              </a:buClr>
              <a:buSzPts val="1980"/>
              <a:buFont typeface="Noto Sans Symbols"/>
              <a:buChar char="●"/>
              <a:defRPr sz="1800" b="0" i="0" u="none" strike="noStrike" cap="none">
                <a:solidFill>
                  <a:srgbClr val="595959"/>
                </a:solidFill>
                <a:latin typeface="Source Sans Pro"/>
                <a:ea typeface="Source Sans Pro"/>
                <a:cs typeface="Source Sans Pro"/>
                <a:sym typeface="Source Sans Pro"/>
              </a:defRPr>
            </a:lvl9pPr>
          </a:lstStyle>
          <a:p>
            <a:endParaRPr/>
          </a:p>
        </p:txBody>
      </p:sp>
      <p:sp>
        <p:nvSpPr>
          <p:cNvPr id="25" name="Shape 25"/>
          <p:cNvSpPr txBox="1">
            <a:spLocks noGrp="1"/>
          </p:cNvSpPr>
          <p:nvPr>
            <p:ph type="dt" idx="10"/>
          </p:nvPr>
        </p:nvSpPr>
        <p:spPr>
          <a:xfrm>
            <a:off x="5629835" y="6275668"/>
            <a:ext cx="2133600" cy="365125"/>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1200" b="0" i="0" u="none" strike="noStrike" cap="none">
                <a:solidFill>
                  <a:schemeClr val="lt1"/>
                </a:solidFill>
                <a:latin typeface="Source Sans Pro"/>
                <a:ea typeface="Source Sans Pro"/>
                <a:cs typeface="Source Sans Pro"/>
                <a:sym typeface="Source Sans Pro"/>
              </a:defRPr>
            </a:lvl1pPr>
            <a:lvl2pPr marR="0" lvl="1"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2pPr>
            <a:lvl3pPr marR="0" lvl="2"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3pPr>
            <a:lvl4pPr marR="0" lvl="3"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4pPr>
            <a:lvl5pPr marR="0" lvl="4"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5pPr>
            <a:lvl6pPr marR="0" lvl="5"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6pPr>
            <a:lvl7pPr marR="0" lvl="6"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7pPr>
            <a:lvl8pPr marR="0" lvl="7"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8pPr>
            <a:lvl9pPr marR="0" lvl="8"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26" name="Shape 26"/>
          <p:cNvSpPr txBox="1">
            <a:spLocks noGrp="1"/>
          </p:cNvSpPr>
          <p:nvPr>
            <p:ph type="ftr" idx="11"/>
          </p:nvPr>
        </p:nvSpPr>
        <p:spPr>
          <a:xfrm>
            <a:off x="264458" y="6275668"/>
            <a:ext cx="4840941"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chemeClr val="lt1"/>
                </a:solidFill>
                <a:latin typeface="Source Sans Pro"/>
                <a:ea typeface="Source Sans Pro"/>
                <a:cs typeface="Source Sans Pro"/>
                <a:sym typeface="Source Sans Pro"/>
              </a:defRPr>
            </a:lvl1pPr>
            <a:lvl2pPr marR="0" lvl="1"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2pPr>
            <a:lvl3pPr marR="0" lvl="2"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3pPr>
            <a:lvl4pPr marR="0" lvl="3"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4pPr>
            <a:lvl5pPr marR="0" lvl="4"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5pPr>
            <a:lvl6pPr marR="0" lvl="5"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6pPr>
            <a:lvl7pPr marR="0" lvl="6"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7pPr>
            <a:lvl8pPr marR="0" lvl="7"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8pPr>
            <a:lvl9pPr marR="0" lvl="8"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27" name="Shape 27"/>
          <p:cNvSpPr txBox="1">
            <a:spLocks noGrp="1"/>
          </p:cNvSpPr>
          <p:nvPr>
            <p:ph type="sldNum" idx="12"/>
          </p:nvPr>
        </p:nvSpPr>
        <p:spPr>
          <a:xfrm>
            <a:off x="7897906" y="6275668"/>
            <a:ext cx="990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3600" b="0" i="0" u="none" strike="noStrike" cap="none">
                <a:solidFill>
                  <a:schemeClr val="lt1"/>
                </a:solidFill>
                <a:latin typeface="Source Sans Pro"/>
                <a:ea typeface="Source Sans Pro"/>
                <a:cs typeface="Source Sans Pro"/>
                <a:sym typeface="Source Sans Pro"/>
              </a:defRPr>
            </a:lvl1pPr>
            <a:lvl2pPr marL="0" marR="0" lvl="1" indent="0" algn="r" rtl="0">
              <a:spcBef>
                <a:spcPts val="0"/>
              </a:spcBef>
              <a:buNone/>
              <a:defRPr sz="3600" b="0" i="0" u="none" strike="noStrike" cap="none">
                <a:solidFill>
                  <a:schemeClr val="lt1"/>
                </a:solidFill>
                <a:latin typeface="Source Sans Pro"/>
                <a:ea typeface="Source Sans Pro"/>
                <a:cs typeface="Source Sans Pro"/>
                <a:sym typeface="Source Sans Pro"/>
              </a:defRPr>
            </a:lvl2pPr>
            <a:lvl3pPr marL="0" marR="0" lvl="2" indent="0" algn="r" rtl="0">
              <a:spcBef>
                <a:spcPts val="0"/>
              </a:spcBef>
              <a:buNone/>
              <a:defRPr sz="3600" b="0" i="0" u="none" strike="noStrike" cap="none">
                <a:solidFill>
                  <a:schemeClr val="lt1"/>
                </a:solidFill>
                <a:latin typeface="Source Sans Pro"/>
                <a:ea typeface="Source Sans Pro"/>
                <a:cs typeface="Source Sans Pro"/>
                <a:sym typeface="Source Sans Pro"/>
              </a:defRPr>
            </a:lvl3pPr>
            <a:lvl4pPr marL="0" marR="0" lvl="3" indent="0" algn="r" rtl="0">
              <a:spcBef>
                <a:spcPts val="0"/>
              </a:spcBef>
              <a:buNone/>
              <a:defRPr sz="3600" b="0" i="0" u="none" strike="noStrike" cap="none">
                <a:solidFill>
                  <a:schemeClr val="lt1"/>
                </a:solidFill>
                <a:latin typeface="Source Sans Pro"/>
                <a:ea typeface="Source Sans Pro"/>
                <a:cs typeface="Source Sans Pro"/>
                <a:sym typeface="Source Sans Pro"/>
              </a:defRPr>
            </a:lvl4pPr>
            <a:lvl5pPr marL="0" marR="0" lvl="4" indent="0" algn="r" rtl="0">
              <a:spcBef>
                <a:spcPts val="0"/>
              </a:spcBef>
              <a:buNone/>
              <a:defRPr sz="3600" b="0" i="0" u="none" strike="noStrike" cap="none">
                <a:solidFill>
                  <a:schemeClr val="lt1"/>
                </a:solidFill>
                <a:latin typeface="Source Sans Pro"/>
                <a:ea typeface="Source Sans Pro"/>
                <a:cs typeface="Source Sans Pro"/>
                <a:sym typeface="Source Sans Pro"/>
              </a:defRPr>
            </a:lvl5pPr>
            <a:lvl6pPr marL="0" marR="0" lvl="5" indent="0" algn="r" rtl="0">
              <a:spcBef>
                <a:spcPts val="0"/>
              </a:spcBef>
              <a:buNone/>
              <a:defRPr sz="3600" b="0" i="0" u="none" strike="noStrike" cap="none">
                <a:solidFill>
                  <a:schemeClr val="lt1"/>
                </a:solidFill>
                <a:latin typeface="Source Sans Pro"/>
                <a:ea typeface="Source Sans Pro"/>
                <a:cs typeface="Source Sans Pro"/>
                <a:sym typeface="Source Sans Pro"/>
              </a:defRPr>
            </a:lvl6pPr>
            <a:lvl7pPr marL="0" marR="0" lvl="6" indent="0" algn="r" rtl="0">
              <a:spcBef>
                <a:spcPts val="0"/>
              </a:spcBef>
              <a:buNone/>
              <a:defRPr sz="3600" b="0" i="0" u="none" strike="noStrike" cap="none">
                <a:solidFill>
                  <a:schemeClr val="lt1"/>
                </a:solidFill>
                <a:latin typeface="Source Sans Pro"/>
                <a:ea typeface="Source Sans Pro"/>
                <a:cs typeface="Source Sans Pro"/>
                <a:sym typeface="Source Sans Pro"/>
              </a:defRPr>
            </a:lvl7pPr>
            <a:lvl8pPr marL="0" marR="0" lvl="7" indent="0" algn="r" rtl="0">
              <a:spcBef>
                <a:spcPts val="0"/>
              </a:spcBef>
              <a:buNone/>
              <a:defRPr sz="3600" b="0" i="0" u="none" strike="noStrike" cap="none">
                <a:solidFill>
                  <a:schemeClr val="lt1"/>
                </a:solidFill>
                <a:latin typeface="Source Sans Pro"/>
                <a:ea typeface="Source Sans Pro"/>
                <a:cs typeface="Source Sans Pro"/>
                <a:sym typeface="Source Sans Pro"/>
              </a:defRPr>
            </a:lvl8pPr>
            <a:lvl9pPr marL="0" marR="0" lvl="8" indent="0" algn="r" rtl="0">
              <a:spcBef>
                <a:spcPts val="0"/>
              </a:spcBef>
              <a:buNone/>
              <a:defRPr sz="3600" b="0" i="0" u="none" strike="noStrike" cap="none">
                <a:solidFill>
                  <a:schemeClr val="lt1"/>
                </a:solidFill>
                <a:latin typeface="Source Sans Pro"/>
                <a:ea typeface="Source Sans Pro"/>
                <a:cs typeface="Source Sans Pro"/>
                <a:sym typeface="Source Sans Pro"/>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with Picture">
  <p:cSld name="Title Slide with Picture">
    <p:spTree>
      <p:nvGrpSpPr>
        <p:cNvPr id="1" name="Shape 28"/>
        <p:cNvGrpSpPr/>
        <p:nvPr/>
      </p:nvGrpSpPr>
      <p:grpSpPr>
        <a:xfrm>
          <a:off x="0" y="0"/>
          <a:ext cx="0" cy="0"/>
          <a:chOff x="0" y="0"/>
          <a:chExt cx="0" cy="0"/>
        </a:xfrm>
      </p:grpSpPr>
      <p:sp>
        <p:nvSpPr>
          <p:cNvPr id="29" name="Shape 29"/>
          <p:cNvSpPr txBox="1">
            <a:spLocks noGrp="1"/>
          </p:cNvSpPr>
          <p:nvPr>
            <p:ph type="ctrTitle"/>
          </p:nvPr>
        </p:nvSpPr>
        <p:spPr>
          <a:xfrm>
            <a:off x="363538" y="3352801"/>
            <a:ext cx="8416925" cy="1470025"/>
          </a:xfrm>
          <a:prstGeom prst="rect">
            <a:avLst/>
          </a:prstGeom>
          <a:noFill/>
          <a:ln>
            <a:noFill/>
          </a:ln>
        </p:spPr>
        <p:txBody>
          <a:bodyPr spcFirstLastPara="1" wrap="square" lIns="91425" tIns="45700" rIns="91425" bIns="45700" anchor="b" anchorCtr="0"/>
          <a:lstStyle>
            <a:lvl1pPr marR="0" lvl="0" algn="ctr" rtl="0">
              <a:spcBef>
                <a:spcPts val="0"/>
              </a:spcBef>
              <a:spcAft>
                <a:spcPts val="0"/>
              </a:spcAft>
              <a:buClr>
                <a:schemeClr val="accent1"/>
              </a:buClr>
              <a:buSzPts val="4600"/>
              <a:buFont typeface="Source Sans Pro"/>
              <a:buNone/>
              <a:defRPr sz="4600" b="0" i="0" u="none" strike="noStrike" cap="none">
                <a:solidFill>
                  <a:schemeClr val="accent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0" name="Shape 30"/>
          <p:cNvSpPr txBox="1">
            <a:spLocks noGrp="1"/>
          </p:cNvSpPr>
          <p:nvPr>
            <p:ph type="subTitle" idx="1"/>
          </p:nvPr>
        </p:nvSpPr>
        <p:spPr>
          <a:xfrm>
            <a:off x="363538" y="4771029"/>
            <a:ext cx="8416925" cy="972671"/>
          </a:xfrm>
          <a:prstGeom prst="rect">
            <a:avLst/>
          </a:prstGeom>
          <a:noFill/>
          <a:ln>
            <a:noFill/>
          </a:ln>
        </p:spPr>
        <p:txBody>
          <a:bodyPr spcFirstLastPara="1" wrap="square" lIns="91425" tIns="45700" rIns="91425" bIns="45700" anchor="t" anchorCtr="0"/>
          <a:lstStyle>
            <a:lvl1pPr marR="0" lvl="0" algn="ctr" rtl="0">
              <a:spcBef>
                <a:spcPts val="300"/>
              </a:spcBef>
              <a:spcAft>
                <a:spcPts val="0"/>
              </a:spcAft>
              <a:buClr>
                <a:srgbClr val="6DB7D7"/>
              </a:buClr>
              <a:buSzPts val="1980"/>
              <a:buFont typeface="Noto Sans Symbols"/>
              <a:buNone/>
              <a:defRPr sz="1800" b="0" i="0" u="none" strike="noStrike" cap="none">
                <a:solidFill>
                  <a:srgbClr val="888888"/>
                </a:solidFill>
                <a:latin typeface="Source Sans Pro"/>
                <a:ea typeface="Source Sans Pro"/>
                <a:cs typeface="Source Sans Pro"/>
                <a:sym typeface="Source Sans Pro"/>
              </a:defRPr>
            </a:lvl1pPr>
            <a:lvl2pPr marR="0" lvl="1" algn="ctr" rtl="0">
              <a:spcBef>
                <a:spcPts val="600"/>
              </a:spcBef>
              <a:spcAft>
                <a:spcPts val="0"/>
              </a:spcAft>
              <a:buClr>
                <a:srgbClr val="205C77"/>
              </a:buClr>
              <a:buSzPts val="2420"/>
              <a:buFont typeface="Noto Sans Symbols"/>
              <a:buNone/>
              <a:defRPr sz="2200" b="0" i="0" u="none" strike="noStrike" cap="none">
                <a:solidFill>
                  <a:srgbClr val="888888"/>
                </a:solidFill>
                <a:latin typeface="Source Sans Pro"/>
                <a:ea typeface="Source Sans Pro"/>
                <a:cs typeface="Source Sans Pro"/>
                <a:sym typeface="Source Sans Pro"/>
              </a:defRPr>
            </a:lvl2pPr>
            <a:lvl3pPr marR="0" lvl="2" algn="ctr" rtl="0">
              <a:spcBef>
                <a:spcPts val="600"/>
              </a:spcBef>
              <a:spcAft>
                <a:spcPts val="0"/>
              </a:spcAft>
              <a:buClr>
                <a:srgbClr val="6DB7D7"/>
              </a:buClr>
              <a:buSzPts val="2200"/>
              <a:buFont typeface="Noto Sans Symbols"/>
              <a:buNone/>
              <a:defRPr sz="2000" b="0" i="0" u="none" strike="noStrike" cap="none">
                <a:solidFill>
                  <a:srgbClr val="888888"/>
                </a:solidFill>
                <a:latin typeface="Source Sans Pro"/>
                <a:ea typeface="Source Sans Pro"/>
                <a:cs typeface="Source Sans Pro"/>
                <a:sym typeface="Source Sans Pro"/>
              </a:defRPr>
            </a:lvl3pPr>
            <a:lvl4pPr marR="0" lvl="3" algn="ctr" rtl="0">
              <a:spcBef>
                <a:spcPts val="600"/>
              </a:spcBef>
              <a:spcAft>
                <a:spcPts val="0"/>
              </a:spcAft>
              <a:buClr>
                <a:srgbClr val="205C77"/>
              </a:buClr>
              <a:buSzPts val="1980"/>
              <a:buFont typeface="Noto Sans Symbols"/>
              <a:buNone/>
              <a:defRPr sz="1800" b="0" i="0" u="none" strike="noStrike" cap="none">
                <a:solidFill>
                  <a:srgbClr val="888888"/>
                </a:solidFill>
                <a:latin typeface="Source Sans Pro"/>
                <a:ea typeface="Source Sans Pro"/>
                <a:cs typeface="Source Sans Pro"/>
                <a:sym typeface="Source Sans Pro"/>
              </a:defRPr>
            </a:lvl4pPr>
            <a:lvl5pPr marR="0" lvl="4" algn="ctr" rtl="0">
              <a:spcBef>
                <a:spcPts val="600"/>
              </a:spcBef>
              <a:spcAft>
                <a:spcPts val="0"/>
              </a:spcAft>
              <a:buClr>
                <a:srgbClr val="6DB7D7"/>
              </a:buClr>
              <a:buSzPts val="1980"/>
              <a:buFont typeface="Noto Sans Symbols"/>
              <a:buNone/>
              <a:defRPr sz="1800" b="0" i="0" u="none" strike="noStrike" cap="none">
                <a:solidFill>
                  <a:srgbClr val="888888"/>
                </a:solidFill>
                <a:latin typeface="Source Sans Pro"/>
                <a:ea typeface="Source Sans Pro"/>
                <a:cs typeface="Source Sans Pro"/>
                <a:sym typeface="Source Sans Pro"/>
              </a:defRPr>
            </a:lvl5pPr>
            <a:lvl6pPr marR="0" lvl="5" algn="ctr" rtl="0">
              <a:spcBef>
                <a:spcPts val="360"/>
              </a:spcBef>
              <a:spcAft>
                <a:spcPts val="0"/>
              </a:spcAft>
              <a:buClr>
                <a:schemeClr val="accent2"/>
              </a:buClr>
              <a:buSzPts val="1980"/>
              <a:buFont typeface="Noto Sans Symbols"/>
              <a:buNone/>
              <a:defRPr sz="1800" b="0" i="0" u="none" strike="noStrike" cap="none">
                <a:solidFill>
                  <a:srgbClr val="888888"/>
                </a:solidFill>
                <a:latin typeface="Source Sans Pro"/>
                <a:ea typeface="Source Sans Pro"/>
                <a:cs typeface="Source Sans Pro"/>
                <a:sym typeface="Source Sans Pro"/>
              </a:defRPr>
            </a:lvl6pPr>
            <a:lvl7pPr marR="0" lvl="6" algn="ctr" rtl="0">
              <a:spcBef>
                <a:spcPts val="360"/>
              </a:spcBef>
              <a:spcAft>
                <a:spcPts val="0"/>
              </a:spcAft>
              <a:buClr>
                <a:srgbClr val="6DB7D7"/>
              </a:buClr>
              <a:buSzPts val="1980"/>
              <a:buFont typeface="Noto Sans Symbols"/>
              <a:buNone/>
              <a:defRPr sz="1800" b="0" i="0" u="none" strike="noStrike" cap="none">
                <a:solidFill>
                  <a:srgbClr val="888888"/>
                </a:solidFill>
                <a:latin typeface="Source Sans Pro"/>
                <a:ea typeface="Source Sans Pro"/>
                <a:cs typeface="Source Sans Pro"/>
                <a:sym typeface="Source Sans Pro"/>
              </a:defRPr>
            </a:lvl7pPr>
            <a:lvl8pPr marR="0" lvl="7" algn="ctr" rtl="0">
              <a:spcBef>
                <a:spcPts val="360"/>
              </a:spcBef>
              <a:spcAft>
                <a:spcPts val="0"/>
              </a:spcAft>
              <a:buClr>
                <a:schemeClr val="accent2"/>
              </a:buClr>
              <a:buSzPts val="1980"/>
              <a:buFont typeface="Noto Sans Symbols"/>
              <a:buNone/>
              <a:defRPr sz="1800" b="0" i="0" u="none" strike="noStrike" cap="none">
                <a:solidFill>
                  <a:srgbClr val="888888"/>
                </a:solidFill>
                <a:latin typeface="Source Sans Pro"/>
                <a:ea typeface="Source Sans Pro"/>
                <a:cs typeface="Source Sans Pro"/>
                <a:sym typeface="Source Sans Pro"/>
              </a:defRPr>
            </a:lvl8pPr>
            <a:lvl9pPr marR="0" lvl="8" algn="ctr" rtl="0">
              <a:spcBef>
                <a:spcPts val="360"/>
              </a:spcBef>
              <a:spcAft>
                <a:spcPts val="0"/>
              </a:spcAft>
              <a:buClr>
                <a:srgbClr val="6DB7D7"/>
              </a:buClr>
              <a:buSzPts val="1980"/>
              <a:buFont typeface="Noto Sans Symbols"/>
              <a:buNone/>
              <a:defRPr sz="1800" b="0" i="0" u="none" strike="noStrike" cap="none">
                <a:solidFill>
                  <a:srgbClr val="888888"/>
                </a:solidFill>
                <a:latin typeface="Source Sans Pro"/>
                <a:ea typeface="Source Sans Pro"/>
                <a:cs typeface="Source Sans Pro"/>
                <a:sym typeface="Source Sans Pro"/>
              </a:defRPr>
            </a:lvl9pPr>
          </a:lstStyle>
          <a:p>
            <a:endParaRPr/>
          </a:p>
        </p:txBody>
      </p:sp>
      <p:sp>
        <p:nvSpPr>
          <p:cNvPr id="31" name="Shape 31"/>
          <p:cNvSpPr txBox="1">
            <a:spLocks noGrp="1"/>
          </p:cNvSpPr>
          <p:nvPr>
            <p:ph type="dt" idx="10"/>
          </p:nvPr>
        </p:nvSpPr>
        <p:spPr>
          <a:xfrm>
            <a:off x="5629835" y="6275668"/>
            <a:ext cx="2133600" cy="365125"/>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1200" b="0" i="0" u="none" strike="noStrike" cap="none">
                <a:solidFill>
                  <a:schemeClr val="lt1"/>
                </a:solidFill>
                <a:latin typeface="Source Sans Pro"/>
                <a:ea typeface="Source Sans Pro"/>
                <a:cs typeface="Source Sans Pro"/>
                <a:sym typeface="Source Sans Pro"/>
              </a:defRPr>
            </a:lvl1pPr>
            <a:lvl2pPr marR="0" lvl="1"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2pPr>
            <a:lvl3pPr marR="0" lvl="2"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3pPr>
            <a:lvl4pPr marR="0" lvl="3"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4pPr>
            <a:lvl5pPr marR="0" lvl="4"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5pPr>
            <a:lvl6pPr marR="0" lvl="5"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6pPr>
            <a:lvl7pPr marR="0" lvl="6"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7pPr>
            <a:lvl8pPr marR="0" lvl="7"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8pPr>
            <a:lvl9pPr marR="0" lvl="8"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32" name="Shape 32"/>
          <p:cNvSpPr txBox="1">
            <a:spLocks noGrp="1"/>
          </p:cNvSpPr>
          <p:nvPr>
            <p:ph type="ftr" idx="11"/>
          </p:nvPr>
        </p:nvSpPr>
        <p:spPr>
          <a:xfrm>
            <a:off x="264458" y="6275668"/>
            <a:ext cx="4840941"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chemeClr val="lt1"/>
                </a:solidFill>
                <a:latin typeface="Source Sans Pro"/>
                <a:ea typeface="Source Sans Pro"/>
                <a:cs typeface="Source Sans Pro"/>
                <a:sym typeface="Source Sans Pro"/>
              </a:defRPr>
            </a:lvl1pPr>
            <a:lvl2pPr marR="0" lvl="1"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2pPr>
            <a:lvl3pPr marR="0" lvl="2"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3pPr>
            <a:lvl4pPr marR="0" lvl="3"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4pPr>
            <a:lvl5pPr marR="0" lvl="4"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5pPr>
            <a:lvl6pPr marR="0" lvl="5"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6pPr>
            <a:lvl7pPr marR="0" lvl="6"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7pPr>
            <a:lvl8pPr marR="0" lvl="7"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8pPr>
            <a:lvl9pPr marR="0" lvl="8"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33" name="Shape 33"/>
          <p:cNvSpPr txBox="1">
            <a:spLocks noGrp="1"/>
          </p:cNvSpPr>
          <p:nvPr>
            <p:ph type="sldNum" idx="12"/>
          </p:nvPr>
        </p:nvSpPr>
        <p:spPr>
          <a:xfrm>
            <a:off x="7897906" y="6275668"/>
            <a:ext cx="990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3600" b="0" i="0" u="none" strike="noStrike" cap="none">
                <a:solidFill>
                  <a:schemeClr val="lt1"/>
                </a:solidFill>
                <a:latin typeface="Source Sans Pro"/>
                <a:ea typeface="Source Sans Pro"/>
                <a:cs typeface="Source Sans Pro"/>
                <a:sym typeface="Source Sans Pro"/>
              </a:defRPr>
            </a:lvl1pPr>
            <a:lvl2pPr marL="0" marR="0" lvl="1" indent="0" algn="r" rtl="0">
              <a:spcBef>
                <a:spcPts val="0"/>
              </a:spcBef>
              <a:buNone/>
              <a:defRPr sz="3600" b="0" i="0" u="none" strike="noStrike" cap="none">
                <a:solidFill>
                  <a:schemeClr val="lt1"/>
                </a:solidFill>
                <a:latin typeface="Source Sans Pro"/>
                <a:ea typeface="Source Sans Pro"/>
                <a:cs typeface="Source Sans Pro"/>
                <a:sym typeface="Source Sans Pro"/>
              </a:defRPr>
            </a:lvl2pPr>
            <a:lvl3pPr marL="0" marR="0" lvl="2" indent="0" algn="r" rtl="0">
              <a:spcBef>
                <a:spcPts val="0"/>
              </a:spcBef>
              <a:buNone/>
              <a:defRPr sz="3600" b="0" i="0" u="none" strike="noStrike" cap="none">
                <a:solidFill>
                  <a:schemeClr val="lt1"/>
                </a:solidFill>
                <a:latin typeface="Source Sans Pro"/>
                <a:ea typeface="Source Sans Pro"/>
                <a:cs typeface="Source Sans Pro"/>
                <a:sym typeface="Source Sans Pro"/>
              </a:defRPr>
            </a:lvl3pPr>
            <a:lvl4pPr marL="0" marR="0" lvl="3" indent="0" algn="r" rtl="0">
              <a:spcBef>
                <a:spcPts val="0"/>
              </a:spcBef>
              <a:buNone/>
              <a:defRPr sz="3600" b="0" i="0" u="none" strike="noStrike" cap="none">
                <a:solidFill>
                  <a:schemeClr val="lt1"/>
                </a:solidFill>
                <a:latin typeface="Source Sans Pro"/>
                <a:ea typeface="Source Sans Pro"/>
                <a:cs typeface="Source Sans Pro"/>
                <a:sym typeface="Source Sans Pro"/>
              </a:defRPr>
            </a:lvl4pPr>
            <a:lvl5pPr marL="0" marR="0" lvl="4" indent="0" algn="r" rtl="0">
              <a:spcBef>
                <a:spcPts val="0"/>
              </a:spcBef>
              <a:buNone/>
              <a:defRPr sz="3600" b="0" i="0" u="none" strike="noStrike" cap="none">
                <a:solidFill>
                  <a:schemeClr val="lt1"/>
                </a:solidFill>
                <a:latin typeface="Source Sans Pro"/>
                <a:ea typeface="Source Sans Pro"/>
                <a:cs typeface="Source Sans Pro"/>
                <a:sym typeface="Source Sans Pro"/>
              </a:defRPr>
            </a:lvl5pPr>
            <a:lvl6pPr marL="0" marR="0" lvl="5" indent="0" algn="r" rtl="0">
              <a:spcBef>
                <a:spcPts val="0"/>
              </a:spcBef>
              <a:buNone/>
              <a:defRPr sz="3600" b="0" i="0" u="none" strike="noStrike" cap="none">
                <a:solidFill>
                  <a:schemeClr val="lt1"/>
                </a:solidFill>
                <a:latin typeface="Source Sans Pro"/>
                <a:ea typeface="Source Sans Pro"/>
                <a:cs typeface="Source Sans Pro"/>
                <a:sym typeface="Source Sans Pro"/>
              </a:defRPr>
            </a:lvl6pPr>
            <a:lvl7pPr marL="0" marR="0" lvl="6" indent="0" algn="r" rtl="0">
              <a:spcBef>
                <a:spcPts val="0"/>
              </a:spcBef>
              <a:buNone/>
              <a:defRPr sz="3600" b="0" i="0" u="none" strike="noStrike" cap="none">
                <a:solidFill>
                  <a:schemeClr val="lt1"/>
                </a:solidFill>
                <a:latin typeface="Source Sans Pro"/>
                <a:ea typeface="Source Sans Pro"/>
                <a:cs typeface="Source Sans Pro"/>
                <a:sym typeface="Source Sans Pro"/>
              </a:defRPr>
            </a:lvl7pPr>
            <a:lvl8pPr marL="0" marR="0" lvl="7" indent="0" algn="r" rtl="0">
              <a:spcBef>
                <a:spcPts val="0"/>
              </a:spcBef>
              <a:buNone/>
              <a:defRPr sz="3600" b="0" i="0" u="none" strike="noStrike" cap="none">
                <a:solidFill>
                  <a:schemeClr val="lt1"/>
                </a:solidFill>
                <a:latin typeface="Source Sans Pro"/>
                <a:ea typeface="Source Sans Pro"/>
                <a:cs typeface="Source Sans Pro"/>
                <a:sym typeface="Source Sans Pro"/>
              </a:defRPr>
            </a:lvl8pPr>
            <a:lvl9pPr marL="0" marR="0" lvl="8" indent="0" algn="r" rtl="0">
              <a:spcBef>
                <a:spcPts val="0"/>
              </a:spcBef>
              <a:buNone/>
              <a:defRPr sz="3600" b="0" i="0" u="none" strike="noStrike" cap="none">
                <a:solidFill>
                  <a:schemeClr val="lt1"/>
                </a:solidFill>
                <a:latin typeface="Source Sans Pro"/>
                <a:ea typeface="Source Sans Pro"/>
                <a:cs typeface="Source Sans Pro"/>
                <a:sym typeface="Source Sans Pro"/>
              </a:defRPr>
            </a:lvl9pPr>
          </a:lstStyle>
          <a:p>
            <a:pPr marL="0" lvl="0" indent="0">
              <a:spcBef>
                <a:spcPts val="0"/>
              </a:spcBef>
              <a:spcAft>
                <a:spcPts val="0"/>
              </a:spcAft>
              <a:buNone/>
            </a:pPr>
            <a:fld id="{00000000-1234-1234-1234-123412341234}" type="slidenum">
              <a:rPr lang="en-US"/>
              <a:t>‹#›</a:t>
            </a:fld>
            <a:endParaRPr/>
          </a:p>
        </p:txBody>
      </p:sp>
      <p:sp>
        <p:nvSpPr>
          <p:cNvPr id="34" name="Shape 34"/>
          <p:cNvSpPr>
            <a:spLocks noGrp="1"/>
          </p:cNvSpPr>
          <p:nvPr>
            <p:ph type="pic" idx="2"/>
          </p:nvPr>
        </p:nvSpPr>
        <p:spPr>
          <a:xfrm>
            <a:off x="370980" y="363538"/>
            <a:ext cx="8402040" cy="2836862"/>
          </a:xfrm>
          <a:prstGeom prst="rect">
            <a:avLst/>
          </a:prstGeom>
          <a:noFill/>
          <a:ln w="9525" cap="flat" cmpd="sng">
            <a:solidFill>
              <a:schemeClr val="lt1"/>
            </a:solidFill>
            <a:prstDash val="solid"/>
            <a:round/>
            <a:headEnd type="none" w="sm" len="sm"/>
            <a:tailEnd type="none" w="sm" len="sm"/>
          </a:ln>
          <a:effectLst>
            <a:outerShdw blurRad="63500" sx="100500" sy="100500" algn="ctr" rotWithShape="0">
              <a:srgbClr val="000000">
                <a:alpha val="49803"/>
              </a:srgbClr>
            </a:outerShdw>
          </a:effectLst>
        </p:spPr>
        <p:txBody>
          <a:bodyPr spcFirstLastPara="1" wrap="square" lIns="91425" tIns="45700" rIns="91425" bIns="45700" anchor="t" anchorCtr="0"/>
          <a:lstStyle>
            <a:lvl1pPr marR="0" lvl="0" algn="l" rtl="0">
              <a:spcBef>
                <a:spcPts val="2000"/>
              </a:spcBef>
              <a:spcAft>
                <a:spcPts val="0"/>
              </a:spcAft>
              <a:buClr>
                <a:srgbClr val="6DB7D7"/>
              </a:buClr>
              <a:buSzPts val="3520"/>
              <a:buFont typeface="Noto Sans Symbols"/>
              <a:buNone/>
              <a:defRPr sz="3200" b="0" i="0" u="none" strike="noStrike" cap="none">
                <a:solidFill>
                  <a:srgbClr val="595959"/>
                </a:solidFill>
                <a:latin typeface="Source Sans Pro"/>
                <a:ea typeface="Source Sans Pro"/>
                <a:cs typeface="Source Sans Pro"/>
                <a:sym typeface="Source Sans Pro"/>
              </a:defRPr>
            </a:lvl1pPr>
            <a:lvl2pPr marR="0" lvl="1" algn="l" rtl="0">
              <a:spcBef>
                <a:spcPts val="600"/>
              </a:spcBef>
              <a:spcAft>
                <a:spcPts val="0"/>
              </a:spcAft>
              <a:buClr>
                <a:srgbClr val="205C77"/>
              </a:buClr>
              <a:buSzPts val="3080"/>
              <a:buFont typeface="Noto Sans Symbols"/>
              <a:buNone/>
              <a:defRPr sz="2800" b="0" i="0" u="none" strike="noStrike" cap="none">
                <a:solidFill>
                  <a:srgbClr val="595959"/>
                </a:solidFill>
                <a:latin typeface="Source Sans Pro"/>
                <a:ea typeface="Source Sans Pro"/>
                <a:cs typeface="Source Sans Pro"/>
                <a:sym typeface="Source Sans Pro"/>
              </a:defRPr>
            </a:lvl2pPr>
            <a:lvl3pPr marR="0" lvl="2" algn="l" rtl="0">
              <a:spcBef>
                <a:spcPts val="600"/>
              </a:spcBef>
              <a:spcAft>
                <a:spcPts val="0"/>
              </a:spcAft>
              <a:buClr>
                <a:srgbClr val="6DB7D7"/>
              </a:buClr>
              <a:buSzPts val="2640"/>
              <a:buFont typeface="Noto Sans Symbols"/>
              <a:buNone/>
              <a:defRPr sz="2400" b="0" i="0" u="none" strike="noStrike" cap="none">
                <a:solidFill>
                  <a:srgbClr val="595959"/>
                </a:solidFill>
                <a:latin typeface="Source Sans Pro"/>
                <a:ea typeface="Source Sans Pro"/>
                <a:cs typeface="Source Sans Pro"/>
                <a:sym typeface="Source Sans Pro"/>
              </a:defRPr>
            </a:lvl3pPr>
            <a:lvl4pPr marR="0" lvl="3" algn="l" rtl="0">
              <a:spcBef>
                <a:spcPts val="600"/>
              </a:spcBef>
              <a:spcAft>
                <a:spcPts val="0"/>
              </a:spcAft>
              <a:buClr>
                <a:srgbClr val="205C77"/>
              </a:buClr>
              <a:buSzPts val="2200"/>
              <a:buFont typeface="Noto Sans Symbols"/>
              <a:buNone/>
              <a:defRPr sz="2000" b="0" i="0" u="none" strike="noStrike" cap="none">
                <a:solidFill>
                  <a:srgbClr val="595959"/>
                </a:solidFill>
                <a:latin typeface="Source Sans Pro"/>
                <a:ea typeface="Source Sans Pro"/>
                <a:cs typeface="Source Sans Pro"/>
                <a:sym typeface="Source Sans Pro"/>
              </a:defRPr>
            </a:lvl4pPr>
            <a:lvl5pPr marR="0" lvl="4" algn="l" rtl="0">
              <a:spcBef>
                <a:spcPts val="600"/>
              </a:spcBef>
              <a:spcAft>
                <a:spcPts val="0"/>
              </a:spcAft>
              <a:buClr>
                <a:srgbClr val="6DB7D7"/>
              </a:buClr>
              <a:buSzPts val="2200"/>
              <a:buFont typeface="Noto Sans Symbols"/>
              <a:buNone/>
              <a:defRPr sz="2000" b="0" i="0" u="none" strike="noStrike" cap="none">
                <a:solidFill>
                  <a:srgbClr val="595959"/>
                </a:solidFill>
                <a:latin typeface="Source Sans Pro"/>
                <a:ea typeface="Source Sans Pro"/>
                <a:cs typeface="Source Sans Pro"/>
                <a:sym typeface="Source Sans Pro"/>
              </a:defRPr>
            </a:lvl5pPr>
            <a:lvl6pPr marR="0" lvl="5" algn="l" rtl="0">
              <a:spcBef>
                <a:spcPts val="400"/>
              </a:spcBef>
              <a:spcAft>
                <a:spcPts val="0"/>
              </a:spcAft>
              <a:buClr>
                <a:schemeClr val="accent2"/>
              </a:buClr>
              <a:buSzPts val="2200"/>
              <a:buFont typeface="Noto Sans Symbols"/>
              <a:buNone/>
              <a:defRPr sz="2000" b="0" i="0" u="none" strike="noStrike" cap="none">
                <a:solidFill>
                  <a:srgbClr val="595959"/>
                </a:solidFill>
                <a:latin typeface="Source Sans Pro"/>
                <a:ea typeface="Source Sans Pro"/>
                <a:cs typeface="Source Sans Pro"/>
                <a:sym typeface="Source Sans Pro"/>
              </a:defRPr>
            </a:lvl6pPr>
            <a:lvl7pPr marR="0" lvl="6" algn="l" rtl="0">
              <a:spcBef>
                <a:spcPts val="400"/>
              </a:spcBef>
              <a:spcAft>
                <a:spcPts val="0"/>
              </a:spcAft>
              <a:buClr>
                <a:srgbClr val="6DB7D7"/>
              </a:buClr>
              <a:buSzPts val="2200"/>
              <a:buFont typeface="Noto Sans Symbols"/>
              <a:buNone/>
              <a:defRPr sz="2000" b="0" i="0" u="none" strike="noStrike" cap="none">
                <a:solidFill>
                  <a:srgbClr val="595959"/>
                </a:solidFill>
                <a:latin typeface="Source Sans Pro"/>
                <a:ea typeface="Source Sans Pro"/>
                <a:cs typeface="Source Sans Pro"/>
                <a:sym typeface="Source Sans Pro"/>
              </a:defRPr>
            </a:lvl7pPr>
            <a:lvl8pPr marR="0" lvl="7" algn="l" rtl="0">
              <a:spcBef>
                <a:spcPts val="400"/>
              </a:spcBef>
              <a:spcAft>
                <a:spcPts val="0"/>
              </a:spcAft>
              <a:buClr>
                <a:schemeClr val="accent2"/>
              </a:buClr>
              <a:buSzPts val="2200"/>
              <a:buFont typeface="Noto Sans Symbols"/>
              <a:buNone/>
              <a:defRPr sz="2000" b="0" i="0" u="none" strike="noStrike" cap="none">
                <a:solidFill>
                  <a:srgbClr val="595959"/>
                </a:solidFill>
                <a:latin typeface="Source Sans Pro"/>
                <a:ea typeface="Source Sans Pro"/>
                <a:cs typeface="Source Sans Pro"/>
                <a:sym typeface="Source Sans Pro"/>
              </a:defRPr>
            </a:lvl8pPr>
            <a:lvl9pPr marR="0" lvl="8" algn="l" rtl="0">
              <a:spcBef>
                <a:spcPts val="400"/>
              </a:spcBef>
              <a:spcAft>
                <a:spcPts val="0"/>
              </a:spcAft>
              <a:buClr>
                <a:srgbClr val="6DB7D7"/>
              </a:buClr>
              <a:buSzPts val="2200"/>
              <a:buFont typeface="Noto Sans Symbols"/>
              <a:buNone/>
              <a:defRPr sz="2000" b="0" i="0" u="none" strike="noStrike" cap="none">
                <a:solidFill>
                  <a:srgbClr val="595959"/>
                </a:solidFill>
                <a:latin typeface="Source Sans Pro"/>
                <a:ea typeface="Source Sans Pro"/>
                <a:cs typeface="Source Sans Pro"/>
                <a:sym typeface="Source Sans Pro"/>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5"/>
        <p:cNvGrpSpPr/>
        <p:nvPr/>
      </p:nvGrpSpPr>
      <p:grpSpPr>
        <a:xfrm>
          <a:off x="0" y="0"/>
          <a:ext cx="0" cy="0"/>
          <a:chOff x="0" y="0"/>
          <a:chExt cx="0" cy="0"/>
        </a:xfrm>
      </p:grpSpPr>
      <p:sp>
        <p:nvSpPr>
          <p:cNvPr id="36" name="Shape 36"/>
          <p:cNvSpPr txBox="1">
            <a:spLocks noGrp="1"/>
          </p:cNvSpPr>
          <p:nvPr>
            <p:ph type="title"/>
          </p:nvPr>
        </p:nvSpPr>
        <p:spPr>
          <a:xfrm>
            <a:off x="549275" y="2403144"/>
            <a:ext cx="8056563" cy="1362075"/>
          </a:xfrm>
          <a:prstGeom prst="rect">
            <a:avLst/>
          </a:prstGeom>
          <a:noFill/>
          <a:ln>
            <a:noFill/>
          </a:ln>
        </p:spPr>
        <p:txBody>
          <a:bodyPr spcFirstLastPara="1" wrap="square" lIns="91425" tIns="45700" rIns="91425" bIns="45700" anchor="b" anchorCtr="0"/>
          <a:lstStyle>
            <a:lvl1pPr marR="0" lvl="0" algn="ctr" rtl="0">
              <a:spcBef>
                <a:spcPts val="0"/>
              </a:spcBef>
              <a:spcAft>
                <a:spcPts val="0"/>
              </a:spcAft>
              <a:buClr>
                <a:schemeClr val="accent1"/>
              </a:buClr>
              <a:buSzPts val="4600"/>
              <a:buFont typeface="Source Sans Pro"/>
              <a:buNone/>
              <a:defRPr sz="4600" b="0" i="0" u="none" strike="noStrike" cap="none">
                <a:solidFill>
                  <a:schemeClr val="accent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7" name="Shape 37"/>
          <p:cNvSpPr txBox="1">
            <a:spLocks noGrp="1"/>
          </p:cNvSpPr>
          <p:nvPr>
            <p:ph type="body" idx="1"/>
          </p:nvPr>
        </p:nvSpPr>
        <p:spPr>
          <a:xfrm>
            <a:off x="549275" y="3736005"/>
            <a:ext cx="8056563" cy="1500187"/>
          </a:xfrm>
          <a:prstGeom prst="rect">
            <a:avLst/>
          </a:prstGeom>
          <a:noFill/>
          <a:ln>
            <a:noFill/>
          </a:ln>
        </p:spPr>
        <p:txBody>
          <a:bodyPr spcFirstLastPara="1" wrap="square" lIns="91425" tIns="45700" rIns="91425" bIns="45700" anchor="t" anchorCtr="0"/>
          <a:lstStyle>
            <a:lvl1pPr marL="457200" marR="0" lvl="0" indent="-228600" algn="ctr" rtl="0">
              <a:spcBef>
                <a:spcPts val="300"/>
              </a:spcBef>
              <a:spcAft>
                <a:spcPts val="0"/>
              </a:spcAft>
              <a:buClr>
                <a:srgbClr val="6DB7D7"/>
              </a:buClr>
              <a:buSzPts val="1980"/>
              <a:buFont typeface="Noto Sans Symbols"/>
              <a:buNone/>
              <a:defRPr sz="1800" b="0" i="0" u="none" strike="noStrike" cap="none">
                <a:solidFill>
                  <a:srgbClr val="888888"/>
                </a:solidFill>
                <a:latin typeface="Source Sans Pro"/>
                <a:ea typeface="Source Sans Pro"/>
                <a:cs typeface="Source Sans Pro"/>
                <a:sym typeface="Source Sans Pro"/>
              </a:defRPr>
            </a:lvl1pPr>
            <a:lvl2pPr marL="914400" marR="0" lvl="1" indent="-228600" algn="l" rtl="0">
              <a:spcBef>
                <a:spcPts val="600"/>
              </a:spcBef>
              <a:spcAft>
                <a:spcPts val="0"/>
              </a:spcAft>
              <a:buClr>
                <a:srgbClr val="205C77"/>
              </a:buClr>
              <a:buSzPts val="1980"/>
              <a:buFont typeface="Noto Sans Symbols"/>
              <a:buNone/>
              <a:defRPr sz="1800" b="0" i="0" u="none" strike="noStrike" cap="none">
                <a:solidFill>
                  <a:srgbClr val="888888"/>
                </a:solidFill>
                <a:latin typeface="Source Sans Pro"/>
                <a:ea typeface="Source Sans Pro"/>
                <a:cs typeface="Source Sans Pro"/>
                <a:sym typeface="Source Sans Pro"/>
              </a:defRPr>
            </a:lvl2pPr>
            <a:lvl3pPr marL="1371600" marR="0" lvl="2" indent="-228600" algn="l" rtl="0">
              <a:spcBef>
                <a:spcPts val="600"/>
              </a:spcBef>
              <a:spcAft>
                <a:spcPts val="0"/>
              </a:spcAft>
              <a:buClr>
                <a:srgbClr val="6DB7D7"/>
              </a:buClr>
              <a:buSzPts val="1760"/>
              <a:buFont typeface="Noto Sans Symbols"/>
              <a:buNone/>
              <a:defRPr sz="1600" b="0" i="0" u="none" strike="noStrike" cap="none">
                <a:solidFill>
                  <a:srgbClr val="888888"/>
                </a:solidFill>
                <a:latin typeface="Source Sans Pro"/>
                <a:ea typeface="Source Sans Pro"/>
                <a:cs typeface="Source Sans Pro"/>
                <a:sym typeface="Source Sans Pro"/>
              </a:defRPr>
            </a:lvl3pPr>
            <a:lvl4pPr marL="1828800" marR="0" lvl="3" indent="-228600" algn="l" rtl="0">
              <a:spcBef>
                <a:spcPts val="600"/>
              </a:spcBef>
              <a:spcAft>
                <a:spcPts val="0"/>
              </a:spcAft>
              <a:buClr>
                <a:srgbClr val="205C77"/>
              </a:buClr>
              <a:buSzPts val="1540"/>
              <a:buFont typeface="Noto Sans Symbols"/>
              <a:buNone/>
              <a:defRPr sz="1400" b="0" i="0" u="none" strike="noStrike" cap="none">
                <a:solidFill>
                  <a:srgbClr val="888888"/>
                </a:solidFill>
                <a:latin typeface="Source Sans Pro"/>
                <a:ea typeface="Source Sans Pro"/>
                <a:cs typeface="Source Sans Pro"/>
                <a:sym typeface="Source Sans Pro"/>
              </a:defRPr>
            </a:lvl4pPr>
            <a:lvl5pPr marL="2286000" marR="0" lvl="4" indent="-228600" algn="l" rtl="0">
              <a:spcBef>
                <a:spcPts val="600"/>
              </a:spcBef>
              <a:spcAft>
                <a:spcPts val="0"/>
              </a:spcAft>
              <a:buClr>
                <a:srgbClr val="6DB7D7"/>
              </a:buClr>
              <a:buSzPts val="1540"/>
              <a:buFont typeface="Noto Sans Symbols"/>
              <a:buNone/>
              <a:defRPr sz="1400" b="0" i="0" u="none" strike="noStrike" cap="none">
                <a:solidFill>
                  <a:srgbClr val="888888"/>
                </a:solidFill>
                <a:latin typeface="Source Sans Pro"/>
                <a:ea typeface="Source Sans Pro"/>
                <a:cs typeface="Source Sans Pro"/>
                <a:sym typeface="Source Sans Pro"/>
              </a:defRPr>
            </a:lvl5pPr>
            <a:lvl6pPr marL="2743200" marR="0" lvl="5" indent="-228600" algn="l" rtl="0">
              <a:spcBef>
                <a:spcPts val="280"/>
              </a:spcBef>
              <a:spcAft>
                <a:spcPts val="0"/>
              </a:spcAft>
              <a:buClr>
                <a:schemeClr val="accent2"/>
              </a:buClr>
              <a:buSzPts val="1540"/>
              <a:buFont typeface="Noto Sans Symbols"/>
              <a:buNone/>
              <a:defRPr sz="1400" b="0" i="0" u="none" strike="noStrike" cap="none">
                <a:solidFill>
                  <a:srgbClr val="888888"/>
                </a:solidFill>
                <a:latin typeface="Source Sans Pro"/>
                <a:ea typeface="Source Sans Pro"/>
                <a:cs typeface="Source Sans Pro"/>
                <a:sym typeface="Source Sans Pro"/>
              </a:defRPr>
            </a:lvl6pPr>
            <a:lvl7pPr marL="3200400" marR="0" lvl="6" indent="-228600" algn="l" rtl="0">
              <a:spcBef>
                <a:spcPts val="280"/>
              </a:spcBef>
              <a:spcAft>
                <a:spcPts val="0"/>
              </a:spcAft>
              <a:buClr>
                <a:srgbClr val="6DB7D7"/>
              </a:buClr>
              <a:buSzPts val="1540"/>
              <a:buFont typeface="Noto Sans Symbols"/>
              <a:buNone/>
              <a:defRPr sz="1400" b="0" i="0" u="none" strike="noStrike" cap="none">
                <a:solidFill>
                  <a:srgbClr val="888888"/>
                </a:solidFill>
                <a:latin typeface="Source Sans Pro"/>
                <a:ea typeface="Source Sans Pro"/>
                <a:cs typeface="Source Sans Pro"/>
                <a:sym typeface="Source Sans Pro"/>
              </a:defRPr>
            </a:lvl7pPr>
            <a:lvl8pPr marL="3657600" marR="0" lvl="7" indent="-228600" algn="l" rtl="0">
              <a:spcBef>
                <a:spcPts val="280"/>
              </a:spcBef>
              <a:spcAft>
                <a:spcPts val="0"/>
              </a:spcAft>
              <a:buClr>
                <a:schemeClr val="accent2"/>
              </a:buClr>
              <a:buSzPts val="1540"/>
              <a:buFont typeface="Noto Sans Symbols"/>
              <a:buNone/>
              <a:defRPr sz="1400" b="0" i="0" u="none" strike="noStrike" cap="none">
                <a:solidFill>
                  <a:srgbClr val="888888"/>
                </a:solidFill>
                <a:latin typeface="Source Sans Pro"/>
                <a:ea typeface="Source Sans Pro"/>
                <a:cs typeface="Source Sans Pro"/>
                <a:sym typeface="Source Sans Pro"/>
              </a:defRPr>
            </a:lvl8pPr>
            <a:lvl9pPr marL="4114800" marR="0" lvl="8" indent="-228600" algn="l" rtl="0">
              <a:spcBef>
                <a:spcPts val="280"/>
              </a:spcBef>
              <a:spcAft>
                <a:spcPts val="0"/>
              </a:spcAft>
              <a:buClr>
                <a:srgbClr val="6DB7D7"/>
              </a:buClr>
              <a:buSzPts val="1540"/>
              <a:buFont typeface="Noto Sans Symbols"/>
              <a:buNone/>
              <a:defRPr sz="1400" b="0" i="0" u="none" strike="noStrike" cap="none">
                <a:solidFill>
                  <a:srgbClr val="888888"/>
                </a:solidFill>
                <a:latin typeface="Source Sans Pro"/>
                <a:ea typeface="Source Sans Pro"/>
                <a:cs typeface="Source Sans Pro"/>
                <a:sym typeface="Source Sans Pro"/>
              </a:defRPr>
            </a:lvl9pPr>
          </a:lstStyle>
          <a:p>
            <a:endParaRPr/>
          </a:p>
        </p:txBody>
      </p:sp>
      <p:sp>
        <p:nvSpPr>
          <p:cNvPr id="38" name="Shape 38"/>
          <p:cNvSpPr txBox="1">
            <a:spLocks noGrp="1"/>
          </p:cNvSpPr>
          <p:nvPr>
            <p:ph type="dt" idx="10"/>
          </p:nvPr>
        </p:nvSpPr>
        <p:spPr>
          <a:xfrm>
            <a:off x="5629835" y="6275668"/>
            <a:ext cx="2133600" cy="365125"/>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1200" b="0" i="0" u="none" strike="noStrike" cap="none">
                <a:solidFill>
                  <a:schemeClr val="lt1"/>
                </a:solidFill>
                <a:latin typeface="Source Sans Pro"/>
                <a:ea typeface="Source Sans Pro"/>
                <a:cs typeface="Source Sans Pro"/>
                <a:sym typeface="Source Sans Pro"/>
              </a:defRPr>
            </a:lvl1pPr>
            <a:lvl2pPr marR="0" lvl="1"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2pPr>
            <a:lvl3pPr marR="0" lvl="2"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3pPr>
            <a:lvl4pPr marR="0" lvl="3"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4pPr>
            <a:lvl5pPr marR="0" lvl="4"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5pPr>
            <a:lvl6pPr marR="0" lvl="5"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6pPr>
            <a:lvl7pPr marR="0" lvl="6"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7pPr>
            <a:lvl8pPr marR="0" lvl="7"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8pPr>
            <a:lvl9pPr marR="0" lvl="8"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39" name="Shape 39"/>
          <p:cNvSpPr txBox="1">
            <a:spLocks noGrp="1"/>
          </p:cNvSpPr>
          <p:nvPr>
            <p:ph type="ftr" idx="11"/>
          </p:nvPr>
        </p:nvSpPr>
        <p:spPr>
          <a:xfrm>
            <a:off x="264458" y="6275668"/>
            <a:ext cx="4840941"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chemeClr val="lt1"/>
                </a:solidFill>
                <a:latin typeface="Source Sans Pro"/>
                <a:ea typeface="Source Sans Pro"/>
                <a:cs typeface="Source Sans Pro"/>
                <a:sym typeface="Source Sans Pro"/>
              </a:defRPr>
            </a:lvl1pPr>
            <a:lvl2pPr marR="0" lvl="1"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2pPr>
            <a:lvl3pPr marR="0" lvl="2"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3pPr>
            <a:lvl4pPr marR="0" lvl="3"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4pPr>
            <a:lvl5pPr marR="0" lvl="4"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5pPr>
            <a:lvl6pPr marR="0" lvl="5"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6pPr>
            <a:lvl7pPr marR="0" lvl="6"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7pPr>
            <a:lvl8pPr marR="0" lvl="7"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8pPr>
            <a:lvl9pPr marR="0" lvl="8"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40" name="Shape 40"/>
          <p:cNvSpPr txBox="1">
            <a:spLocks noGrp="1"/>
          </p:cNvSpPr>
          <p:nvPr>
            <p:ph type="sldNum" idx="12"/>
          </p:nvPr>
        </p:nvSpPr>
        <p:spPr>
          <a:xfrm>
            <a:off x="7897906" y="6275668"/>
            <a:ext cx="990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3600" b="0" i="0" u="none" strike="noStrike" cap="none">
                <a:solidFill>
                  <a:schemeClr val="lt1"/>
                </a:solidFill>
                <a:latin typeface="Source Sans Pro"/>
                <a:ea typeface="Source Sans Pro"/>
                <a:cs typeface="Source Sans Pro"/>
                <a:sym typeface="Source Sans Pro"/>
              </a:defRPr>
            </a:lvl1pPr>
            <a:lvl2pPr marL="0" marR="0" lvl="1" indent="0" algn="r" rtl="0">
              <a:spcBef>
                <a:spcPts val="0"/>
              </a:spcBef>
              <a:buNone/>
              <a:defRPr sz="3600" b="0" i="0" u="none" strike="noStrike" cap="none">
                <a:solidFill>
                  <a:schemeClr val="lt1"/>
                </a:solidFill>
                <a:latin typeface="Source Sans Pro"/>
                <a:ea typeface="Source Sans Pro"/>
                <a:cs typeface="Source Sans Pro"/>
                <a:sym typeface="Source Sans Pro"/>
              </a:defRPr>
            </a:lvl2pPr>
            <a:lvl3pPr marL="0" marR="0" lvl="2" indent="0" algn="r" rtl="0">
              <a:spcBef>
                <a:spcPts val="0"/>
              </a:spcBef>
              <a:buNone/>
              <a:defRPr sz="3600" b="0" i="0" u="none" strike="noStrike" cap="none">
                <a:solidFill>
                  <a:schemeClr val="lt1"/>
                </a:solidFill>
                <a:latin typeface="Source Sans Pro"/>
                <a:ea typeface="Source Sans Pro"/>
                <a:cs typeface="Source Sans Pro"/>
                <a:sym typeface="Source Sans Pro"/>
              </a:defRPr>
            </a:lvl3pPr>
            <a:lvl4pPr marL="0" marR="0" lvl="3" indent="0" algn="r" rtl="0">
              <a:spcBef>
                <a:spcPts val="0"/>
              </a:spcBef>
              <a:buNone/>
              <a:defRPr sz="3600" b="0" i="0" u="none" strike="noStrike" cap="none">
                <a:solidFill>
                  <a:schemeClr val="lt1"/>
                </a:solidFill>
                <a:latin typeface="Source Sans Pro"/>
                <a:ea typeface="Source Sans Pro"/>
                <a:cs typeface="Source Sans Pro"/>
                <a:sym typeface="Source Sans Pro"/>
              </a:defRPr>
            </a:lvl4pPr>
            <a:lvl5pPr marL="0" marR="0" lvl="4" indent="0" algn="r" rtl="0">
              <a:spcBef>
                <a:spcPts val="0"/>
              </a:spcBef>
              <a:buNone/>
              <a:defRPr sz="3600" b="0" i="0" u="none" strike="noStrike" cap="none">
                <a:solidFill>
                  <a:schemeClr val="lt1"/>
                </a:solidFill>
                <a:latin typeface="Source Sans Pro"/>
                <a:ea typeface="Source Sans Pro"/>
                <a:cs typeface="Source Sans Pro"/>
                <a:sym typeface="Source Sans Pro"/>
              </a:defRPr>
            </a:lvl5pPr>
            <a:lvl6pPr marL="0" marR="0" lvl="5" indent="0" algn="r" rtl="0">
              <a:spcBef>
                <a:spcPts val="0"/>
              </a:spcBef>
              <a:buNone/>
              <a:defRPr sz="3600" b="0" i="0" u="none" strike="noStrike" cap="none">
                <a:solidFill>
                  <a:schemeClr val="lt1"/>
                </a:solidFill>
                <a:latin typeface="Source Sans Pro"/>
                <a:ea typeface="Source Sans Pro"/>
                <a:cs typeface="Source Sans Pro"/>
                <a:sym typeface="Source Sans Pro"/>
              </a:defRPr>
            </a:lvl6pPr>
            <a:lvl7pPr marL="0" marR="0" lvl="6" indent="0" algn="r" rtl="0">
              <a:spcBef>
                <a:spcPts val="0"/>
              </a:spcBef>
              <a:buNone/>
              <a:defRPr sz="3600" b="0" i="0" u="none" strike="noStrike" cap="none">
                <a:solidFill>
                  <a:schemeClr val="lt1"/>
                </a:solidFill>
                <a:latin typeface="Source Sans Pro"/>
                <a:ea typeface="Source Sans Pro"/>
                <a:cs typeface="Source Sans Pro"/>
                <a:sym typeface="Source Sans Pro"/>
              </a:defRPr>
            </a:lvl7pPr>
            <a:lvl8pPr marL="0" marR="0" lvl="7" indent="0" algn="r" rtl="0">
              <a:spcBef>
                <a:spcPts val="0"/>
              </a:spcBef>
              <a:buNone/>
              <a:defRPr sz="3600" b="0" i="0" u="none" strike="noStrike" cap="none">
                <a:solidFill>
                  <a:schemeClr val="lt1"/>
                </a:solidFill>
                <a:latin typeface="Source Sans Pro"/>
                <a:ea typeface="Source Sans Pro"/>
                <a:cs typeface="Source Sans Pro"/>
                <a:sym typeface="Source Sans Pro"/>
              </a:defRPr>
            </a:lvl8pPr>
            <a:lvl9pPr marL="0" marR="0" lvl="8" indent="0" algn="r" rtl="0">
              <a:spcBef>
                <a:spcPts val="0"/>
              </a:spcBef>
              <a:buNone/>
              <a:defRPr sz="3600" b="0" i="0" u="none" strike="noStrike" cap="none">
                <a:solidFill>
                  <a:schemeClr val="lt1"/>
                </a:solidFill>
                <a:latin typeface="Source Sans Pro"/>
                <a:ea typeface="Source Sans Pro"/>
                <a:cs typeface="Source Sans Pro"/>
                <a:sym typeface="Source Sans Pro"/>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41"/>
        <p:cNvGrpSpPr/>
        <p:nvPr/>
      </p:nvGrpSpPr>
      <p:grpSpPr>
        <a:xfrm>
          <a:off x="0" y="0"/>
          <a:ext cx="0" cy="0"/>
          <a:chOff x="0" y="0"/>
          <a:chExt cx="0" cy="0"/>
        </a:xfrm>
      </p:grpSpPr>
      <p:sp>
        <p:nvSpPr>
          <p:cNvPr id="42" name="Shape 42"/>
          <p:cNvSpPr txBox="1">
            <a:spLocks noGrp="1"/>
          </p:cNvSpPr>
          <p:nvPr>
            <p:ph type="title"/>
          </p:nvPr>
        </p:nvSpPr>
        <p:spPr>
          <a:xfrm>
            <a:off x="549275" y="107576"/>
            <a:ext cx="8042276" cy="1336956"/>
          </a:xfrm>
          <a:prstGeom prst="rect">
            <a:avLst/>
          </a:prstGeom>
          <a:noFill/>
          <a:ln>
            <a:noFill/>
          </a:ln>
        </p:spPr>
        <p:txBody>
          <a:bodyPr spcFirstLastPara="1" wrap="square" lIns="91425" tIns="45700" rIns="91425" bIns="45700" anchor="b" anchorCtr="0"/>
          <a:lstStyle>
            <a:lvl1pPr marR="0" lvl="0" algn="ctr" rtl="0">
              <a:spcBef>
                <a:spcPts val="0"/>
              </a:spcBef>
              <a:spcAft>
                <a:spcPts val="0"/>
              </a:spcAft>
              <a:buClr>
                <a:schemeClr val="accent1"/>
              </a:buClr>
              <a:buSzPts val="4600"/>
              <a:buFont typeface="Source Sans Pro"/>
              <a:buNone/>
              <a:defRPr sz="4600" b="0" i="0" u="none" strike="noStrike" cap="none">
                <a:solidFill>
                  <a:schemeClr val="accent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3" name="Shape 43"/>
          <p:cNvSpPr txBox="1">
            <a:spLocks noGrp="1"/>
          </p:cNvSpPr>
          <p:nvPr>
            <p:ph type="body" idx="1"/>
          </p:nvPr>
        </p:nvSpPr>
        <p:spPr>
          <a:xfrm>
            <a:off x="549275" y="1600201"/>
            <a:ext cx="3840480" cy="4343400"/>
          </a:xfrm>
          <a:prstGeom prst="rect">
            <a:avLst/>
          </a:prstGeom>
          <a:noFill/>
          <a:ln>
            <a:noFill/>
          </a:ln>
        </p:spPr>
        <p:txBody>
          <a:bodyPr spcFirstLastPara="1" wrap="square" lIns="91425" tIns="45700" rIns="91425" bIns="45700" anchor="t" anchorCtr="0"/>
          <a:lstStyle>
            <a:lvl1pPr marL="457200" marR="0" lvl="0" indent="-368300" algn="l" rtl="0">
              <a:spcBef>
                <a:spcPts val="1600"/>
              </a:spcBef>
              <a:spcAft>
                <a:spcPts val="0"/>
              </a:spcAft>
              <a:buClr>
                <a:srgbClr val="6DB7D7"/>
              </a:buClr>
              <a:buSzPts val="2200"/>
              <a:buFont typeface="Noto Sans Symbols"/>
              <a:buChar char="●"/>
              <a:defRPr sz="2000" b="0" i="0" u="none" strike="noStrike" cap="none">
                <a:solidFill>
                  <a:srgbClr val="595959"/>
                </a:solidFill>
                <a:latin typeface="Source Sans Pro"/>
                <a:ea typeface="Source Sans Pro"/>
                <a:cs typeface="Source Sans Pro"/>
                <a:sym typeface="Source Sans Pro"/>
              </a:defRPr>
            </a:lvl1pPr>
            <a:lvl2pPr marL="914400" marR="0" lvl="1" indent="-354330" algn="l" rtl="0">
              <a:spcBef>
                <a:spcPts val="600"/>
              </a:spcBef>
              <a:spcAft>
                <a:spcPts val="0"/>
              </a:spcAft>
              <a:buClr>
                <a:srgbClr val="205C77"/>
              </a:buClr>
              <a:buSzPts val="1980"/>
              <a:buFont typeface="Noto Sans Symbols"/>
              <a:buChar char="●"/>
              <a:defRPr sz="1800" b="0" i="0" u="none" strike="noStrike" cap="none">
                <a:solidFill>
                  <a:srgbClr val="595959"/>
                </a:solidFill>
                <a:latin typeface="Source Sans Pro"/>
                <a:ea typeface="Source Sans Pro"/>
                <a:cs typeface="Source Sans Pro"/>
                <a:sym typeface="Source Sans Pro"/>
              </a:defRPr>
            </a:lvl2pPr>
            <a:lvl3pPr marL="1371600" marR="0" lvl="2" indent="-354330" algn="l" rtl="0">
              <a:spcBef>
                <a:spcPts val="600"/>
              </a:spcBef>
              <a:spcAft>
                <a:spcPts val="0"/>
              </a:spcAft>
              <a:buClr>
                <a:srgbClr val="6DB7D7"/>
              </a:buClr>
              <a:buSzPts val="1980"/>
              <a:buFont typeface="Noto Sans Symbols"/>
              <a:buChar char="●"/>
              <a:defRPr sz="1800" b="0" i="0" u="none" strike="noStrike" cap="none">
                <a:solidFill>
                  <a:srgbClr val="595959"/>
                </a:solidFill>
                <a:latin typeface="Source Sans Pro"/>
                <a:ea typeface="Source Sans Pro"/>
                <a:cs typeface="Source Sans Pro"/>
                <a:sym typeface="Source Sans Pro"/>
              </a:defRPr>
            </a:lvl3pPr>
            <a:lvl4pPr marL="1828800" marR="0" lvl="3" indent="-354330" algn="l" rtl="0">
              <a:spcBef>
                <a:spcPts val="600"/>
              </a:spcBef>
              <a:spcAft>
                <a:spcPts val="0"/>
              </a:spcAft>
              <a:buClr>
                <a:srgbClr val="205C77"/>
              </a:buClr>
              <a:buSzPts val="1980"/>
              <a:buFont typeface="Noto Sans Symbols"/>
              <a:buChar char="●"/>
              <a:defRPr sz="1800" b="0" i="0" u="none" strike="noStrike" cap="none">
                <a:solidFill>
                  <a:srgbClr val="595959"/>
                </a:solidFill>
                <a:latin typeface="Source Sans Pro"/>
                <a:ea typeface="Source Sans Pro"/>
                <a:cs typeface="Source Sans Pro"/>
                <a:sym typeface="Source Sans Pro"/>
              </a:defRPr>
            </a:lvl4pPr>
            <a:lvl5pPr marL="2286000" marR="0" lvl="4" indent="-354329" algn="l" rtl="0">
              <a:spcBef>
                <a:spcPts val="600"/>
              </a:spcBef>
              <a:spcAft>
                <a:spcPts val="0"/>
              </a:spcAft>
              <a:buClr>
                <a:srgbClr val="6DB7D7"/>
              </a:buClr>
              <a:buSzPts val="1980"/>
              <a:buFont typeface="Noto Sans Symbols"/>
              <a:buChar char="●"/>
              <a:defRPr sz="1800" b="0" i="0" u="none" strike="noStrike" cap="none">
                <a:solidFill>
                  <a:srgbClr val="595959"/>
                </a:solidFill>
                <a:latin typeface="Source Sans Pro"/>
                <a:ea typeface="Source Sans Pro"/>
                <a:cs typeface="Source Sans Pro"/>
                <a:sym typeface="Source Sans Pro"/>
              </a:defRPr>
            </a:lvl5pPr>
            <a:lvl6pPr marL="2743200" marR="0" lvl="5" indent="-354329" algn="l" rtl="0">
              <a:spcBef>
                <a:spcPts val="360"/>
              </a:spcBef>
              <a:spcAft>
                <a:spcPts val="0"/>
              </a:spcAft>
              <a:buClr>
                <a:schemeClr val="accent2"/>
              </a:buClr>
              <a:buSzPts val="1980"/>
              <a:buFont typeface="Noto Sans Symbols"/>
              <a:buChar char="●"/>
              <a:defRPr sz="1800" b="0" i="0" u="none" strike="noStrike" cap="none">
                <a:solidFill>
                  <a:srgbClr val="595959"/>
                </a:solidFill>
                <a:latin typeface="Source Sans Pro"/>
                <a:ea typeface="Source Sans Pro"/>
                <a:cs typeface="Source Sans Pro"/>
                <a:sym typeface="Source Sans Pro"/>
              </a:defRPr>
            </a:lvl6pPr>
            <a:lvl7pPr marL="3200400" marR="0" lvl="6" indent="-354329" algn="l" rtl="0">
              <a:spcBef>
                <a:spcPts val="360"/>
              </a:spcBef>
              <a:spcAft>
                <a:spcPts val="0"/>
              </a:spcAft>
              <a:buClr>
                <a:srgbClr val="6DB7D7"/>
              </a:buClr>
              <a:buSzPts val="1980"/>
              <a:buFont typeface="Noto Sans Symbols"/>
              <a:buChar char="●"/>
              <a:defRPr sz="1800" b="0" i="0" u="none" strike="noStrike" cap="none">
                <a:solidFill>
                  <a:srgbClr val="595959"/>
                </a:solidFill>
                <a:latin typeface="Source Sans Pro"/>
                <a:ea typeface="Source Sans Pro"/>
                <a:cs typeface="Source Sans Pro"/>
                <a:sym typeface="Source Sans Pro"/>
              </a:defRPr>
            </a:lvl7pPr>
            <a:lvl8pPr marL="3657600" marR="0" lvl="7" indent="-354329" algn="l" rtl="0">
              <a:spcBef>
                <a:spcPts val="360"/>
              </a:spcBef>
              <a:spcAft>
                <a:spcPts val="0"/>
              </a:spcAft>
              <a:buClr>
                <a:schemeClr val="accent2"/>
              </a:buClr>
              <a:buSzPts val="1980"/>
              <a:buFont typeface="Noto Sans Symbols"/>
              <a:buChar char="●"/>
              <a:defRPr sz="1800" b="0" i="0" u="none" strike="noStrike" cap="none">
                <a:solidFill>
                  <a:srgbClr val="595959"/>
                </a:solidFill>
                <a:latin typeface="Source Sans Pro"/>
                <a:ea typeface="Source Sans Pro"/>
                <a:cs typeface="Source Sans Pro"/>
                <a:sym typeface="Source Sans Pro"/>
              </a:defRPr>
            </a:lvl8pPr>
            <a:lvl9pPr marL="4114800" marR="0" lvl="8" indent="-354329" algn="l" rtl="0">
              <a:spcBef>
                <a:spcPts val="360"/>
              </a:spcBef>
              <a:spcAft>
                <a:spcPts val="0"/>
              </a:spcAft>
              <a:buClr>
                <a:srgbClr val="6DB7D7"/>
              </a:buClr>
              <a:buSzPts val="1980"/>
              <a:buFont typeface="Noto Sans Symbols"/>
              <a:buChar char="●"/>
              <a:defRPr sz="1800" b="0" i="0" u="none" strike="noStrike" cap="none">
                <a:solidFill>
                  <a:srgbClr val="595959"/>
                </a:solidFill>
                <a:latin typeface="Source Sans Pro"/>
                <a:ea typeface="Source Sans Pro"/>
                <a:cs typeface="Source Sans Pro"/>
                <a:sym typeface="Source Sans Pro"/>
              </a:defRPr>
            </a:lvl9pPr>
          </a:lstStyle>
          <a:p>
            <a:endParaRPr/>
          </a:p>
        </p:txBody>
      </p:sp>
      <p:sp>
        <p:nvSpPr>
          <p:cNvPr id="44" name="Shape 44"/>
          <p:cNvSpPr txBox="1">
            <a:spLocks noGrp="1"/>
          </p:cNvSpPr>
          <p:nvPr>
            <p:ph type="body" idx="2"/>
          </p:nvPr>
        </p:nvSpPr>
        <p:spPr>
          <a:xfrm>
            <a:off x="4751071" y="1600201"/>
            <a:ext cx="3840480" cy="4343400"/>
          </a:xfrm>
          <a:prstGeom prst="rect">
            <a:avLst/>
          </a:prstGeom>
          <a:noFill/>
          <a:ln>
            <a:noFill/>
          </a:ln>
        </p:spPr>
        <p:txBody>
          <a:bodyPr spcFirstLastPara="1" wrap="square" lIns="91425" tIns="45700" rIns="91425" bIns="45700" anchor="t" anchorCtr="0"/>
          <a:lstStyle>
            <a:lvl1pPr marL="457200" marR="0" lvl="0" indent="-368300" algn="l" rtl="0">
              <a:spcBef>
                <a:spcPts val="1600"/>
              </a:spcBef>
              <a:spcAft>
                <a:spcPts val="0"/>
              </a:spcAft>
              <a:buClr>
                <a:srgbClr val="6DB7D7"/>
              </a:buClr>
              <a:buSzPts val="2200"/>
              <a:buFont typeface="Noto Sans Symbols"/>
              <a:buChar char="●"/>
              <a:defRPr sz="2000" b="0" i="0" u="none" strike="noStrike" cap="none">
                <a:solidFill>
                  <a:srgbClr val="595959"/>
                </a:solidFill>
                <a:latin typeface="Source Sans Pro"/>
                <a:ea typeface="Source Sans Pro"/>
                <a:cs typeface="Source Sans Pro"/>
                <a:sym typeface="Source Sans Pro"/>
              </a:defRPr>
            </a:lvl1pPr>
            <a:lvl2pPr marL="914400" marR="0" lvl="1" indent="-354330" algn="l" rtl="0">
              <a:spcBef>
                <a:spcPts val="600"/>
              </a:spcBef>
              <a:spcAft>
                <a:spcPts val="0"/>
              </a:spcAft>
              <a:buClr>
                <a:srgbClr val="205C77"/>
              </a:buClr>
              <a:buSzPts val="1980"/>
              <a:buFont typeface="Noto Sans Symbols"/>
              <a:buChar char="●"/>
              <a:defRPr sz="1800" b="0" i="0" u="none" strike="noStrike" cap="none">
                <a:solidFill>
                  <a:srgbClr val="595959"/>
                </a:solidFill>
                <a:latin typeface="Source Sans Pro"/>
                <a:ea typeface="Source Sans Pro"/>
                <a:cs typeface="Source Sans Pro"/>
                <a:sym typeface="Source Sans Pro"/>
              </a:defRPr>
            </a:lvl2pPr>
            <a:lvl3pPr marL="1371600" marR="0" lvl="2" indent="-354330" algn="l" rtl="0">
              <a:spcBef>
                <a:spcPts val="600"/>
              </a:spcBef>
              <a:spcAft>
                <a:spcPts val="0"/>
              </a:spcAft>
              <a:buClr>
                <a:srgbClr val="6DB7D7"/>
              </a:buClr>
              <a:buSzPts val="1980"/>
              <a:buFont typeface="Noto Sans Symbols"/>
              <a:buChar char="●"/>
              <a:defRPr sz="1800" b="0" i="0" u="none" strike="noStrike" cap="none">
                <a:solidFill>
                  <a:srgbClr val="595959"/>
                </a:solidFill>
                <a:latin typeface="Source Sans Pro"/>
                <a:ea typeface="Source Sans Pro"/>
                <a:cs typeface="Source Sans Pro"/>
                <a:sym typeface="Source Sans Pro"/>
              </a:defRPr>
            </a:lvl3pPr>
            <a:lvl4pPr marL="1828800" marR="0" lvl="3" indent="-354330" algn="l" rtl="0">
              <a:spcBef>
                <a:spcPts val="600"/>
              </a:spcBef>
              <a:spcAft>
                <a:spcPts val="0"/>
              </a:spcAft>
              <a:buClr>
                <a:srgbClr val="205C77"/>
              </a:buClr>
              <a:buSzPts val="1980"/>
              <a:buFont typeface="Noto Sans Symbols"/>
              <a:buChar char="●"/>
              <a:defRPr sz="1800" b="0" i="0" u="none" strike="noStrike" cap="none">
                <a:solidFill>
                  <a:srgbClr val="595959"/>
                </a:solidFill>
                <a:latin typeface="Source Sans Pro"/>
                <a:ea typeface="Source Sans Pro"/>
                <a:cs typeface="Source Sans Pro"/>
                <a:sym typeface="Source Sans Pro"/>
              </a:defRPr>
            </a:lvl4pPr>
            <a:lvl5pPr marL="2286000" marR="0" lvl="4" indent="-354329" algn="l" rtl="0">
              <a:spcBef>
                <a:spcPts val="600"/>
              </a:spcBef>
              <a:spcAft>
                <a:spcPts val="0"/>
              </a:spcAft>
              <a:buClr>
                <a:srgbClr val="6DB7D7"/>
              </a:buClr>
              <a:buSzPts val="1980"/>
              <a:buFont typeface="Noto Sans Symbols"/>
              <a:buChar char="●"/>
              <a:defRPr sz="1800" b="0" i="0" u="none" strike="noStrike" cap="none">
                <a:solidFill>
                  <a:srgbClr val="595959"/>
                </a:solidFill>
                <a:latin typeface="Source Sans Pro"/>
                <a:ea typeface="Source Sans Pro"/>
                <a:cs typeface="Source Sans Pro"/>
                <a:sym typeface="Source Sans Pro"/>
              </a:defRPr>
            </a:lvl5pPr>
            <a:lvl6pPr marL="2743200" marR="0" lvl="5" indent="-354329" algn="l" rtl="0">
              <a:spcBef>
                <a:spcPts val="360"/>
              </a:spcBef>
              <a:spcAft>
                <a:spcPts val="0"/>
              </a:spcAft>
              <a:buClr>
                <a:schemeClr val="accent2"/>
              </a:buClr>
              <a:buSzPts val="1980"/>
              <a:buFont typeface="Noto Sans Symbols"/>
              <a:buChar char="●"/>
              <a:defRPr sz="1800" b="0" i="0" u="none" strike="noStrike" cap="none">
                <a:solidFill>
                  <a:srgbClr val="595959"/>
                </a:solidFill>
                <a:latin typeface="Source Sans Pro"/>
                <a:ea typeface="Source Sans Pro"/>
                <a:cs typeface="Source Sans Pro"/>
                <a:sym typeface="Source Sans Pro"/>
              </a:defRPr>
            </a:lvl6pPr>
            <a:lvl7pPr marL="3200400" marR="0" lvl="6" indent="-354329" algn="l" rtl="0">
              <a:spcBef>
                <a:spcPts val="360"/>
              </a:spcBef>
              <a:spcAft>
                <a:spcPts val="0"/>
              </a:spcAft>
              <a:buClr>
                <a:srgbClr val="6DB7D7"/>
              </a:buClr>
              <a:buSzPts val="1980"/>
              <a:buFont typeface="Noto Sans Symbols"/>
              <a:buChar char="●"/>
              <a:defRPr sz="1800" b="0" i="0" u="none" strike="noStrike" cap="none">
                <a:solidFill>
                  <a:srgbClr val="595959"/>
                </a:solidFill>
                <a:latin typeface="Source Sans Pro"/>
                <a:ea typeface="Source Sans Pro"/>
                <a:cs typeface="Source Sans Pro"/>
                <a:sym typeface="Source Sans Pro"/>
              </a:defRPr>
            </a:lvl7pPr>
            <a:lvl8pPr marL="3657600" marR="0" lvl="7" indent="-354329" algn="l" rtl="0">
              <a:spcBef>
                <a:spcPts val="360"/>
              </a:spcBef>
              <a:spcAft>
                <a:spcPts val="0"/>
              </a:spcAft>
              <a:buClr>
                <a:schemeClr val="accent2"/>
              </a:buClr>
              <a:buSzPts val="1980"/>
              <a:buFont typeface="Noto Sans Symbols"/>
              <a:buChar char="●"/>
              <a:defRPr sz="1800" b="0" i="0" u="none" strike="noStrike" cap="none">
                <a:solidFill>
                  <a:srgbClr val="595959"/>
                </a:solidFill>
                <a:latin typeface="Source Sans Pro"/>
                <a:ea typeface="Source Sans Pro"/>
                <a:cs typeface="Source Sans Pro"/>
                <a:sym typeface="Source Sans Pro"/>
              </a:defRPr>
            </a:lvl8pPr>
            <a:lvl9pPr marL="4114800" marR="0" lvl="8" indent="-354329" algn="l" rtl="0">
              <a:spcBef>
                <a:spcPts val="360"/>
              </a:spcBef>
              <a:spcAft>
                <a:spcPts val="0"/>
              </a:spcAft>
              <a:buClr>
                <a:srgbClr val="6DB7D7"/>
              </a:buClr>
              <a:buSzPts val="1980"/>
              <a:buFont typeface="Noto Sans Symbols"/>
              <a:buChar char="●"/>
              <a:defRPr sz="1800" b="0" i="0" u="none" strike="noStrike" cap="none">
                <a:solidFill>
                  <a:srgbClr val="595959"/>
                </a:solidFill>
                <a:latin typeface="Source Sans Pro"/>
                <a:ea typeface="Source Sans Pro"/>
                <a:cs typeface="Source Sans Pro"/>
                <a:sym typeface="Source Sans Pro"/>
              </a:defRPr>
            </a:lvl9pPr>
          </a:lstStyle>
          <a:p>
            <a:endParaRPr/>
          </a:p>
        </p:txBody>
      </p:sp>
      <p:sp>
        <p:nvSpPr>
          <p:cNvPr id="45" name="Shape 45"/>
          <p:cNvSpPr txBox="1">
            <a:spLocks noGrp="1"/>
          </p:cNvSpPr>
          <p:nvPr>
            <p:ph type="dt" idx="10"/>
          </p:nvPr>
        </p:nvSpPr>
        <p:spPr>
          <a:xfrm>
            <a:off x="5629835" y="6275668"/>
            <a:ext cx="2133600" cy="365125"/>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1200" b="0" i="0" u="none" strike="noStrike" cap="none">
                <a:solidFill>
                  <a:schemeClr val="lt1"/>
                </a:solidFill>
                <a:latin typeface="Source Sans Pro"/>
                <a:ea typeface="Source Sans Pro"/>
                <a:cs typeface="Source Sans Pro"/>
                <a:sym typeface="Source Sans Pro"/>
              </a:defRPr>
            </a:lvl1pPr>
            <a:lvl2pPr marR="0" lvl="1"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2pPr>
            <a:lvl3pPr marR="0" lvl="2"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3pPr>
            <a:lvl4pPr marR="0" lvl="3"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4pPr>
            <a:lvl5pPr marR="0" lvl="4"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5pPr>
            <a:lvl6pPr marR="0" lvl="5"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6pPr>
            <a:lvl7pPr marR="0" lvl="6"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7pPr>
            <a:lvl8pPr marR="0" lvl="7"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8pPr>
            <a:lvl9pPr marR="0" lvl="8"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46" name="Shape 46"/>
          <p:cNvSpPr txBox="1">
            <a:spLocks noGrp="1"/>
          </p:cNvSpPr>
          <p:nvPr>
            <p:ph type="ftr" idx="11"/>
          </p:nvPr>
        </p:nvSpPr>
        <p:spPr>
          <a:xfrm>
            <a:off x="264458" y="6275668"/>
            <a:ext cx="4840941"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chemeClr val="lt1"/>
                </a:solidFill>
                <a:latin typeface="Source Sans Pro"/>
                <a:ea typeface="Source Sans Pro"/>
                <a:cs typeface="Source Sans Pro"/>
                <a:sym typeface="Source Sans Pro"/>
              </a:defRPr>
            </a:lvl1pPr>
            <a:lvl2pPr marR="0" lvl="1"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2pPr>
            <a:lvl3pPr marR="0" lvl="2"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3pPr>
            <a:lvl4pPr marR="0" lvl="3"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4pPr>
            <a:lvl5pPr marR="0" lvl="4"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5pPr>
            <a:lvl6pPr marR="0" lvl="5"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6pPr>
            <a:lvl7pPr marR="0" lvl="6"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7pPr>
            <a:lvl8pPr marR="0" lvl="7"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8pPr>
            <a:lvl9pPr marR="0" lvl="8"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47" name="Shape 47"/>
          <p:cNvSpPr txBox="1">
            <a:spLocks noGrp="1"/>
          </p:cNvSpPr>
          <p:nvPr>
            <p:ph type="sldNum" idx="12"/>
          </p:nvPr>
        </p:nvSpPr>
        <p:spPr>
          <a:xfrm>
            <a:off x="7897906" y="6275668"/>
            <a:ext cx="990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3600" b="0" i="0" u="none" strike="noStrike" cap="none">
                <a:solidFill>
                  <a:schemeClr val="lt1"/>
                </a:solidFill>
                <a:latin typeface="Source Sans Pro"/>
                <a:ea typeface="Source Sans Pro"/>
                <a:cs typeface="Source Sans Pro"/>
                <a:sym typeface="Source Sans Pro"/>
              </a:defRPr>
            </a:lvl1pPr>
            <a:lvl2pPr marL="0" marR="0" lvl="1" indent="0" algn="r" rtl="0">
              <a:spcBef>
                <a:spcPts val="0"/>
              </a:spcBef>
              <a:buNone/>
              <a:defRPr sz="3600" b="0" i="0" u="none" strike="noStrike" cap="none">
                <a:solidFill>
                  <a:schemeClr val="lt1"/>
                </a:solidFill>
                <a:latin typeface="Source Sans Pro"/>
                <a:ea typeface="Source Sans Pro"/>
                <a:cs typeface="Source Sans Pro"/>
                <a:sym typeface="Source Sans Pro"/>
              </a:defRPr>
            </a:lvl2pPr>
            <a:lvl3pPr marL="0" marR="0" lvl="2" indent="0" algn="r" rtl="0">
              <a:spcBef>
                <a:spcPts val="0"/>
              </a:spcBef>
              <a:buNone/>
              <a:defRPr sz="3600" b="0" i="0" u="none" strike="noStrike" cap="none">
                <a:solidFill>
                  <a:schemeClr val="lt1"/>
                </a:solidFill>
                <a:latin typeface="Source Sans Pro"/>
                <a:ea typeface="Source Sans Pro"/>
                <a:cs typeface="Source Sans Pro"/>
                <a:sym typeface="Source Sans Pro"/>
              </a:defRPr>
            </a:lvl3pPr>
            <a:lvl4pPr marL="0" marR="0" lvl="3" indent="0" algn="r" rtl="0">
              <a:spcBef>
                <a:spcPts val="0"/>
              </a:spcBef>
              <a:buNone/>
              <a:defRPr sz="3600" b="0" i="0" u="none" strike="noStrike" cap="none">
                <a:solidFill>
                  <a:schemeClr val="lt1"/>
                </a:solidFill>
                <a:latin typeface="Source Sans Pro"/>
                <a:ea typeface="Source Sans Pro"/>
                <a:cs typeface="Source Sans Pro"/>
                <a:sym typeface="Source Sans Pro"/>
              </a:defRPr>
            </a:lvl4pPr>
            <a:lvl5pPr marL="0" marR="0" lvl="4" indent="0" algn="r" rtl="0">
              <a:spcBef>
                <a:spcPts val="0"/>
              </a:spcBef>
              <a:buNone/>
              <a:defRPr sz="3600" b="0" i="0" u="none" strike="noStrike" cap="none">
                <a:solidFill>
                  <a:schemeClr val="lt1"/>
                </a:solidFill>
                <a:latin typeface="Source Sans Pro"/>
                <a:ea typeface="Source Sans Pro"/>
                <a:cs typeface="Source Sans Pro"/>
                <a:sym typeface="Source Sans Pro"/>
              </a:defRPr>
            </a:lvl5pPr>
            <a:lvl6pPr marL="0" marR="0" lvl="5" indent="0" algn="r" rtl="0">
              <a:spcBef>
                <a:spcPts val="0"/>
              </a:spcBef>
              <a:buNone/>
              <a:defRPr sz="3600" b="0" i="0" u="none" strike="noStrike" cap="none">
                <a:solidFill>
                  <a:schemeClr val="lt1"/>
                </a:solidFill>
                <a:latin typeface="Source Sans Pro"/>
                <a:ea typeface="Source Sans Pro"/>
                <a:cs typeface="Source Sans Pro"/>
                <a:sym typeface="Source Sans Pro"/>
              </a:defRPr>
            </a:lvl6pPr>
            <a:lvl7pPr marL="0" marR="0" lvl="6" indent="0" algn="r" rtl="0">
              <a:spcBef>
                <a:spcPts val="0"/>
              </a:spcBef>
              <a:buNone/>
              <a:defRPr sz="3600" b="0" i="0" u="none" strike="noStrike" cap="none">
                <a:solidFill>
                  <a:schemeClr val="lt1"/>
                </a:solidFill>
                <a:latin typeface="Source Sans Pro"/>
                <a:ea typeface="Source Sans Pro"/>
                <a:cs typeface="Source Sans Pro"/>
                <a:sym typeface="Source Sans Pro"/>
              </a:defRPr>
            </a:lvl7pPr>
            <a:lvl8pPr marL="0" marR="0" lvl="7" indent="0" algn="r" rtl="0">
              <a:spcBef>
                <a:spcPts val="0"/>
              </a:spcBef>
              <a:buNone/>
              <a:defRPr sz="3600" b="0" i="0" u="none" strike="noStrike" cap="none">
                <a:solidFill>
                  <a:schemeClr val="lt1"/>
                </a:solidFill>
                <a:latin typeface="Source Sans Pro"/>
                <a:ea typeface="Source Sans Pro"/>
                <a:cs typeface="Source Sans Pro"/>
                <a:sym typeface="Source Sans Pro"/>
              </a:defRPr>
            </a:lvl8pPr>
            <a:lvl9pPr marL="0" marR="0" lvl="8" indent="0" algn="r" rtl="0">
              <a:spcBef>
                <a:spcPts val="0"/>
              </a:spcBef>
              <a:buNone/>
              <a:defRPr sz="3600" b="0" i="0" u="none" strike="noStrike" cap="none">
                <a:solidFill>
                  <a:schemeClr val="lt1"/>
                </a:solidFill>
                <a:latin typeface="Source Sans Pro"/>
                <a:ea typeface="Source Sans Pro"/>
                <a:cs typeface="Source Sans Pro"/>
                <a:sym typeface="Source Sans Pro"/>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8"/>
        <p:cNvGrpSpPr/>
        <p:nvPr/>
      </p:nvGrpSpPr>
      <p:grpSpPr>
        <a:xfrm>
          <a:off x="0" y="0"/>
          <a:ext cx="0" cy="0"/>
          <a:chOff x="0" y="0"/>
          <a:chExt cx="0" cy="0"/>
        </a:xfrm>
      </p:grpSpPr>
      <p:sp>
        <p:nvSpPr>
          <p:cNvPr id="49" name="Shape 49"/>
          <p:cNvSpPr txBox="1">
            <a:spLocks noGrp="1"/>
          </p:cNvSpPr>
          <p:nvPr>
            <p:ph type="title"/>
          </p:nvPr>
        </p:nvSpPr>
        <p:spPr>
          <a:xfrm>
            <a:off x="549274" y="107576"/>
            <a:ext cx="8042276" cy="1336956"/>
          </a:xfrm>
          <a:prstGeom prst="rect">
            <a:avLst/>
          </a:prstGeom>
          <a:noFill/>
          <a:ln>
            <a:noFill/>
          </a:ln>
        </p:spPr>
        <p:txBody>
          <a:bodyPr spcFirstLastPara="1" wrap="square" lIns="91425" tIns="45700" rIns="91425" bIns="45700" anchor="b" anchorCtr="0"/>
          <a:lstStyle>
            <a:lvl1pPr marR="0" lvl="0" algn="ctr" rtl="0">
              <a:spcBef>
                <a:spcPts val="0"/>
              </a:spcBef>
              <a:spcAft>
                <a:spcPts val="0"/>
              </a:spcAft>
              <a:buClr>
                <a:schemeClr val="accent1"/>
              </a:buClr>
              <a:buSzPts val="4600"/>
              <a:buFont typeface="Source Sans Pro"/>
              <a:buNone/>
              <a:defRPr sz="4600" b="0" i="0" u="none" strike="noStrike" cap="none">
                <a:solidFill>
                  <a:schemeClr val="accent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0" name="Shape 50"/>
          <p:cNvSpPr txBox="1">
            <a:spLocks noGrp="1"/>
          </p:cNvSpPr>
          <p:nvPr>
            <p:ph type="body" idx="1"/>
          </p:nvPr>
        </p:nvSpPr>
        <p:spPr>
          <a:xfrm>
            <a:off x="549274" y="1453224"/>
            <a:ext cx="3840480" cy="750887"/>
          </a:xfrm>
          <a:prstGeom prst="rect">
            <a:avLst/>
          </a:prstGeom>
          <a:noFill/>
          <a:ln>
            <a:noFill/>
          </a:ln>
        </p:spPr>
        <p:txBody>
          <a:bodyPr spcFirstLastPara="1" wrap="square" lIns="91425" tIns="45700" rIns="91425" bIns="45700" anchor="b" anchorCtr="0"/>
          <a:lstStyle>
            <a:lvl1pPr marL="457200" marR="0" lvl="0" indent="-228600" algn="ctr" rtl="0">
              <a:spcBef>
                <a:spcPts val="0"/>
              </a:spcBef>
              <a:spcAft>
                <a:spcPts val="0"/>
              </a:spcAft>
              <a:buClr>
                <a:srgbClr val="6DB7D7"/>
              </a:buClr>
              <a:buSzPts val="2640"/>
              <a:buFont typeface="Noto Sans Symbols"/>
              <a:buNone/>
              <a:defRPr sz="2400" b="0" i="0" u="none" strike="noStrike" cap="none">
                <a:solidFill>
                  <a:srgbClr val="6DB7D7"/>
                </a:solidFill>
                <a:latin typeface="Source Sans Pro"/>
                <a:ea typeface="Source Sans Pro"/>
                <a:cs typeface="Source Sans Pro"/>
                <a:sym typeface="Source Sans Pro"/>
              </a:defRPr>
            </a:lvl1pPr>
            <a:lvl2pPr marL="914400" marR="0" lvl="1" indent="-228600" algn="l" rtl="0">
              <a:spcBef>
                <a:spcPts val="600"/>
              </a:spcBef>
              <a:spcAft>
                <a:spcPts val="0"/>
              </a:spcAft>
              <a:buClr>
                <a:srgbClr val="205C77"/>
              </a:buClr>
              <a:buSzPts val="2200"/>
              <a:buFont typeface="Noto Sans Symbols"/>
              <a:buNone/>
              <a:defRPr sz="2000" b="1" i="0" u="none" strike="noStrike" cap="none">
                <a:solidFill>
                  <a:srgbClr val="595959"/>
                </a:solidFill>
                <a:latin typeface="Source Sans Pro"/>
                <a:ea typeface="Source Sans Pro"/>
                <a:cs typeface="Source Sans Pro"/>
                <a:sym typeface="Source Sans Pro"/>
              </a:defRPr>
            </a:lvl2pPr>
            <a:lvl3pPr marL="1371600" marR="0" lvl="2" indent="-228600" algn="l" rtl="0">
              <a:spcBef>
                <a:spcPts val="600"/>
              </a:spcBef>
              <a:spcAft>
                <a:spcPts val="0"/>
              </a:spcAft>
              <a:buClr>
                <a:srgbClr val="6DB7D7"/>
              </a:buClr>
              <a:buSzPts val="1980"/>
              <a:buFont typeface="Noto Sans Symbols"/>
              <a:buNone/>
              <a:defRPr sz="1800" b="1" i="0" u="none" strike="noStrike" cap="none">
                <a:solidFill>
                  <a:srgbClr val="595959"/>
                </a:solidFill>
                <a:latin typeface="Source Sans Pro"/>
                <a:ea typeface="Source Sans Pro"/>
                <a:cs typeface="Source Sans Pro"/>
                <a:sym typeface="Source Sans Pro"/>
              </a:defRPr>
            </a:lvl3pPr>
            <a:lvl4pPr marL="1828800" marR="0" lvl="3" indent="-228600" algn="l" rtl="0">
              <a:spcBef>
                <a:spcPts val="600"/>
              </a:spcBef>
              <a:spcAft>
                <a:spcPts val="0"/>
              </a:spcAft>
              <a:buClr>
                <a:srgbClr val="205C77"/>
              </a:buClr>
              <a:buSzPts val="1760"/>
              <a:buFont typeface="Noto Sans Symbols"/>
              <a:buNone/>
              <a:defRPr sz="1600" b="1" i="0" u="none" strike="noStrike" cap="none">
                <a:solidFill>
                  <a:srgbClr val="595959"/>
                </a:solidFill>
                <a:latin typeface="Source Sans Pro"/>
                <a:ea typeface="Source Sans Pro"/>
                <a:cs typeface="Source Sans Pro"/>
                <a:sym typeface="Source Sans Pro"/>
              </a:defRPr>
            </a:lvl4pPr>
            <a:lvl5pPr marL="2286000" marR="0" lvl="4" indent="-228600" algn="l" rtl="0">
              <a:spcBef>
                <a:spcPts val="600"/>
              </a:spcBef>
              <a:spcAft>
                <a:spcPts val="0"/>
              </a:spcAft>
              <a:buClr>
                <a:srgbClr val="6DB7D7"/>
              </a:buClr>
              <a:buSzPts val="1760"/>
              <a:buFont typeface="Noto Sans Symbols"/>
              <a:buNone/>
              <a:defRPr sz="1600" b="1" i="0" u="none" strike="noStrike" cap="none">
                <a:solidFill>
                  <a:srgbClr val="595959"/>
                </a:solidFill>
                <a:latin typeface="Source Sans Pro"/>
                <a:ea typeface="Source Sans Pro"/>
                <a:cs typeface="Source Sans Pro"/>
                <a:sym typeface="Source Sans Pro"/>
              </a:defRPr>
            </a:lvl5pPr>
            <a:lvl6pPr marL="2743200" marR="0" lvl="5" indent="-228600" algn="l" rtl="0">
              <a:spcBef>
                <a:spcPts val="320"/>
              </a:spcBef>
              <a:spcAft>
                <a:spcPts val="0"/>
              </a:spcAft>
              <a:buClr>
                <a:schemeClr val="accent2"/>
              </a:buClr>
              <a:buSzPts val="1760"/>
              <a:buFont typeface="Noto Sans Symbols"/>
              <a:buNone/>
              <a:defRPr sz="1600" b="1" i="0" u="none" strike="noStrike" cap="none">
                <a:solidFill>
                  <a:srgbClr val="595959"/>
                </a:solidFill>
                <a:latin typeface="Source Sans Pro"/>
                <a:ea typeface="Source Sans Pro"/>
                <a:cs typeface="Source Sans Pro"/>
                <a:sym typeface="Source Sans Pro"/>
              </a:defRPr>
            </a:lvl6pPr>
            <a:lvl7pPr marL="3200400" marR="0" lvl="6" indent="-228600" algn="l" rtl="0">
              <a:spcBef>
                <a:spcPts val="320"/>
              </a:spcBef>
              <a:spcAft>
                <a:spcPts val="0"/>
              </a:spcAft>
              <a:buClr>
                <a:srgbClr val="6DB7D7"/>
              </a:buClr>
              <a:buSzPts val="1760"/>
              <a:buFont typeface="Noto Sans Symbols"/>
              <a:buNone/>
              <a:defRPr sz="1600" b="1" i="0" u="none" strike="noStrike" cap="none">
                <a:solidFill>
                  <a:srgbClr val="595959"/>
                </a:solidFill>
                <a:latin typeface="Source Sans Pro"/>
                <a:ea typeface="Source Sans Pro"/>
                <a:cs typeface="Source Sans Pro"/>
                <a:sym typeface="Source Sans Pro"/>
              </a:defRPr>
            </a:lvl7pPr>
            <a:lvl8pPr marL="3657600" marR="0" lvl="7" indent="-228600" algn="l" rtl="0">
              <a:spcBef>
                <a:spcPts val="320"/>
              </a:spcBef>
              <a:spcAft>
                <a:spcPts val="0"/>
              </a:spcAft>
              <a:buClr>
                <a:schemeClr val="accent2"/>
              </a:buClr>
              <a:buSzPts val="1760"/>
              <a:buFont typeface="Noto Sans Symbols"/>
              <a:buNone/>
              <a:defRPr sz="1600" b="1" i="0" u="none" strike="noStrike" cap="none">
                <a:solidFill>
                  <a:srgbClr val="595959"/>
                </a:solidFill>
                <a:latin typeface="Source Sans Pro"/>
                <a:ea typeface="Source Sans Pro"/>
                <a:cs typeface="Source Sans Pro"/>
                <a:sym typeface="Source Sans Pro"/>
              </a:defRPr>
            </a:lvl8pPr>
            <a:lvl9pPr marL="4114800" marR="0" lvl="8" indent="-228600" algn="l" rtl="0">
              <a:spcBef>
                <a:spcPts val="320"/>
              </a:spcBef>
              <a:spcAft>
                <a:spcPts val="0"/>
              </a:spcAft>
              <a:buClr>
                <a:srgbClr val="6DB7D7"/>
              </a:buClr>
              <a:buSzPts val="1760"/>
              <a:buFont typeface="Noto Sans Symbols"/>
              <a:buNone/>
              <a:defRPr sz="1600" b="1" i="0" u="none" strike="noStrike" cap="none">
                <a:solidFill>
                  <a:srgbClr val="595959"/>
                </a:solidFill>
                <a:latin typeface="Source Sans Pro"/>
                <a:ea typeface="Source Sans Pro"/>
                <a:cs typeface="Source Sans Pro"/>
                <a:sym typeface="Source Sans Pro"/>
              </a:defRPr>
            </a:lvl9pPr>
          </a:lstStyle>
          <a:p>
            <a:endParaRPr/>
          </a:p>
        </p:txBody>
      </p:sp>
      <p:sp>
        <p:nvSpPr>
          <p:cNvPr id="51" name="Shape 51"/>
          <p:cNvSpPr txBox="1">
            <a:spLocks noGrp="1"/>
          </p:cNvSpPr>
          <p:nvPr>
            <p:ph type="body" idx="2"/>
          </p:nvPr>
        </p:nvSpPr>
        <p:spPr>
          <a:xfrm>
            <a:off x="549274" y="2347415"/>
            <a:ext cx="3840480" cy="3596185"/>
          </a:xfrm>
          <a:prstGeom prst="rect">
            <a:avLst/>
          </a:prstGeom>
          <a:noFill/>
          <a:ln>
            <a:noFill/>
          </a:ln>
        </p:spPr>
        <p:txBody>
          <a:bodyPr spcFirstLastPara="1" wrap="square" lIns="91425" tIns="45700" rIns="91425" bIns="45700" anchor="t" anchorCtr="0"/>
          <a:lstStyle>
            <a:lvl1pPr marL="457200" marR="0" lvl="0" indent="-368300" algn="l" rtl="0">
              <a:spcBef>
                <a:spcPts val="1600"/>
              </a:spcBef>
              <a:spcAft>
                <a:spcPts val="0"/>
              </a:spcAft>
              <a:buClr>
                <a:srgbClr val="6DB7D7"/>
              </a:buClr>
              <a:buSzPts val="2200"/>
              <a:buFont typeface="Noto Sans Symbols"/>
              <a:buChar char="●"/>
              <a:defRPr sz="2000" b="0" i="0" u="none" strike="noStrike" cap="none">
                <a:solidFill>
                  <a:srgbClr val="595959"/>
                </a:solidFill>
                <a:latin typeface="Source Sans Pro"/>
                <a:ea typeface="Source Sans Pro"/>
                <a:cs typeface="Source Sans Pro"/>
                <a:sym typeface="Source Sans Pro"/>
              </a:defRPr>
            </a:lvl1pPr>
            <a:lvl2pPr marL="914400" marR="0" lvl="1" indent="-354330" algn="l" rtl="0">
              <a:spcBef>
                <a:spcPts val="600"/>
              </a:spcBef>
              <a:spcAft>
                <a:spcPts val="0"/>
              </a:spcAft>
              <a:buClr>
                <a:srgbClr val="205C77"/>
              </a:buClr>
              <a:buSzPts val="1980"/>
              <a:buFont typeface="Noto Sans Symbols"/>
              <a:buChar char="●"/>
              <a:defRPr sz="1800" b="0" i="0" u="none" strike="noStrike" cap="none">
                <a:solidFill>
                  <a:srgbClr val="595959"/>
                </a:solidFill>
                <a:latin typeface="Source Sans Pro"/>
                <a:ea typeface="Source Sans Pro"/>
                <a:cs typeface="Source Sans Pro"/>
                <a:sym typeface="Source Sans Pro"/>
              </a:defRPr>
            </a:lvl2pPr>
            <a:lvl3pPr marL="1371600" marR="0" lvl="2" indent="-354330" algn="l" rtl="0">
              <a:spcBef>
                <a:spcPts val="600"/>
              </a:spcBef>
              <a:spcAft>
                <a:spcPts val="0"/>
              </a:spcAft>
              <a:buClr>
                <a:srgbClr val="6DB7D7"/>
              </a:buClr>
              <a:buSzPts val="1980"/>
              <a:buFont typeface="Noto Sans Symbols"/>
              <a:buChar char="●"/>
              <a:defRPr sz="1800" b="0" i="0" u="none" strike="noStrike" cap="none">
                <a:solidFill>
                  <a:srgbClr val="595959"/>
                </a:solidFill>
                <a:latin typeface="Source Sans Pro"/>
                <a:ea typeface="Source Sans Pro"/>
                <a:cs typeface="Source Sans Pro"/>
                <a:sym typeface="Source Sans Pro"/>
              </a:defRPr>
            </a:lvl3pPr>
            <a:lvl4pPr marL="1828800" marR="0" lvl="3" indent="-354330" algn="l" rtl="0">
              <a:spcBef>
                <a:spcPts val="600"/>
              </a:spcBef>
              <a:spcAft>
                <a:spcPts val="0"/>
              </a:spcAft>
              <a:buClr>
                <a:srgbClr val="205C77"/>
              </a:buClr>
              <a:buSzPts val="1980"/>
              <a:buFont typeface="Noto Sans Symbols"/>
              <a:buChar char="●"/>
              <a:defRPr sz="1800" b="0" i="0" u="none" strike="noStrike" cap="none">
                <a:solidFill>
                  <a:srgbClr val="595959"/>
                </a:solidFill>
                <a:latin typeface="Source Sans Pro"/>
                <a:ea typeface="Source Sans Pro"/>
                <a:cs typeface="Source Sans Pro"/>
                <a:sym typeface="Source Sans Pro"/>
              </a:defRPr>
            </a:lvl4pPr>
            <a:lvl5pPr marL="2286000" marR="0" lvl="4" indent="-354329" algn="l" rtl="0">
              <a:spcBef>
                <a:spcPts val="600"/>
              </a:spcBef>
              <a:spcAft>
                <a:spcPts val="0"/>
              </a:spcAft>
              <a:buClr>
                <a:srgbClr val="6DB7D7"/>
              </a:buClr>
              <a:buSzPts val="1980"/>
              <a:buFont typeface="Noto Sans Symbols"/>
              <a:buChar char="●"/>
              <a:defRPr sz="1800" b="0" i="0" u="none" strike="noStrike" cap="none">
                <a:solidFill>
                  <a:srgbClr val="595959"/>
                </a:solidFill>
                <a:latin typeface="Source Sans Pro"/>
                <a:ea typeface="Source Sans Pro"/>
                <a:cs typeface="Source Sans Pro"/>
                <a:sym typeface="Source Sans Pro"/>
              </a:defRPr>
            </a:lvl5pPr>
            <a:lvl6pPr marL="2743200" marR="0" lvl="5" indent="-340360" algn="l" rtl="0">
              <a:spcBef>
                <a:spcPts val="320"/>
              </a:spcBef>
              <a:spcAft>
                <a:spcPts val="0"/>
              </a:spcAft>
              <a:buClr>
                <a:schemeClr val="accent2"/>
              </a:buClr>
              <a:buSzPts val="1760"/>
              <a:buFont typeface="Noto Sans Symbols"/>
              <a:buChar char="●"/>
              <a:defRPr sz="1600" b="0" i="0" u="none" strike="noStrike" cap="none">
                <a:solidFill>
                  <a:srgbClr val="595959"/>
                </a:solidFill>
                <a:latin typeface="Source Sans Pro"/>
                <a:ea typeface="Source Sans Pro"/>
                <a:cs typeface="Source Sans Pro"/>
                <a:sym typeface="Source Sans Pro"/>
              </a:defRPr>
            </a:lvl6pPr>
            <a:lvl7pPr marL="3200400" marR="0" lvl="6" indent="-340360" algn="l" rtl="0">
              <a:spcBef>
                <a:spcPts val="320"/>
              </a:spcBef>
              <a:spcAft>
                <a:spcPts val="0"/>
              </a:spcAft>
              <a:buClr>
                <a:srgbClr val="6DB7D7"/>
              </a:buClr>
              <a:buSzPts val="1760"/>
              <a:buFont typeface="Noto Sans Symbols"/>
              <a:buChar char="●"/>
              <a:defRPr sz="1600" b="0" i="0" u="none" strike="noStrike" cap="none">
                <a:solidFill>
                  <a:srgbClr val="595959"/>
                </a:solidFill>
                <a:latin typeface="Source Sans Pro"/>
                <a:ea typeface="Source Sans Pro"/>
                <a:cs typeface="Source Sans Pro"/>
                <a:sym typeface="Source Sans Pro"/>
              </a:defRPr>
            </a:lvl7pPr>
            <a:lvl8pPr marL="3657600" marR="0" lvl="7" indent="-340359" algn="l" rtl="0">
              <a:spcBef>
                <a:spcPts val="320"/>
              </a:spcBef>
              <a:spcAft>
                <a:spcPts val="0"/>
              </a:spcAft>
              <a:buClr>
                <a:schemeClr val="accent2"/>
              </a:buClr>
              <a:buSzPts val="1760"/>
              <a:buFont typeface="Noto Sans Symbols"/>
              <a:buChar char="●"/>
              <a:defRPr sz="1600" b="0" i="0" u="none" strike="noStrike" cap="none">
                <a:solidFill>
                  <a:srgbClr val="595959"/>
                </a:solidFill>
                <a:latin typeface="Source Sans Pro"/>
                <a:ea typeface="Source Sans Pro"/>
                <a:cs typeface="Source Sans Pro"/>
                <a:sym typeface="Source Sans Pro"/>
              </a:defRPr>
            </a:lvl8pPr>
            <a:lvl9pPr marL="4114800" marR="0" lvl="8" indent="-340359" algn="l" rtl="0">
              <a:spcBef>
                <a:spcPts val="320"/>
              </a:spcBef>
              <a:spcAft>
                <a:spcPts val="0"/>
              </a:spcAft>
              <a:buClr>
                <a:srgbClr val="6DB7D7"/>
              </a:buClr>
              <a:buSzPts val="1760"/>
              <a:buFont typeface="Noto Sans Symbols"/>
              <a:buChar char="●"/>
              <a:defRPr sz="1600" b="0" i="0" u="none" strike="noStrike" cap="none">
                <a:solidFill>
                  <a:srgbClr val="595959"/>
                </a:solidFill>
                <a:latin typeface="Source Sans Pro"/>
                <a:ea typeface="Source Sans Pro"/>
                <a:cs typeface="Source Sans Pro"/>
                <a:sym typeface="Source Sans Pro"/>
              </a:defRPr>
            </a:lvl9pPr>
          </a:lstStyle>
          <a:p>
            <a:endParaRPr/>
          </a:p>
        </p:txBody>
      </p:sp>
      <p:sp>
        <p:nvSpPr>
          <p:cNvPr id="52" name="Shape 52"/>
          <p:cNvSpPr txBox="1">
            <a:spLocks noGrp="1"/>
          </p:cNvSpPr>
          <p:nvPr>
            <p:ph type="body" idx="3"/>
          </p:nvPr>
        </p:nvSpPr>
        <p:spPr>
          <a:xfrm>
            <a:off x="4751070" y="1453224"/>
            <a:ext cx="3840480" cy="750887"/>
          </a:xfrm>
          <a:prstGeom prst="rect">
            <a:avLst/>
          </a:prstGeom>
          <a:noFill/>
          <a:ln>
            <a:noFill/>
          </a:ln>
        </p:spPr>
        <p:txBody>
          <a:bodyPr spcFirstLastPara="1" wrap="square" lIns="91425" tIns="45700" rIns="91425" bIns="45700" anchor="b" anchorCtr="0"/>
          <a:lstStyle>
            <a:lvl1pPr marL="457200" marR="0" lvl="0" indent="-228600" algn="ctr" rtl="0">
              <a:spcBef>
                <a:spcPts val="0"/>
              </a:spcBef>
              <a:spcAft>
                <a:spcPts val="0"/>
              </a:spcAft>
              <a:buClr>
                <a:srgbClr val="6DB7D7"/>
              </a:buClr>
              <a:buSzPts val="2640"/>
              <a:buFont typeface="Noto Sans Symbols"/>
              <a:buNone/>
              <a:defRPr sz="2400" b="0" i="0" u="none" strike="noStrike" cap="none">
                <a:solidFill>
                  <a:srgbClr val="6DB7D7"/>
                </a:solidFill>
                <a:latin typeface="Source Sans Pro"/>
                <a:ea typeface="Source Sans Pro"/>
                <a:cs typeface="Source Sans Pro"/>
                <a:sym typeface="Source Sans Pro"/>
              </a:defRPr>
            </a:lvl1pPr>
            <a:lvl2pPr marL="914400" marR="0" lvl="1" indent="-228600" algn="l" rtl="0">
              <a:spcBef>
                <a:spcPts val="600"/>
              </a:spcBef>
              <a:spcAft>
                <a:spcPts val="0"/>
              </a:spcAft>
              <a:buClr>
                <a:srgbClr val="205C77"/>
              </a:buClr>
              <a:buSzPts val="2200"/>
              <a:buFont typeface="Noto Sans Symbols"/>
              <a:buNone/>
              <a:defRPr sz="2000" b="1" i="0" u="none" strike="noStrike" cap="none">
                <a:solidFill>
                  <a:srgbClr val="595959"/>
                </a:solidFill>
                <a:latin typeface="Source Sans Pro"/>
                <a:ea typeface="Source Sans Pro"/>
                <a:cs typeface="Source Sans Pro"/>
                <a:sym typeface="Source Sans Pro"/>
              </a:defRPr>
            </a:lvl2pPr>
            <a:lvl3pPr marL="1371600" marR="0" lvl="2" indent="-228600" algn="l" rtl="0">
              <a:spcBef>
                <a:spcPts val="600"/>
              </a:spcBef>
              <a:spcAft>
                <a:spcPts val="0"/>
              </a:spcAft>
              <a:buClr>
                <a:srgbClr val="6DB7D7"/>
              </a:buClr>
              <a:buSzPts val="1980"/>
              <a:buFont typeface="Noto Sans Symbols"/>
              <a:buNone/>
              <a:defRPr sz="1800" b="1" i="0" u="none" strike="noStrike" cap="none">
                <a:solidFill>
                  <a:srgbClr val="595959"/>
                </a:solidFill>
                <a:latin typeface="Source Sans Pro"/>
                <a:ea typeface="Source Sans Pro"/>
                <a:cs typeface="Source Sans Pro"/>
                <a:sym typeface="Source Sans Pro"/>
              </a:defRPr>
            </a:lvl3pPr>
            <a:lvl4pPr marL="1828800" marR="0" lvl="3" indent="-228600" algn="l" rtl="0">
              <a:spcBef>
                <a:spcPts val="600"/>
              </a:spcBef>
              <a:spcAft>
                <a:spcPts val="0"/>
              </a:spcAft>
              <a:buClr>
                <a:srgbClr val="205C77"/>
              </a:buClr>
              <a:buSzPts val="1760"/>
              <a:buFont typeface="Noto Sans Symbols"/>
              <a:buNone/>
              <a:defRPr sz="1600" b="1" i="0" u="none" strike="noStrike" cap="none">
                <a:solidFill>
                  <a:srgbClr val="595959"/>
                </a:solidFill>
                <a:latin typeface="Source Sans Pro"/>
                <a:ea typeface="Source Sans Pro"/>
                <a:cs typeface="Source Sans Pro"/>
                <a:sym typeface="Source Sans Pro"/>
              </a:defRPr>
            </a:lvl4pPr>
            <a:lvl5pPr marL="2286000" marR="0" lvl="4" indent="-228600" algn="l" rtl="0">
              <a:spcBef>
                <a:spcPts val="600"/>
              </a:spcBef>
              <a:spcAft>
                <a:spcPts val="0"/>
              </a:spcAft>
              <a:buClr>
                <a:srgbClr val="6DB7D7"/>
              </a:buClr>
              <a:buSzPts val="1760"/>
              <a:buFont typeface="Noto Sans Symbols"/>
              <a:buNone/>
              <a:defRPr sz="1600" b="1" i="0" u="none" strike="noStrike" cap="none">
                <a:solidFill>
                  <a:srgbClr val="595959"/>
                </a:solidFill>
                <a:latin typeface="Source Sans Pro"/>
                <a:ea typeface="Source Sans Pro"/>
                <a:cs typeface="Source Sans Pro"/>
                <a:sym typeface="Source Sans Pro"/>
              </a:defRPr>
            </a:lvl5pPr>
            <a:lvl6pPr marL="2743200" marR="0" lvl="5" indent="-228600" algn="l" rtl="0">
              <a:spcBef>
                <a:spcPts val="320"/>
              </a:spcBef>
              <a:spcAft>
                <a:spcPts val="0"/>
              </a:spcAft>
              <a:buClr>
                <a:schemeClr val="accent2"/>
              </a:buClr>
              <a:buSzPts val="1760"/>
              <a:buFont typeface="Noto Sans Symbols"/>
              <a:buNone/>
              <a:defRPr sz="1600" b="1" i="0" u="none" strike="noStrike" cap="none">
                <a:solidFill>
                  <a:srgbClr val="595959"/>
                </a:solidFill>
                <a:latin typeface="Source Sans Pro"/>
                <a:ea typeface="Source Sans Pro"/>
                <a:cs typeface="Source Sans Pro"/>
                <a:sym typeface="Source Sans Pro"/>
              </a:defRPr>
            </a:lvl6pPr>
            <a:lvl7pPr marL="3200400" marR="0" lvl="6" indent="-228600" algn="l" rtl="0">
              <a:spcBef>
                <a:spcPts val="320"/>
              </a:spcBef>
              <a:spcAft>
                <a:spcPts val="0"/>
              </a:spcAft>
              <a:buClr>
                <a:srgbClr val="6DB7D7"/>
              </a:buClr>
              <a:buSzPts val="1760"/>
              <a:buFont typeface="Noto Sans Symbols"/>
              <a:buNone/>
              <a:defRPr sz="1600" b="1" i="0" u="none" strike="noStrike" cap="none">
                <a:solidFill>
                  <a:srgbClr val="595959"/>
                </a:solidFill>
                <a:latin typeface="Source Sans Pro"/>
                <a:ea typeface="Source Sans Pro"/>
                <a:cs typeface="Source Sans Pro"/>
                <a:sym typeface="Source Sans Pro"/>
              </a:defRPr>
            </a:lvl7pPr>
            <a:lvl8pPr marL="3657600" marR="0" lvl="7" indent="-228600" algn="l" rtl="0">
              <a:spcBef>
                <a:spcPts val="320"/>
              </a:spcBef>
              <a:spcAft>
                <a:spcPts val="0"/>
              </a:spcAft>
              <a:buClr>
                <a:schemeClr val="accent2"/>
              </a:buClr>
              <a:buSzPts val="1760"/>
              <a:buFont typeface="Noto Sans Symbols"/>
              <a:buNone/>
              <a:defRPr sz="1600" b="1" i="0" u="none" strike="noStrike" cap="none">
                <a:solidFill>
                  <a:srgbClr val="595959"/>
                </a:solidFill>
                <a:latin typeface="Source Sans Pro"/>
                <a:ea typeface="Source Sans Pro"/>
                <a:cs typeface="Source Sans Pro"/>
                <a:sym typeface="Source Sans Pro"/>
              </a:defRPr>
            </a:lvl8pPr>
            <a:lvl9pPr marL="4114800" marR="0" lvl="8" indent="-228600" algn="l" rtl="0">
              <a:spcBef>
                <a:spcPts val="320"/>
              </a:spcBef>
              <a:spcAft>
                <a:spcPts val="0"/>
              </a:spcAft>
              <a:buClr>
                <a:srgbClr val="6DB7D7"/>
              </a:buClr>
              <a:buSzPts val="1760"/>
              <a:buFont typeface="Noto Sans Symbols"/>
              <a:buNone/>
              <a:defRPr sz="1600" b="1" i="0" u="none" strike="noStrike" cap="none">
                <a:solidFill>
                  <a:srgbClr val="595959"/>
                </a:solidFill>
                <a:latin typeface="Source Sans Pro"/>
                <a:ea typeface="Source Sans Pro"/>
                <a:cs typeface="Source Sans Pro"/>
                <a:sym typeface="Source Sans Pro"/>
              </a:defRPr>
            </a:lvl9pPr>
          </a:lstStyle>
          <a:p>
            <a:endParaRPr/>
          </a:p>
        </p:txBody>
      </p:sp>
      <p:sp>
        <p:nvSpPr>
          <p:cNvPr id="53" name="Shape 53"/>
          <p:cNvSpPr txBox="1">
            <a:spLocks noGrp="1"/>
          </p:cNvSpPr>
          <p:nvPr>
            <p:ph type="body" idx="4"/>
          </p:nvPr>
        </p:nvSpPr>
        <p:spPr>
          <a:xfrm>
            <a:off x="4751070" y="2347415"/>
            <a:ext cx="3840480" cy="3596185"/>
          </a:xfrm>
          <a:prstGeom prst="rect">
            <a:avLst/>
          </a:prstGeom>
          <a:noFill/>
          <a:ln>
            <a:noFill/>
          </a:ln>
        </p:spPr>
        <p:txBody>
          <a:bodyPr spcFirstLastPara="1" wrap="square" lIns="91425" tIns="45700" rIns="91425" bIns="45700" anchor="t" anchorCtr="0"/>
          <a:lstStyle>
            <a:lvl1pPr marL="457200" marR="0" lvl="0" indent="-368300" algn="l" rtl="0">
              <a:spcBef>
                <a:spcPts val="1600"/>
              </a:spcBef>
              <a:spcAft>
                <a:spcPts val="0"/>
              </a:spcAft>
              <a:buClr>
                <a:srgbClr val="6DB7D7"/>
              </a:buClr>
              <a:buSzPts val="2200"/>
              <a:buFont typeface="Noto Sans Symbols"/>
              <a:buChar char="●"/>
              <a:defRPr sz="2000" b="0" i="0" u="none" strike="noStrike" cap="none">
                <a:solidFill>
                  <a:srgbClr val="595959"/>
                </a:solidFill>
                <a:latin typeface="Source Sans Pro"/>
                <a:ea typeface="Source Sans Pro"/>
                <a:cs typeface="Source Sans Pro"/>
                <a:sym typeface="Source Sans Pro"/>
              </a:defRPr>
            </a:lvl1pPr>
            <a:lvl2pPr marL="914400" marR="0" lvl="1" indent="-354330" algn="l" rtl="0">
              <a:spcBef>
                <a:spcPts val="600"/>
              </a:spcBef>
              <a:spcAft>
                <a:spcPts val="0"/>
              </a:spcAft>
              <a:buClr>
                <a:srgbClr val="205C77"/>
              </a:buClr>
              <a:buSzPts val="1980"/>
              <a:buFont typeface="Noto Sans Symbols"/>
              <a:buChar char="●"/>
              <a:defRPr sz="1800" b="0" i="0" u="none" strike="noStrike" cap="none">
                <a:solidFill>
                  <a:srgbClr val="595959"/>
                </a:solidFill>
                <a:latin typeface="Source Sans Pro"/>
                <a:ea typeface="Source Sans Pro"/>
                <a:cs typeface="Source Sans Pro"/>
                <a:sym typeface="Source Sans Pro"/>
              </a:defRPr>
            </a:lvl2pPr>
            <a:lvl3pPr marL="1371600" marR="0" lvl="2" indent="-354330" algn="l" rtl="0">
              <a:spcBef>
                <a:spcPts val="600"/>
              </a:spcBef>
              <a:spcAft>
                <a:spcPts val="0"/>
              </a:spcAft>
              <a:buClr>
                <a:srgbClr val="6DB7D7"/>
              </a:buClr>
              <a:buSzPts val="1980"/>
              <a:buFont typeface="Noto Sans Symbols"/>
              <a:buChar char="●"/>
              <a:defRPr sz="1800" b="0" i="0" u="none" strike="noStrike" cap="none">
                <a:solidFill>
                  <a:srgbClr val="595959"/>
                </a:solidFill>
                <a:latin typeface="Source Sans Pro"/>
                <a:ea typeface="Source Sans Pro"/>
                <a:cs typeface="Source Sans Pro"/>
                <a:sym typeface="Source Sans Pro"/>
              </a:defRPr>
            </a:lvl3pPr>
            <a:lvl4pPr marL="1828800" marR="0" lvl="3" indent="-354330" algn="l" rtl="0">
              <a:spcBef>
                <a:spcPts val="600"/>
              </a:spcBef>
              <a:spcAft>
                <a:spcPts val="0"/>
              </a:spcAft>
              <a:buClr>
                <a:srgbClr val="205C77"/>
              </a:buClr>
              <a:buSzPts val="1980"/>
              <a:buFont typeface="Noto Sans Symbols"/>
              <a:buChar char="●"/>
              <a:defRPr sz="1800" b="0" i="0" u="none" strike="noStrike" cap="none">
                <a:solidFill>
                  <a:srgbClr val="595959"/>
                </a:solidFill>
                <a:latin typeface="Source Sans Pro"/>
                <a:ea typeface="Source Sans Pro"/>
                <a:cs typeface="Source Sans Pro"/>
                <a:sym typeface="Source Sans Pro"/>
              </a:defRPr>
            </a:lvl4pPr>
            <a:lvl5pPr marL="2286000" marR="0" lvl="4" indent="-354329" algn="l" rtl="0">
              <a:spcBef>
                <a:spcPts val="600"/>
              </a:spcBef>
              <a:spcAft>
                <a:spcPts val="0"/>
              </a:spcAft>
              <a:buClr>
                <a:srgbClr val="6DB7D7"/>
              </a:buClr>
              <a:buSzPts val="1980"/>
              <a:buFont typeface="Noto Sans Symbols"/>
              <a:buChar char="●"/>
              <a:defRPr sz="1800" b="0" i="0" u="none" strike="noStrike" cap="none">
                <a:solidFill>
                  <a:srgbClr val="595959"/>
                </a:solidFill>
                <a:latin typeface="Source Sans Pro"/>
                <a:ea typeface="Source Sans Pro"/>
                <a:cs typeface="Source Sans Pro"/>
                <a:sym typeface="Source Sans Pro"/>
              </a:defRPr>
            </a:lvl5pPr>
            <a:lvl6pPr marL="2743200" marR="0" lvl="5" indent="-340360" algn="l" rtl="0">
              <a:spcBef>
                <a:spcPts val="320"/>
              </a:spcBef>
              <a:spcAft>
                <a:spcPts val="0"/>
              </a:spcAft>
              <a:buClr>
                <a:schemeClr val="accent2"/>
              </a:buClr>
              <a:buSzPts val="1760"/>
              <a:buFont typeface="Noto Sans Symbols"/>
              <a:buChar char="●"/>
              <a:defRPr sz="1600" b="0" i="0" u="none" strike="noStrike" cap="none">
                <a:solidFill>
                  <a:srgbClr val="595959"/>
                </a:solidFill>
                <a:latin typeface="Source Sans Pro"/>
                <a:ea typeface="Source Sans Pro"/>
                <a:cs typeface="Source Sans Pro"/>
                <a:sym typeface="Source Sans Pro"/>
              </a:defRPr>
            </a:lvl6pPr>
            <a:lvl7pPr marL="3200400" marR="0" lvl="6" indent="-340360" algn="l" rtl="0">
              <a:spcBef>
                <a:spcPts val="320"/>
              </a:spcBef>
              <a:spcAft>
                <a:spcPts val="0"/>
              </a:spcAft>
              <a:buClr>
                <a:srgbClr val="6DB7D7"/>
              </a:buClr>
              <a:buSzPts val="1760"/>
              <a:buFont typeface="Noto Sans Symbols"/>
              <a:buChar char="●"/>
              <a:defRPr sz="1600" b="0" i="0" u="none" strike="noStrike" cap="none">
                <a:solidFill>
                  <a:srgbClr val="595959"/>
                </a:solidFill>
                <a:latin typeface="Source Sans Pro"/>
                <a:ea typeface="Source Sans Pro"/>
                <a:cs typeface="Source Sans Pro"/>
                <a:sym typeface="Source Sans Pro"/>
              </a:defRPr>
            </a:lvl7pPr>
            <a:lvl8pPr marL="3657600" marR="0" lvl="7" indent="-340359" algn="l" rtl="0">
              <a:spcBef>
                <a:spcPts val="320"/>
              </a:spcBef>
              <a:spcAft>
                <a:spcPts val="0"/>
              </a:spcAft>
              <a:buClr>
                <a:schemeClr val="accent2"/>
              </a:buClr>
              <a:buSzPts val="1760"/>
              <a:buFont typeface="Noto Sans Symbols"/>
              <a:buChar char="●"/>
              <a:defRPr sz="1600" b="0" i="0" u="none" strike="noStrike" cap="none">
                <a:solidFill>
                  <a:srgbClr val="595959"/>
                </a:solidFill>
                <a:latin typeface="Source Sans Pro"/>
                <a:ea typeface="Source Sans Pro"/>
                <a:cs typeface="Source Sans Pro"/>
                <a:sym typeface="Source Sans Pro"/>
              </a:defRPr>
            </a:lvl8pPr>
            <a:lvl9pPr marL="4114800" marR="0" lvl="8" indent="-340359" algn="l" rtl="0">
              <a:spcBef>
                <a:spcPts val="320"/>
              </a:spcBef>
              <a:spcAft>
                <a:spcPts val="0"/>
              </a:spcAft>
              <a:buClr>
                <a:srgbClr val="6DB7D7"/>
              </a:buClr>
              <a:buSzPts val="1760"/>
              <a:buFont typeface="Noto Sans Symbols"/>
              <a:buChar char="●"/>
              <a:defRPr sz="1600" b="0" i="0" u="none" strike="noStrike" cap="none">
                <a:solidFill>
                  <a:srgbClr val="595959"/>
                </a:solidFill>
                <a:latin typeface="Source Sans Pro"/>
                <a:ea typeface="Source Sans Pro"/>
                <a:cs typeface="Source Sans Pro"/>
                <a:sym typeface="Source Sans Pro"/>
              </a:defRPr>
            </a:lvl9pPr>
          </a:lstStyle>
          <a:p>
            <a:endParaRPr/>
          </a:p>
        </p:txBody>
      </p:sp>
      <p:sp>
        <p:nvSpPr>
          <p:cNvPr id="54" name="Shape 54"/>
          <p:cNvSpPr txBox="1">
            <a:spLocks noGrp="1"/>
          </p:cNvSpPr>
          <p:nvPr>
            <p:ph type="dt" idx="10"/>
          </p:nvPr>
        </p:nvSpPr>
        <p:spPr>
          <a:xfrm>
            <a:off x="5629835" y="6275668"/>
            <a:ext cx="2133600" cy="365125"/>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1200" b="0" i="0" u="none" strike="noStrike" cap="none">
                <a:solidFill>
                  <a:schemeClr val="lt1"/>
                </a:solidFill>
                <a:latin typeface="Source Sans Pro"/>
                <a:ea typeface="Source Sans Pro"/>
                <a:cs typeface="Source Sans Pro"/>
                <a:sym typeface="Source Sans Pro"/>
              </a:defRPr>
            </a:lvl1pPr>
            <a:lvl2pPr marR="0" lvl="1"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2pPr>
            <a:lvl3pPr marR="0" lvl="2"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3pPr>
            <a:lvl4pPr marR="0" lvl="3"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4pPr>
            <a:lvl5pPr marR="0" lvl="4"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5pPr>
            <a:lvl6pPr marR="0" lvl="5"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6pPr>
            <a:lvl7pPr marR="0" lvl="6"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7pPr>
            <a:lvl8pPr marR="0" lvl="7"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8pPr>
            <a:lvl9pPr marR="0" lvl="8"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55" name="Shape 55"/>
          <p:cNvSpPr txBox="1">
            <a:spLocks noGrp="1"/>
          </p:cNvSpPr>
          <p:nvPr>
            <p:ph type="ftr" idx="11"/>
          </p:nvPr>
        </p:nvSpPr>
        <p:spPr>
          <a:xfrm>
            <a:off x="264458" y="6275668"/>
            <a:ext cx="4840941"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chemeClr val="lt1"/>
                </a:solidFill>
                <a:latin typeface="Source Sans Pro"/>
                <a:ea typeface="Source Sans Pro"/>
                <a:cs typeface="Source Sans Pro"/>
                <a:sym typeface="Source Sans Pro"/>
              </a:defRPr>
            </a:lvl1pPr>
            <a:lvl2pPr marR="0" lvl="1"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2pPr>
            <a:lvl3pPr marR="0" lvl="2"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3pPr>
            <a:lvl4pPr marR="0" lvl="3"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4pPr>
            <a:lvl5pPr marR="0" lvl="4"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5pPr>
            <a:lvl6pPr marR="0" lvl="5"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6pPr>
            <a:lvl7pPr marR="0" lvl="6"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7pPr>
            <a:lvl8pPr marR="0" lvl="7"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8pPr>
            <a:lvl9pPr marR="0" lvl="8"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56" name="Shape 56"/>
          <p:cNvSpPr txBox="1">
            <a:spLocks noGrp="1"/>
          </p:cNvSpPr>
          <p:nvPr>
            <p:ph type="sldNum" idx="12"/>
          </p:nvPr>
        </p:nvSpPr>
        <p:spPr>
          <a:xfrm>
            <a:off x="7897906" y="6275668"/>
            <a:ext cx="990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3600" b="0" i="0" u="none" strike="noStrike" cap="none">
                <a:solidFill>
                  <a:schemeClr val="lt1"/>
                </a:solidFill>
                <a:latin typeface="Source Sans Pro"/>
                <a:ea typeface="Source Sans Pro"/>
                <a:cs typeface="Source Sans Pro"/>
                <a:sym typeface="Source Sans Pro"/>
              </a:defRPr>
            </a:lvl1pPr>
            <a:lvl2pPr marL="0" marR="0" lvl="1" indent="0" algn="r" rtl="0">
              <a:spcBef>
                <a:spcPts val="0"/>
              </a:spcBef>
              <a:buNone/>
              <a:defRPr sz="3600" b="0" i="0" u="none" strike="noStrike" cap="none">
                <a:solidFill>
                  <a:schemeClr val="lt1"/>
                </a:solidFill>
                <a:latin typeface="Source Sans Pro"/>
                <a:ea typeface="Source Sans Pro"/>
                <a:cs typeface="Source Sans Pro"/>
                <a:sym typeface="Source Sans Pro"/>
              </a:defRPr>
            </a:lvl2pPr>
            <a:lvl3pPr marL="0" marR="0" lvl="2" indent="0" algn="r" rtl="0">
              <a:spcBef>
                <a:spcPts val="0"/>
              </a:spcBef>
              <a:buNone/>
              <a:defRPr sz="3600" b="0" i="0" u="none" strike="noStrike" cap="none">
                <a:solidFill>
                  <a:schemeClr val="lt1"/>
                </a:solidFill>
                <a:latin typeface="Source Sans Pro"/>
                <a:ea typeface="Source Sans Pro"/>
                <a:cs typeface="Source Sans Pro"/>
                <a:sym typeface="Source Sans Pro"/>
              </a:defRPr>
            </a:lvl3pPr>
            <a:lvl4pPr marL="0" marR="0" lvl="3" indent="0" algn="r" rtl="0">
              <a:spcBef>
                <a:spcPts val="0"/>
              </a:spcBef>
              <a:buNone/>
              <a:defRPr sz="3600" b="0" i="0" u="none" strike="noStrike" cap="none">
                <a:solidFill>
                  <a:schemeClr val="lt1"/>
                </a:solidFill>
                <a:latin typeface="Source Sans Pro"/>
                <a:ea typeface="Source Sans Pro"/>
                <a:cs typeface="Source Sans Pro"/>
                <a:sym typeface="Source Sans Pro"/>
              </a:defRPr>
            </a:lvl4pPr>
            <a:lvl5pPr marL="0" marR="0" lvl="4" indent="0" algn="r" rtl="0">
              <a:spcBef>
                <a:spcPts val="0"/>
              </a:spcBef>
              <a:buNone/>
              <a:defRPr sz="3600" b="0" i="0" u="none" strike="noStrike" cap="none">
                <a:solidFill>
                  <a:schemeClr val="lt1"/>
                </a:solidFill>
                <a:latin typeface="Source Sans Pro"/>
                <a:ea typeface="Source Sans Pro"/>
                <a:cs typeface="Source Sans Pro"/>
                <a:sym typeface="Source Sans Pro"/>
              </a:defRPr>
            </a:lvl5pPr>
            <a:lvl6pPr marL="0" marR="0" lvl="5" indent="0" algn="r" rtl="0">
              <a:spcBef>
                <a:spcPts val="0"/>
              </a:spcBef>
              <a:buNone/>
              <a:defRPr sz="3600" b="0" i="0" u="none" strike="noStrike" cap="none">
                <a:solidFill>
                  <a:schemeClr val="lt1"/>
                </a:solidFill>
                <a:latin typeface="Source Sans Pro"/>
                <a:ea typeface="Source Sans Pro"/>
                <a:cs typeface="Source Sans Pro"/>
                <a:sym typeface="Source Sans Pro"/>
              </a:defRPr>
            </a:lvl6pPr>
            <a:lvl7pPr marL="0" marR="0" lvl="6" indent="0" algn="r" rtl="0">
              <a:spcBef>
                <a:spcPts val="0"/>
              </a:spcBef>
              <a:buNone/>
              <a:defRPr sz="3600" b="0" i="0" u="none" strike="noStrike" cap="none">
                <a:solidFill>
                  <a:schemeClr val="lt1"/>
                </a:solidFill>
                <a:latin typeface="Source Sans Pro"/>
                <a:ea typeface="Source Sans Pro"/>
                <a:cs typeface="Source Sans Pro"/>
                <a:sym typeface="Source Sans Pro"/>
              </a:defRPr>
            </a:lvl7pPr>
            <a:lvl8pPr marL="0" marR="0" lvl="7" indent="0" algn="r" rtl="0">
              <a:spcBef>
                <a:spcPts val="0"/>
              </a:spcBef>
              <a:buNone/>
              <a:defRPr sz="3600" b="0" i="0" u="none" strike="noStrike" cap="none">
                <a:solidFill>
                  <a:schemeClr val="lt1"/>
                </a:solidFill>
                <a:latin typeface="Source Sans Pro"/>
                <a:ea typeface="Source Sans Pro"/>
                <a:cs typeface="Source Sans Pro"/>
                <a:sym typeface="Source Sans Pro"/>
              </a:defRPr>
            </a:lvl8pPr>
            <a:lvl9pPr marL="0" marR="0" lvl="8" indent="0" algn="r" rtl="0">
              <a:spcBef>
                <a:spcPts val="0"/>
              </a:spcBef>
              <a:buNone/>
              <a:defRPr sz="3600" b="0" i="0" u="none" strike="noStrike" cap="none">
                <a:solidFill>
                  <a:schemeClr val="lt1"/>
                </a:solidFill>
                <a:latin typeface="Source Sans Pro"/>
                <a:ea typeface="Source Sans Pro"/>
                <a:cs typeface="Source Sans Pro"/>
                <a:sym typeface="Source Sans Pro"/>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7"/>
        <p:cNvGrpSpPr/>
        <p:nvPr/>
      </p:nvGrpSpPr>
      <p:grpSpPr>
        <a:xfrm>
          <a:off x="0" y="0"/>
          <a:ext cx="0" cy="0"/>
          <a:chOff x="0" y="0"/>
          <a:chExt cx="0" cy="0"/>
        </a:xfrm>
      </p:grpSpPr>
      <p:sp>
        <p:nvSpPr>
          <p:cNvPr id="58" name="Shape 58"/>
          <p:cNvSpPr txBox="1">
            <a:spLocks noGrp="1"/>
          </p:cNvSpPr>
          <p:nvPr>
            <p:ph type="title"/>
          </p:nvPr>
        </p:nvSpPr>
        <p:spPr>
          <a:xfrm>
            <a:off x="549275" y="107576"/>
            <a:ext cx="8042276" cy="1336956"/>
          </a:xfrm>
          <a:prstGeom prst="rect">
            <a:avLst/>
          </a:prstGeom>
          <a:noFill/>
          <a:ln>
            <a:noFill/>
          </a:ln>
        </p:spPr>
        <p:txBody>
          <a:bodyPr spcFirstLastPara="1" wrap="square" lIns="91425" tIns="45700" rIns="91425" bIns="45700" anchor="b" anchorCtr="0"/>
          <a:lstStyle>
            <a:lvl1pPr marR="0" lvl="0" algn="ctr" rtl="0">
              <a:spcBef>
                <a:spcPts val="0"/>
              </a:spcBef>
              <a:spcAft>
                <a:spcPts val="0"/>
              </a:spcAft>
              <a:buClr>
                <a:schemeClr val="accent1"/>
              </a:buClr>
              <a:buSzPts val="4600"/>
              <a:buFont typeface="Source Sans Pro"/>
              <a:buNone/>
              <a:defRPr sz="4600" b="0" i="0" u="none" strike="noStrike" cap="none">
                <a:solidFill>
                  <a:schemeClr val="accent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9" name="Shape 59"/>
          <p:cNvSpPr txBox="1">
            <a:spLocks noGrp="1"/>
          </p:cNvSpPr>
          <p:nvPr>
            <p:ph type="dt" idx="10"/>
          </p:nvPr>
        </p:nvSpPr>
        <p:spPr>
          <a:xfrm>
            <a:off x="5629835" y="6275668"/>
            <a:ext cx="2133600" cy="365125"/>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1200" b="0" i="0" u="none" strike="noStrike" cap="none">
                <a:solidFill>
                  <a:schemeClr val="lt1"/>
                </a:solidFill>
                <a:latin typeface="Source Sans Pro"/>
                <a:ea typeface="Source Sans Pro"/>
                <a:cs typeface="Source Sans Pro"/>
                <a:sym typeface="Source Sans Pro"/>
              </a:defRPr>
            </a:lvl1pPr>
            <a:lvl2pPr marR="0" lvl="1"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2pPr>
            <a:lvl3pPr marR="0" lvl="2"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3pPr>
            <a:lvl4pPr marR="0" lvl="3"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4pPr>
            <a:lvl5pPr marR="0" lvl="4"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5pPr>
            <a:lvl6pPr marR="0" lvl="5"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6pPr>
            <a:lvl7pPr marR="0" lvl="6"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7pPr>
            <a:lvl8pPr marR="0" lvl="7"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8pPr>
            <a:lvl9pPr marR="0" lvl="8"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60" name="Shape 60"/>
          <p:cNvSpPr txBox="1">
            <a:spLocks noGrp="1"/>
          </p:cNvSpPr>
          <p:nvPr>
            <p:ph type="ftr" idx="11"/>
          </p:nvPr>
        </p:nvSpPr>
        <p:spPr>
          <a:xfrm>
            <a:off x="264458" y="6275668"/>
            <a:ext cx="4840941"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chemeClr val="lt1"/>
                </a:solidFill>
                <a:latin typeface="Source Sans Pro"/>
                <a:ea typeface="Source Sans Pro"/>
                <a:cs typeface="Source Sans Pro"/>
                <a:sym typeface="Source Sans Pro"/>
              </a:defRPr>
            </a:lvl1pPr>
            <a:lvl2pPr marR="0" lvl="1"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2pPr>
            <a:lvl3pPr marR="0" lvl="2"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3pPr>
            <a:lvl4pPr marR="0" lvl="3"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4pPr>
            <a:lvl5pPr marR="0" lvl="4"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5pPr>
            <a:lvl6pPr marR="0" lvl="5"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6pPr>
            <a:lvl7pPr marR="0" lvl="6"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7pPr>
            <a:lvl8pPr marR="0" lvl="7"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8pPr>
            <a:lvl9pPr marR="0" lvl="8"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61" name="Shape 61"/>
          <p:cNvSpPr txBox="1">
            <a:spLocks noGrp="1"/>
          </p:cNvSpPr>
          <p:nvPr>
            <p:ph type="sldNum" idx="12"/>
          </p:nvPr>
        </p:nvSpPr>
        <p:spPr>
          <a:xfrm>
            <a:off x="7897906" y="6275668"/>
            <a:ext cx="990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3600" b="0" i="0" u="none" strike="noStrike" cap="none">
                <a:solidFill>
                  <a:schemeClr val="lt1"/>
                </a:solidFill>
                <a:latin typeface="Source Sans Pro"/>
                <a:ea typeface="Source Sans Pro"/>
                <a:cs typeface="Source Sans Pro"/>
                <a:sym typeface="Source Sans Pro"/>
              </a:defRPr>
            </a:lvl1pPr>
            <a:lvl2pPr marL="0" marR="0" lvl="1" indent="0" algn="r" rtl="0">
              <a:spcBef>
                <a:spcPts val="0"/>
              </a:spcBef>
              <a:buNone/>
              <a:defRPr sz="3600" b="0" i="0" u="none" strike="noStrike" cap="none">
                <a:solidFill>
                  <a:schemeClr val="lt1"/>
                </a:solidFill>
                <a:latin typeface="Source Sans Pro"/>
                <a:ea typeface="Source Sans Pro"/>
                <a:cs typeface="Source Sans Pro"/>
                <a:sym typeface="Source Sans Pro"/>
              </a:defRPr>
            </a:lvl2pPr>
            <a:lvl3pPr marL="0" marR="0" lvl="2" indent="0" algn="r" rtl="0">
              <a:spcBef>
                <a:spcPts val="0"/>
              </a:spcBef>
              <a:buNone/>
              <a:defRPr sz="3600" b="0" i="0" u="none" strike="noStrike" cap="none">
                <a:solidFill>
                  <a:schemeClr val="lt1"/>
                </a:solidFill>
                <a:latin typeface="Source Sans Pro"/>
                <a:ea typeface="Source Sans Pro"/>
                <a:cs typeface="Source Sans Pro"/>
                <a:sym typeface="Source Sans Pro"/>
              </a:defRPr>
            </a:lvl3pPr>
            <a:lvl4pPr marL="0" marR="0" lvl="3" indent="0" algn="r" rtl="0">
              <a:spcBef>
                <a:spcPts val="0"/>
              </a:spcBef>
              <a:buNone/>
              <a:defRPr sz="3600" b="0" i="0" u="none" strike="noStrike" cap="none">
                <a:solidFill>
                  <a:schemeClr val="lt1"/>
                </a:solidFill>
                <a:latin typeface="Source Sans Pro"/>
                <a:ea typeface="Source Sans Pro"/>
                <a:cs typeface="Source Sans Pro"/>
                <a:sym typeface="Source Sans Pro"/>
              </a:defRPr>
            </a:lvl4pPr>
            <a:lvl5pPr marL="0" marR="0" lvl="4" indent="0" algn="r" rtl="0">
              <a:spcBef>
                <a:spcPts val="0"/>
              </a:spcBef>
              <a:buNone/>
              <a:defRPr sz="3600" b="0" i="0" u="none" strike="noStrike" cap="none">
                <a:solidFill>
                  <a:schemeClr val="lt1"/>
                </a:solidFill>
                <a:latin typeface="Source Sans Pro"/>
                <a:ea typeface="Source Sans Pro"/>
                <a:cs typeface="Source Sans Pro"/>
                <a:sym typeface="Source Sans Pro"/>
              </a:defRPr>
            </a:lvl5pPr>
            <a:lvl6pPr marL="0" marR="0" lvl="5" indent="0" algn="r" rtl="0">
              <a:spcBef>
                <a:spcPts val="0"/>
              </a:spcBef>
              <a:buNone/>
              <a:defRPr sz="3600" b="0" i="0" u="none" strike="noStrike" cap="none">
                <a:solidFill>
                  <a:schemeClr val="lt1"/>
                </a:solidFill>
                <a:latin typeface="Source Sans Pro"/>
                <a:ea typeface="Source Sans Pro"/>
                <a:cs typeface="Source Sans Pro"/>
                <a:sym typeface="Source Sans Pro"/>
              </a:defRPr>
            </a:lvl6pPr>
            <a:lvl7pPr marL="0" marR="0" lvl="6" indent="0" algn="r" rtl="0">
              <a:spcBef>
                <a:spcPts val="0"/>
              </a:spcBef>
              <a:buNone/>
              <a:defRPr sz="3600" b="0" i="0" u="none" strike="noStrike" cap="none">
                <a:solidFill>
                  <a:schemeClr val="lt1"/>
                </a:solidFill>
                <a:latin typeface="Source Sans Pro"/>
                <a:ea typeface="Source Sans Pro"/>
                <a:cs typeface="Source Sans Pro"/>
                <a:sym typeface="Source Sans Pro"/>
              </a:defRPr>
            </a:lvl7pPr>
            <a:lvl8pPr marL="0" marR="0" lvl="7" indent="0" algn="r" rtl="0">
              <a:spcBef>
                <a:spcPts val="0"/>
              </a:spcBef>
              <a:buNone/>
              <a:defRPr sz="3600" b="0" i="0" u="none" strike="noStrike" cap="none">
                <a:solidFill>
                  <a:schemeClr val="lt1"/>
                </a:solidFill>
                <a:latin typeface="Source Sans Pro"/>
                <a:ea typeface="Source Sans Pro"/>
                <a:cs typeface="Source Sans Pro"/>
                <a:sym typeface="Source Sans Pro"/>
              </a:defRPr>
            </a:lvl8pPr>
            <a:lvl9pPr marL="0" marR="0" lvl="8" indent="0" algn="r" rtl="0">
              <a:spcBef>
                <a:spcPts val="0"/>
              </a:spcBef>
              <a:buNone/>
              <a:defRPr sz="3600" b="0" i="0" u="none" strike="noStrike" cap="none">
                <a:solidFill>
                  <a:schemeClr val="lt1"/>
                </a:solidFill>
                <a:latin typeface="Source Sans Pro"/>
                <a:ea typeface="Source Sans Pro"/>
                <a:cs typeface="Source Sans Pro"/>
                <a:sym typeface="Source Sans Pro"/>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62"/>
        <p:cNvGrpSpPr/>
        <p:nvPr/>
      </p:nvGrpSpPr>
      <p:grpSpPr>
        <a:xfrm>
          <a:off x="0" y="0"/>
          <a:ext cx="0" cy="0"/>
          <a:chOff x="0" y="0"/>
          <a:chExt cx="0" cy="0"/>
        </a:xfrm>
      </p:grpSpPr>
      <p:sp>
        <p:nvSpPr>
          <p:cNvPr id="63" name="Shape 63"/>
          <p:cNvSpPr txBox="1">
            <a:spLocks noGrp="1"/>
          </p:cNvSpPr>
          <p:nvPr>
            <p:ph type="dt" idx="10"/>
          </p:nvPr>
        </p:nvSpPr>
        <p:spPr>
          <a:xfrm>
            <a:off x="5629835" y="6275668"/>
            <a:ext cx="2133600" cy="365125"/>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1200" b="0" i="0" u="none" strike="noStrike" cap="none">
                <a:solidFill>
                  <a:schemeClr val="lt1"/>
                </a:solidFill>
                <a:latin typeface="Source Sans Pro"/>
                <a:ea typeface="Source Sans Pro"/>
                <a:cs typeface="Source Sans Pro"/>
                <a:sym typeface="Source Sans Pro"/>
              </a:defRPr>
            </a:lvl1pPr>
            <a:lvl2pPr marR="0" lvl="1"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2pPr>
            <a:lvl3pPr marR="0" lvl="2"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3pPr>
            <a:lvl4pPr marR="0" lvl="3"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4pPr>
            <a:lvl5pPr marR="0" lvl="4"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5pPr>
            <a:lvl6pPr marR="0" lvl="5"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6pPr>
            <a:lvl7pPr marR="0" lvl="6"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7pPr>
            <a:lvl8pPr marR="0" lvl="7"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8pPr>
            <a:lvl9pPr marR="0" lvl="8"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64" name="Shape 64"/>
          <p:cNvSpPr txBox="1">
            <a:spLocks noGrp="1"/>
          </p:cNvSpPr>
          <p:nvPr>
            <p:ph type="ftr" idx="11"/>
          </p:nvPr>
        </p:nvSpPr>
        <p:spPr>
          <a:xfrm>
            <a:off x="264458" y="6275668"/>
            <a:ext cx="4840941"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chemeClr val="lt1"/>
                </a:solidFill>
                <a:latin typeface="Source Sans Pro"/>
                <a:ea typeface="Source Sans Pro"/>
                <a:cs typeface="Source Sans Pro"/>
                <a:sym typeface="Source Sans Pro"/>
              </a:defRPr>
            </a:lvl1pPr>
            <a:lvl2pPr marR="0" lvl="1"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2pPr>
            <a:lvl3pPr marR="0" lvl="2"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3pPr>
            <a:lvl4pPr marR="0" lvl="3"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4pPr>
            <a:lvl5pPr marR="0" lvl="4"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5pPr>
            <a:lvl6pPr marR="0" lvl="5"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6pPr>
            <a:lvl7pPr marR="0" lvl="6"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7pPr>
            <a:lvl8pPr marR="0" lvl="7"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8pPr>
            <a:lvl9pPr marR="0" lvl="8"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65" name="Shape 65"/>
          <p:cNvSpPr txBox="1">
            <a:spLocks noGrp="1"/>
          </p:cNvSpPr>
          <p:nvPr>
            <p:ph type="sldNum" idx="12"/>
          </p:nvPr>
        </p:nvSpPr>
        <p:spPr>
          <a:xfrm>
            <a:off x="7897906" y="6275668"/>
            <a:ext cx="990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3600" b="0" i="0" u="none" strike="noStrike" cap="none">
                <a:solidFill>
                  <a:schemeClr val="lt1"/>
                </a:solidFill>
                <a:latin typeface="Source Sans Pro"/>
                <a:ea typeface="Source Sans Pro"/>
                <a:cs typeface="Source Sans Pro"/>
                <a:sym typeface="Source Sans Pro"/>
              </a:defRPr>
            </a:lvl1pPr>
            <a:lvl2pPr marL="0" marR="0" lvl="1" indent="0" algn="r" rtl="0">
              <a:spcBef>
                <a:spcPts val="0"/>
              </a:spcBef>
              <a:buNone/>
              <a:defRPr sz="3600" b="0" i="0" u="none" strike="noStrike" cap="none">
                <a:solidFill>
                  <a:schemeClr val="lt1"/>
                </a:solidFill>
                <a:latin typeface="Source Sans Pro"/>
                <a:ea typeface="Source Sans Pro"/>
                <a:cs typeface="Source Sans Pro"/>
                <a:sym typeface="Source Sans Pro"/>
              </a:defRPr>
            </a:lvl2pPr>
            <a:lvl3pPr marL="0" marR="0" lvl="2" indent="0" algn="r" rtl="0">
              <a:spcBef>
                <a:spcPts val="0"/>
              </a:spcBef>
              <a:buNone/>
              <a:defRPr sz="3600" b="0" i="0" u="none" strike="noStrike" cap="none">
                <a:solidFill>
                  <a:schemeClr val="lt1"/>
                </a:solidFill>
                <a:latin typeface="Source Sans Pro"/>
                <a:ea typeface="Source Sans Pro"/>
                <a:cs typeface="Source Sans Pro"/>
                <a:sym typeface="Source Sans Pro"/>
              </a:defRPr>
            </a:lvl3pPr>
            <a:lvl4pPr marL="0" marR="0" lvl="3" indent="0" algn="r" rtl="0">
              <a:spcBef>
                <a:spcPts val="0"/>
              </a:spcBef>
              <a:buNone/>
              <a:defRPr sz="3600" b="0" i="0" u="none" strike="noStrike" cap="none">
                <a:solidFill>
                  <a:schemeClr val="lt1"/>
                </a:solidFill>
                <a:latin typeface="Source Sans Pro"/>
                <a:ea typeface="Source Sans Pro"/>
                <a:cs typeface="Source Sans Pro"/>
                <a:sym typeface="Source Sans Pro"/>
              </a:defRPr>
            </a:lvl4pPr>
            <a:lvl5pPr marL="0" marR="0" lvl="4" indent="0" algn="r" rtl="0">
              <a:spcBef>
                <a:spcPts val="0"/>
              </a:spcBef>
              <a:buNone/>
              <a:defRPr sz="3600" b="0" i="0" u="none" strike="noStrike" cap="none">
                <a:solidFill>
                  <a:schemeClr val="lt1"/>
                </a:solidFill>
                <a:latin typeface="Source Sans Pro"/>
                <a:ea typeface="Source Sans Pro"/>
                <a:cs typeface="Source Sans Pro"/>
                <a:sym typeface="Source Sans Pro"/>
              </a:defRPr>
            </a:lvl5pPr>
            <a:lvl6pPr marL="0" marR="0" lvl="5" indent="0" algn="r" rtl="0">
              <a:spcBef>
                <a:spcPts val="0"/>
              </a:spcBef>
              <a:buNone/>
              <a:defRPr sz="3600" b="0" i="0" u="none" strike="noStrike" cap="none">
                <a:solidFill>
                  <a:schemeClr val="lt1"/>
                </a:solidFill>
                <a:latin typeface="Source Sans Pro"/>
                <a:ea typeface="Source Sans Pro"/>
                <a:cs typeface="Source Sans Pro"/>
                <a:sym typeface="Source Sans Pro"/>
              </a:defRPr>
            </a:lvl6pPr>
            <a:lvl7pPr marL="0" marR="0" lvl="6" indent="0" algn="r" rtl="0">
              <a:spcBef>
                <a:spcPts val="0"/>
              </a:spcBef>
              <a:buNone/>
              <a:defRPr sz="3600" b="0" i="0" u="none" strike="noStrike" cap="none">
                <a:solidFill>
                  <a:schemeClr val="lt1"/>
                </a:solidFill>
                <a:latin typeface="Source Sans Pro"/>
                <a:ea typeface="Source Sans Pro"/>
                <a:cs typeface="Source Sans Pro"/>
                <a:sym typeface="Source Sans Pro"/>
              </a:defRPr>
            </a:lvl7pPr>
            <a:lvl8pPr marL="0" marR="0" lvl="7" indent="0" algn="r" rtl="0">
              <a:spcBef>
                <a:spcPts val="0"/>
              </a:spcBef>
              <a:buNone/>
              <a:defRPr sz="3600" b="0" i="0" u="none" strike="noStrike" cap="none">
                <a:solidFill>
                  <a:schemeClr val="lt1"/>
                </a:solidFill>
                <a:latin typeface="Source Sans Pro"/>
                <a:ea typeface="Source Sans Pro"/>
                <a:cs typeface="Source Sans Pro"/>
                <a:sym typeface="Source Sans Pro"/>
              </a:defRPr>
            </a:lvl8pPr>
            <a:lvl9pPr marL="0" marR="0" lvl="8" indent="0" algn="r" rtl="0">
              <a:spcBef>
                <a:spcPts val="0"/>
              </a:spcBef>
              <a:buNone/>
              <a:defRPr sz="3600" b="0" i="0" u="none" strike="noStrike" cap="none">
                <a:solidFill>
                  <a:schemeClr val="lt1"/>
                </a:solidFill>
                <a:latin typeface="Source Sans Pro"/>
                <a:ea typeface="Source Sans Pro"/>
                <a:cs typeface="Source Sans Pro"/>
                <a:sym typeface="Source Sans Pro"/>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66"/>
        <p:cNvGrpSpPr/>
        <p:nvPr/>
      </p:nvGrpSpPr>
      <p:grpSpPr>
        <a:xfrm>
          <a:off x="0" y="0"/>
          <a:ext cx="0" cy="0"/>
          <a:chOff x="0" y="0"/>
          <a:chExt cx="0" cy="0"/>
        </a:xfrm>
      </p:grpSpPr>
      <p:sp>
        <p:nvSpPr>
          <p:cNvPr id="67" name="Shape 67"/>
          <p:cNvSpPr txBox="1">
            <a:spLocks noGrp="1"/>
          </p:cNvSpPr>
          <p:nvPr>
            <p:ph type="title"/>
          </p:nvPr>
        </p:nvSpPr>
        <p:spPr>
          <a:xfrm>
            <a:off x="533399" y="611872"/>
            <a:ext cx="3840480" cy="1162050"/>
          </a:xfrm>
          <a:prstGeom prst="rect">
            <a:avLst/>
          </a:prstGeom>
          <a:noFill/>
          <a:ln>
            <a:noFill/>
          </a:ln>
        </p:spPr>
        <p:txBody>
          <a:bodyPr spcFirstLastPara="1" wrap="square" lIns="91425" tIns="45700" rIns="91425" bIns="45700" anchor="b" anchorCtr="0"/>
          <a:lstStyle>
            <a:lvl1pPr marR="0" lvl="0" algn="ctr" rtl="0">
              <a:spcBef>
                <a:spcPts val="0"/>
              </a:spcBef>
              <a:spcAft>
                <a:spcPts val="0"/>
              </a:spcAft>
              <a:buClr>
                <a:schemeClr val="accent1"/>
              </a:buClr>
              <a:buSzPts val="3600"/>
              <a:buFont typeface="Source Sans Pro"/>
              <a:buNone/>
              <a:defRPr sz="3600" b="0" i="0" u="none" strike="noStrike" cap="none">
                <a:solidFill>
                  <a:schemeClr val="accent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8" name="Shape 68"/>
          <p:cNvSpPr txBox="1">
            <a:spLocks noGrp="1"/>
          </p:cNvSpPr>
          <p:nvPr>
            <p:ph type="body" idx="1"/>
          </p:nvPr>
        </p:nvSpPr>
        <p:spPr>
          <a:xfrm>
            <a:off x="4742824" y="368300"/>
            <a:ext cx="3840480" cy="5575300"/>
          </a:xfrm>
          <a:prstGeom prst="rect">
            <a:avLst/>
          </a:prstGeom>
          <a:noFill/>
          <a:ln>
            <a:noFill/>
          </a:ln>
        </p:spPr>
        <p:txBody>
          <a:bodyPr spcFirstLastPara="1" wrap="square" lIns="91425" tIns="45700" rIns="91425" bIns="45700" anchor="t" anchorCtr="0"/>
          <a:lstStyle>
            <a:lvl1pPr marL="457200" marR="0" lvl="0" indent="-382270" algn="l" rtl="0">
              <a:spcBef>
                <a:spcPts val="2000"/>
              </a:spcBef>
              <a:spcAft>
                <a:spcPts val="0"/>
              </a:spcAft>
              <a:buClr>
                <a:srgbClr val="6DB7D7"/>
              </a:buClr>
              <a:buSzPts val="2420"/>
              <a:buFont typeface="Noto Sans Symbols"/>
              <a:buChar char="●"/>
              <a:defRPr sz="2200" b="0" i="0" u="none" strike="noStrike" cap="none">
                <a:solidFill>
                  <a:srgbClr val="595959"/>
                </a:solidFill>
                <a:latin typeface="Source Sans Pro"/>
                <a:ea typeface="Source Sans Pro"/>
                <a:cs typeface="Source Sans Pro"/>
                <a:sym typeface="Source Sans Pro"/>
              </a:defRPr>
            </a:lvl1pPr>
            <a:lvl2pPr marL="914400" marR="0" lvl="1" indent="-368300" algn="l" rtl="0">
              <a:spcBef>
                <a:spcPts val="600"/>
              </a:spcBef>
              <a:spcAft>
                <a:spcPts val="0"/>
              </a:spcAft>
              <a:buClr>
                <a:srgbClr val="205C77"/>
              </a:buClr>
              <a:buSzPts val="2200"/>
              <a:buFont typeface="Noto Sans Symbols"/>
              <a:buChar char="●"/>
              <a:defRPr sz="2000" b="0" i="0" u="none" strike="noStrike" cap="none">
                <a:solidFill>
                  <a:srgbClr val="595959"/>
                </a:solidFill>
                <a:latin typeface="Source Sans Pro"/>
                <a:ea typeface="Source Sans Pro"/>
                <a:cs typeface="Source Sans Pro"/>
                <a:sym typeface="Source Sans Pro"/>
              </a:defRPr>
            </a:lvl2pPr>
            <a:lvl3pPr marL="1371600" marR="0" lvl="2" indent="-354330" algn="l" rtl="0">
              <a:spcBef>
                <a:spcPts val="600"/>
              </a:spcBef>
              <a:spcAft>
                <a:spcPts val="0"/>
              </a:spcAft>
              <a:buClr>
                <a:srgbClr val="6DB7D7"/>
              </a:buClr>
              <a:buSzPts val="1980"/>
              <a:buFont typeface="Noto Sans Symbols"/>
              <a:buChar char="●"/>
              <a:defRPr sz="1800" b="0" i="0" u="none" strike="noStrike" cap="none">
                <a:solidFill>
                  <a:srgbClr val="595959"/>
                </a:solidFill>
                <a:latin typeface="Source Sans Pro"/>
                <a:ea typeface="Source Sans Pro"/>
                <a:cs typeface="Source Sans Pro"/>
                <a:sym typeface="Source Sans Pro"/>
              </a:defRPr>
            </a:lvl3pPr>
            <a:lvl4pPr marL="1828800" marR="0" lvl="3" indent="-354330" algn="l" rtl="0">
              <a:spcBef>
                <a:spcPts val="600"/>
              </a:spcBef>
              <a:spcAft>
                <a:spcPts val="0"/>
              </a:spcAft>
              <a:buClr>
                <a:srgbClr val="205C77"/>
              </a:buClr>
              <a:buSzPts val="1980"/>
              <a:buFont typeface="Noto Sans Symbols"/>
              <a:buChar char="●"/>
              <a:defRPr sz="1800" b="0" i="0" u="none" strike="noStrike" cap="none">
                <a:solidFill>
                  <a:srgbClr val="595959"/>
                </a:solidFill>
                <a:latin typeface="Source Sans Pro"/>
                <a:ea typeface="Source Sans Pro"/>
                <a:cs typeface="Source Sans Pro"/>
                <a:sym typeface="Source Sans Pro"/>
              </a:defRPr>
            </a:lvl4pPr>
            <a:lvl5pPr marL="2286000" marR="0" lvl="4" indent="-354329" algn="l" rtl="0">
              <a:spcBef>
                <a:spcPts val="600"/>
              </a:spcBef>
              <a:spcAft>
                <a:spcPts val="0"/>
              </a:spcAft>
              <a:buClr>
                <a:srgbClr val="6DB7D7"/>
              </a:buClr>
              <a:buSzPts val="1980"/>
              <a:buFont typeface="Noto Sans Symbols"/>
              <a:buChar char="●"/>
              <a:defRPr sz="1800" b="0" i="0" u="none" strike="noStrike" cap="none">
                <a:solidFill>
                  <a:srgbClr val="595959"/>
                </a:solidFill>
                <a:latin typeface="Source Sans Pro"/>
                <a:ea typeface="Source Sans Pro"/>
                <a:cs typeface="Source Sans Pro"/>
                <a:sym typeface="Source Sans Pro"/>
              </a:defRPr>
            </a:lvl5pPr>
            <a:lvl6pPr marL="2743200" marR="0" lvl="5" indent="-368300" algn="l" rtl="0">
              <a:spcBef>
                <a:spcPts val="400"/>
              </a:spcBef>
              <a:spcAft>
                <a:spcPts val="0"/>
              </a:spcAft>
              <a:buClr>
                <a:schemeClr val="accent2"/>
              </a:buClr>
              <a:buSzPts val="2200"/>
              <a:buFont typeface="Noto Sans Symbols"/>
              <a:buChar char="●"/>
              <a:defRPr sz="2000" b="0" i="0" u="none" strike="noStrike" cap="none">
                <a:solidFill>
                  <a:srgbClr val="595959"/>
                </a:solidFill>
                <a:latin typeface="Source Sans Pro"/>
                <a:ea typeface="Source Sans Pro"/>
                <a:cs typeface="Source Sans Pro"/>
                <a:sym typeface="Source Sans Pro"/>
              </a:defRPr>
            </a:lvl6pPr>
            <a:lvl7pPr marL="3200400" marR="0" lvl="6" indent="-368300" algn="l" rtl="0">
              <a:spcBef>
                <a:spcPts val="400"/>
              </a:spcBef>
              <a:spcAft>
                <a:spcPts val="0"/>
              </a:spcAft>
              <a:buClr>
                <a:srgbClr val="6DB7D7"/>
              </a:buClr>
              <a:buSzPts val="2200"/>
              <a:buFont typeface="Noto Sans Symbols"/>
              <a:buChar char="●"/>
              <a:defRPr sz="2000" b="0" i="0" u="none" strike="noStrike" cap="none">
                <a:solidFill>
                  <a:srgbClr val="595959"/>
                </a:solidFill>
                <a:latin typeface="Source Sans Pro"/>
                <a:ea typeface="Source Sans Pro"/>
                <a:cs typeface="Source Sans Pro"/>
                <a:sym typeface="Source Sans Pro"/>
              </a:defRPr>
            </a:lvl7pPr>
            <a:lvl8pPr marL="3657600" marR="0" lvl="7" indent="-368300" algn="l" rtl="0">
              <a:spcBef>
                <a:spcPts val="400"/>
              </a:spcBef>
              <a:spcAft>
                <a:spcPts val="0"/>
              </a:spcAft>
              <a:buClr>
                <a:schemeClr val="accent2"/>
              </a:buClr>
              <a:buSzPts val="2200"/>
              <a:buFont typeface="Noto Sans Symbols"/>
              <a:buChar char="●"/>
              <a:defRPr sz="2000" b="0" i="0" u="none" strike="noStrike" cap="none">
                <a:solidFill>
                  <a:srgbClr val="595959"/>
                </a:solidFill>
                <a:latin typeface="Source Sans Pro"/>
                <a:ea typeface="Source Sans Pro"/>
                <a:cs typeface="Source Sans Pro"/>
                <a:sym typeface="Source Sans Pro"/>
              </a:defRPr>
            </a:lvl8pPr>
            <a:lvl9pPr marL="4114800" marR="0" lvl="8" indent="-368300" algn="l" rtl="0">
              <a:spcBef>
                <a:spcPts val="400"/>
              </a:spcBef>
              <a:spcAft>
                <a:spcPts val="0"/>
              </a:spcAft>
              <a:buClr>
                <a:srgbClr val="6DB7D7"/>
              </a:buClr>
              <a:buSzPts val="2200"/>
              <a:buFont typeface="Noto Sans Symbols"/>
              <a:buChar char="●"/>
              <a:defRPr sz="2000" b="0" i="0" u="none" strike="noStrike" cap="none">
                <a:solidFill>
                  <a:srgbClr val="595959"/>
                </a:solidFill>
                <a:latin typeface="Source Sans Pro"/>
                <a:ea typeface="Source Sans Pro"/>
                <a:cs typeface="Source Sans Pro"/>
                <a:sym typeface="Source Sans Pro"/>
              </a:defRPr>
            </a:lvl9pPr>
          </a:lstStyle>
          <a:p>
            <a:endParaRPr/>
          </a:p>
        </p:txBody>
      </p:sp>
      <p:sp>
        <p:nvSpPr>
          <p:cNvPr id="69" name="Shape 69"/>
          <p:cNvSpPr txBox="1">
            <a:spLocks noGrp="1"/>
          </p:cNvSpPr>
          <p:nvPr>
            <p:ph type="body" idx="2"/>
          </p:nvPr>
        </p:nvSpPr>
        <p:spPr>
          <a:xfrm>
            <a:off x="533399" y="1787856"/>
            <a:ext cx="3840480" cy="3720152"/>
          </a:xfrm>
          <a:prstGeom prst="rect">
            <a:avLst/>
          </a:prstGeom>
          <a:noFill/>
          <a:ln>
            <a:noFill/>
          </a:ln>
        </p:spPr>
        <p:txBody>
          <a:bodyPr spcFirstLastPara="1" wrap="square" lIns="91425" tIns="45700" rIns="91425" bIns="45700" anchor="t" anchorCtr="0"/>
          <a:lstStyle>
            <a:lvl1pPr marL="457200" marR="0" lvl="0" indent="-228600" algn="ctr" rtl="0">
              <a:spcBef>
                <a:spcPts val="600"/>
              </a:spcBef>
              <a:spcAft>
                <a:spcPts val="0"/>
              </a:spcAft>
              <a:buClr>
                <a:srgbClr val="6DB7D7"/>
              </a:buClr>
              <a:buSzPts val="1980"/>
              <a:buFont typeface="Noto Sans Symbols"/>
              <a:buNone/>
              <a:defRPr sz="1800" b="0" i="0" u="none" strike="noStrike" cap="none">
                <a:solidFill>
                  <a:srgbClr val="595959"/>
                </a:solidFill>
                <a:latin typeface="Source Sans Pro"/>
                <a:ea typeface="Source Sans Pro"/>
                <a:cs typeface="Source Sans Pro"/>
                <a:sym typeface="Source Sans Pro"/>
              </a:defRPr>
            </a:lvl1pPr>
            <a:lvl2pPr marL="914400" marR="0" lvl="1" indent="-228600" algn="l" rtl="0">
              <a:spcBef>
                <a:spcPts val="600"/>
              </a:spcBef>
              <a:spcAft>
                <a:spcPts val="0"/>
              </a:spcAft>
              <a:buClr>
                <a:srgbClr val="205C77"/>
              </a:buClr>
              <a:buSzPts val="1320"/>
              <a:buFont typeface="Noto Sans Symbols"/>
              <a:buNone/>
              <a:defRPr sz="1200" b="0" i="0" u="none" strike="noStrike" cap="none">
                <a:solidFill>
                  <a:srgbClr val="595959"/>
                </a:solidFill>
                <a:latin typeface="Source Sans Pro"/>
                <a:ea typeface="Source Sans Pro"/>
                <a:cs typeface="Source Sans Pro"/>
                <a:sym typeface="Source Sans Pro"/>
              </a:defRPr>
            </a:lvl2pPr>
            <a:lvl3pPr marL="1371600" marR="0" lvl="2" indent="-228600" algn="l" rtl="0">
              <a:spcBef>
                <a:spcPts val="600"/>
              </a:spcBef>
              <a:spcAft>
                <a:spcPts val="0"/>
              </a:spcAft>
              <a:buClr>
                <a:srgbClr val="6DB7D7"/>
              </a:buClr>
              <a:buSzPts val="1100"/>
              <a:buFont typeface="Noto Sans Symbols"/>
              <a:buNone/>
              <a:defRPr sz="1000" b="0" i="0" u="none" strike="noStrike" cap="none">
                <a:solidFill>
                  <a:srgbClr val="595959"/>
                </a:solidFill>
                <a:latin typeface="Source Sans Pro"/>
                <a:ea typeface="Source Sans Pro"/>
                <a:cs typeface="Source Sans Pro"/>
                <a:sym typeface="Source Sans Pro"/>
              </a:defRPr>
            </a:lvl3pPr>
            <a:lvl4pPr marL="1828800" marR="0" lvl="3" indent="-228600" algn="l" rtl="0">
              <a:spcBef>
                <a:spcPts val="600"/>
              </a:spcBef>
              <a:spcAft>
                <a:spcPts val="0"/>
              </a:spcAft>
              <a:buClr>
                <a:srgbClr val="205C77"/>
              </a:buClr>
              <a:buSzPts val="990"/>
              <a:buFont typeface="Noto Sans Symbols"/>
              <a:buNone/>
              <a:defRPr sz="900" b="0" i="0" u="none" strike="noStrike" cap="none">
                <a:solidFill>
                  <a:srgbClr val="595959"/>
                </a:solidFill>
                <a:latin typeface="Source Sans Pro"/>
                <a:ea typeface="Source Sans Pro"/>
                <a:cs typeface="Source Sans Pro"/>
                <a:sym typeface="Source Sans Pro"/>
              </a:defRPr>
            </a:lvl4pPr>
            <a:lvl5pPr marL="2286000" marR="0" lvl="4" indent="-228600" algn="l" rtl="0">
              <a:spcBef>
                <a:spcPts val="600"/>
              </a:spcBef>
              <a:spcAft>
                <a:spcPts val="0"/>
              </a:spcAft>
              <a:buClr>
                <a:srgbClr val="6DB7D7"/>
              </a:buClr>
              <a:buSzPts val="990"/>
              <a:buFont typeface="Noto Sans Symbols"/>
              <a:buNone/>
              <a:defRPr sz="900" b="0" i="0" u="none" strike="noStrike" cap="none">
                <a:solidFill>
                  <a:srgbClr val="595959"/>
                </a:solidFill>
                <a:latin typeface="Source Sans Pro"/>
                <a:ea typeface="Source Sans Pro"/>
                <a:cs typeface="Source Sans Pro"/>
                <a:sym typeface="Source Sans Pro"/>
              </a:defRPr>
            </a:lvl5pPr>
            <a:lvl6pPr marL="2743200" marR="0" lvl="5" indent="-228600" algn="l" rtl="0">
              <a:spcBef>
                <a:spcPts val="180"/>
              </a:spcBef>
              <a:spcAft>
                <a:spcPts val="0"/>
              </a:spcAft>
              <a:buClr>
                <a:schemeClr val="accent2"/>
              </a:buClr>
              <a:buSzPts val="990"/>
              <a:buFont typeface="Noto Sans Symbols"/>
              <a:buNone/>
              <a:defRPr sz="900" b="0" i="0" u="none" strike="noStrike" cap="none">
                <a:solidFill>
                  <a:srgbClr val="595959"/>
                </a:solidFill>
                <a:latin typeface="Source Sans Pro"/>
                <a:ea typeface="Source Sans Pro"/>
                <a:cs typeface="Source Sans Pro"/>
                <a:sym typeface="Source Sans Pro"/>
              </a:defRPr>
            </a:lvl6pPr>
            <a:lvl7pPr marL="3200400" marR="0" lvl="6" indent="-228600" algn="l" rtl="0">
              <a:spcBef>
                <a:spcPts val="180"/>
              </a:spcBef>
              <a:spcAft>
                <a:spcPts val="0"/>
              </a:spcAft>
              <a:buClr>
                <a:srgbClr val="6DB7D7"/>
              </a:buClr>
              <a:buSzPts val="990"/>
              <a:buFont typeface="Noto Sans Symbols"/>
              <a:buNone/>
              <a:defRPr sz="900" b="0" i="0" u="none" strike="noStrike" cap="none">
                <a:solidFill>
                  <a:srgbClr val="595959"/>
                </a:solidFill>
                <a:latin typeface="Source Sans Pro"/>
                <a:ea typeface="Source Sans Pro"/>
                <a:cs typeface="Source Sans Pro"/>
                <a:sym typeface="Source Sans Pro"/>
              </a:defRPr>
            </a:lvl7pPr>
            <a:lvl8pPr marL="3657600" marR="0" lvl="7" indent="-228600" algn="l" rtl="0">
              <a:spcBef>
                <a:spcPts val="180"/>
              </a:spcBef>
              <a:spcAft>
                <a:spcPts val="0"/>
              </a:spcAft>
              <a:buClr>
                <a:schemeClr val="accent2"/>
              </a:buClr>
              <a:buSzPts val="990"/>
              <a:buFont typeface="Noto Sans Symbols"/>
              <a:buNone/>
              <a:defRPr sz="900" b="0" i="0" u="none" strike="noStrike" cap="none">
                <a:solidFill>
                  <a:srgbClr val="595959"/>
                </a:solidFill>
                <a:latin typeface="Source Sans Pro"/>
                <a:ea typeface="Source Sans Pro"/>
                <a:cs typeface="Source Sans Pro"/>
                <a:sym typeface="Source Sans Pro"/>
              </a:defRPr>
            </a:lvl8pPr>
            <a:lvl9pPr marL="4114800" marR="0" lvl="8" indent="-228600" algn="l" rtl="0">
              <a:spcBef>
                <a:spcPts val="180"/>
              </a:spcBef>
              <a:spcAft>
                <a:spcPts val="0"/>
              </a:spcAft>
              <a:buClr>
                <a:srgbClr val="6DB7D7"/>
              </a:buClr>
              <a:buSzPts val="990"/>
              <a:buFont typeface="Noto Sans Symbols"/>
              <a:buNone/>
              <a:defRPr sz="900" b="0" i="0" u="none" strike="noStrike" cap="none">
                <a:solidFill>
                  <a:srgbClr val="595959"/>
                </a:solidFill>
                <a:latin typeface="Source Sans Pro"/>
                <a:ea typeface="Source Sans Pro"/>
                <a:cs typeface="Source Sans Pro"/>
                <a:sym typeface="Source Sans Pro"/>
              </a:defRPr>
            </a:lvl9pPr>
          </a:lstStyle>
          <a:p>
            <a:endParaRPr/>
          </a:p>
        </p:txBody>
      </p:sp>
      <p:sp>
        <p:nvSpPr>
          <p:cNvPr id="70" name="Shape 70"/>
          <p:cNvSpPr txBox="1">
            <a:spLocks noGrp="1"/>
          </p:cNvSpPr>
          <p:nvPr>
            <p:ph type="dt" idx="10"/>
          </p:nvPr>
        </p:nvSpPr>
        <p:spPr>
          <a:xfrm>
            <a:off x="5629835" y="6275668"/>
            <a:ext cx="2133600" cy="365125"/>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1200" b="0" i="0" u="none" strike="noStrike" cap="none">
                <a:solidFill>
                  <a:schemeClr val="lt1"/>
                </a:solidFill>
                <a:latin typeface="Source Sans Pro"/>
                <a:ea typeface="Source Sans Pro"/>
                <a:cs typeface="Source Sans Pro"/>
                <a:sym typeface="Source Sans Pro"/>
              </a:defRPr>
            </a:lvl1pPr>
            <a:lvl2pPr marR="0" lvl="1"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2pPr>
            <a:lvl3pPr marR="0" lvl="2"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3pPr>
            <a:lvl4pPr marR="0" lvl="3"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4pPr>
            <a:lvl5pPr marR="0" lvl="4"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5pPr>
            <a:lvl6pPr marR="0" lvl="5"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6pPr>
            <a:lvl7pPr marR="0" lvl="6"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7pPr>
            <a:lvl8pPr marR="0" lvl="7"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8pPr>
            <a:lvl9pPr marR="0" lvl="8"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71" name="Shape 71"/>
          <p:cNvSpPr txBox="1">
            <a:spLocks noGrp="1"/>
          </p:cNvSpPr>
          <p:nvPr>
            <p:ph type="ftr" idx="11"/>
          </p:nvPr>
        </p:nvSpPr>
        <p:spPr>
          <a:xfrm>
            <a:off x="264458" y="6275668"/>
            <a:ext cx="4840941"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chemeClr val="lt1"/>
                </a:solidFill>
                <a:latin typeface="Source Sans Pro"/>
                <a:ea typeface="Source Sans Pro"/>
                <a:cs typeface="Source Sans Pro"/>
                <a:sym typeface="Source Sans Pro"/>
              </a:defRPr>
            </a:lvl1pPr>
            <a:lvl2pPr marR="0" lvl="1"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2pPr>
            <a:lvl3pPr marR="0" lvl="2"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3pPr>
            <a:lvl4pPr marR="0" lvl="3"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4pPr>
            <a:lvl5pPr marR="0" lvl="4"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5pPr>
            <a:lvl6pPr marR="0" lvl="5"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6pPr>
            <a:lvl7pPr marR="0" lvl="6"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7pPr>
            <a:lvl8pPr marR="0" lvl="7"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8pPr>
            <a:lvl9pPr marR="0" lvl="8"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72" name="Shape 72"/>
          <p:cNvSpPr txBox="1">
            <a:spLocks noGrp="1"/>
          </p:cNvSpPr>
          <p:nvPr>
            <p:ph type="sldNum" idx="12"/>
          </p:nvPr>
        </p:nvSpPr>
        <p:spPr>
          <a:xfrm>
            <a:off x="7897906" y="6275668"/>
            <a:ext cx="990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3600" b="0" i="0" u="none" strike="noStrike" cap="none">
                <a:solidFill>
                  <a:schemeClr val="lt1"/>
                </a:solidFill>
                <a:latin typeface="Source Sans Pro"/>
                <a:ea typeface="Source Sans Pro"/>
                <a:cs typeface="Source Sans Pro"/>
                <a:sym typeface="Source Sans Pro"/>
              </a:defRPr>
            </a:lvl1pPr>
            <a:lvl2pPr marL="0" marR="0" lvl="1" indent="0" algn="r" rtl="0">
              <a:spcBef>
                <a:spcPts val="0"/>
              </a:spcBef>
              <a:buNone/>
              <a:defRPr sz="3600" b="0" i="0" u="none" strike="noStrike" cap="none">
                <a:solidFill>
                  <a:schemeClr val="lt1"/>
                </a:solidFill>
                <a:latin typeface="Source Sans Pro"/>
                <a:ea typeface="Source Sans Pro"/>
                <a:cs typeface="Source Sans Pro"/>
                <a:sym typeface="Source Sans Pro"/>
              </a:defRPr>
            </a:lvl2pPr>
            <a:lvl3pPr marL="0" marR="0" lvl="2" indent="0" algn="r" rtl="0">
              <a:spcBef>
                <a:spcPts val="0"/>
              </a:spcBef>
              <a:buNone/>
              <a:defRPr sz="3600" b="0" i="0" u="none" strike="noStrike" cap="none">
                <a:solidFill>
                  <a:schemeClr val="lt1"/>
                </a:solidFill>
                <a:latin typeface="Source Sans Pro"/>
                <a:ea typeface="Source Sans Pro"/>
                <a:cs typeface="Source Sans Pro"/>
                <a:sym typeface="Source Sans Pro"/>
              </a:defRPr>
            </a:lvl3pPr>
            <a:lvl4pPr marL="0" marR="0" lvl="3" indent="0" algn="r" rtl="0">
              <a:spcBef>
                <a:spcPts val="0"/>
              </a:spcBef>
              <a:buNone/>
              <a:defRPr sz="3600" b="0" i="0" u="none" strike="noStrike" cap="none">
                <a:solidFill>
                  <a:schemeClr val="lt1"/>
                </a:solidFill>
                <a:latin typeface="Source Sans Pro"/>
                <a:ea typeface="Source Sans Pro"/>
                <a:cs typeface="Source Sans Pro"/>
                <a:sym typeface="Source Sans Pro"/>
              </a:defRPr>
            </a:lvl4pPr>
            <a:lvl5pPr marL="0" marR="0" lvl="4" indent="0" algn="r" rtl="0">
              <a:spcBef>
                <a:spcPts val="0"/>
              </a:spcBef>
              <a:buNone/>
              <a:defRPr sz="3600" b="0" i="0" u="none" strike="noStrike" cap="none">
                <a:solidFill>
                  <a:schemeClr val="lt1"/>
                </a:solidFill>
                <a:latin typeface="Source Sans Pro"/>
                <a:ea typeface="Source Sans Pro"/>
                <a:cs typeface="Source Sans Pro"/>
                <a:sym typeface="Source Sans Pro"/>
              </a:defRPr>
            </a:lvl5pPr>
            <a:lvl6pPr marL="0" marR="0" lvl="5" indent="0" algn="r" rtl="0">
              <a:spcBef>
                <a:spcPts val="0"/>
              </a:spcBef>
              <a:buNone/>
              <a:defRPr sz="3600" b="0" i="0" u="none" strike="noStrike" cap="none">
                <a:solidFill>
                  <a:schemeClr val="lt1"/>
                </a:solidFill>
                <a:latin typeface="Source Sans Pro"/>
                <a:ea typeface="Source Sans Pro"/>
                <a:cs typeface="Source Sans Pro"/>
                <a:sym typeface="Source Sans Pro"/>
              </a:defRPr>
            </a:lvl6pPr>
            <a:lvl7pPr marL="0" marR="0" lvl="6" indent="0" algn="r" rtl="0">
              <a:spcBef>
                <a:spcPts val="0"/>
              </a:spcBef>
              <a:buNone/>
              <a:defRPr sz="3600" b="0" i="0" u="none" strike="noStrike" cap="none">
                <a:solidFill>
                  <a:schemeClr val="lt1"/>
                </a:solidFill>
                <a:latin typeface="Source Sans Pro"/>
                <a:ea typeface="Source Sans Pro"/>
                <a:cs typeface="Source Sans Pro"/>
                <a:sym typeface="Source Sans Pro"/>
              </a:defRPr>
            </a:lvl7pPr>
            <a:lvl8pPr marL="0" marR="0" lvl="7" indent="0" algn="r" rtl="0">
              <a:spcBef>
                <a:spcPts val="0"/>
              </a:spcBef>
              <a:buNone/>
              <a:defRPr sz="3600" b="0" i="0" u="none" strike="noStrike" cap="none">
                <a:solidFill>
                  <a:schemeClr val="lt1"/>
                </a:solidFill>
                <a:latin typeface="Source Sans Pro"/>
                <a:ea typeface="Source Sans Pro"/>
                <a:cs typeface="Source Sans Pro"/>
                <a:sym typeface="Source Sans Pro"/>
              </a:defRPr>
            </a:lvl8pPr>
            <a:lvl9pPr marL="0" marR="0" lvl="8" indent="0" algn="r" rtl="0">
              <a:spcBef>
                <a:spcPts val="0"/>
              </a:spcBef>
              <a:buNone/>
              <a:defRPr sz="3600" b="0" i="0" u="none" strike="noStrike" cap="none">
                <a:solidFill>
                  <a:schemeClr val="lt1"/>
                </a:solidFill>
                <a:latin typeface="Source Sans Pro"/>
                <a:ea typeface="Source Sans Pro"/>
                <a:cs typeface="Source Sans Pro"/>
                <a:sym typeface="Source Sans Pro"/>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4">
            <a:alphaModFix/>
          </a:blip>
          <a:stretch>
            <a:fillRect/>
          </a:stretch>
        </a:blip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549275" y="107576"/>
            <a:ext cx="8042276" cy="1336956"/>
          </a:xfrm>
          <a:prstGeom prst="rect">
            <a:avLst/>
          </a:prstGeom>
          <a:noFill/>
          <a:ln>
            <a:noFill/>
          </a:ln>
        </p:spPr>
        <p:txBody>
          <a:bodyPr spcFirstLastPara="1" wrap="square" lIns="91425" tIns="45700" rIns="91425" bIns="45700" anchor="b" anchorCtr="0"/>
          <a:lstStyle>
            <a:lvl1pPr marR="0" lvl="0" algn="ctr" rtl="0">
              <a:spcBef>
                <a:spcPts val="0"/>
              </a:spcBef>
              <a:spcAft>
                <a:spcPts val="0"/>
              </a:spcAft>
              <a:buClr>
                <a:schemeClr val="accent1"/>
              </a:buClr>
              <a:buSzPts val="4600"/>
              <a:buFont typeface="Source Sans Pro"/>
              <a:buNone/>
              <a:defRPr sz="4600" b="0" i="0" u="none" strike="noStrike" cap="none">
                <a:solidFill>
                  <a:schemeClr val="accent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Shape 11"/>
          <p:cNvSpPr txBox="1">
            <a:spLocks noGrp="1"/>
          </p:cNvSpPr>
          <p:nvPr>
            <p:ph type="body" idx="1"/>
          </p:nvPr>
        </p:nvSpPr>
        <p:spPr>
          <a:xfrm>
            <a:off x="549275" y="1600201"/>
            <a:ext cx="8042276" cy="4343400"/>
          </a:xfrm>
          <a:prstGeom prst="rect">
            <a:avLst/>
          </a:prstGeom>
          <a:noFill/>
          <a:ln>
            <a:noFill/>
          </a:ln>
        </p:spPr>
        <p:txBody>
          <a:bodyPr spcFirstLastPara="1" wrap="square" lIns="91425" tIns="45700" rIns="91425" bIns="45700" anchor="t" anchorCtr="0"/>
          <a:lstStyle>
            <a:lvl1pPr marL="457200" marR="0" lvl="0" indent="-396240" algn="l" rtl="0">
              <a:spcBef>
                <a:spcPts val="2000"/>
              </a:spcBef>
              <a:spcAft>
                <a:spcPts val="0"/>
              </a:spcAft>
              <a:buClr>
                <a:srgbClr val="6DB7D7"/>
              </a:buClr>
              <a:buSzPts val="2640"/>
              <a:buFont typeface="Noto Sans Symbols"/>
              <a:buChar char="●"/>
              <a:defRPr sz="2400" b="0" i="0" u="none" strike="noStrike" cap="none">
                <a:solidFill>
                  <a:srgbClr val="595959"/>
                </a:solidFill>
                <a:latin typeface="Source Sans Pro"/>
                <a:ea typeface="Source Sans Pro"/>
                <a:cs typeface="Source Sans Pro"/>
                <a:sym typeface="Source Sans Pro"/>
              </a:defRPr>
            </a:lvl1pPr>
            <a:lvl2pPr marL="914400" marR="0" lvl="1" indent="-382269" algn="l" rtl="0">
              <a:spcBef>
                <a:spcPts val="600"/>
              </a:spcBef>
              <a:spcAft>
                <a:spcPts val="0"/>
              </a:spcAft>
              <a:buClr>
                <a:srgbClr val="205C77"/>
              </a:buClr>
              <a:buSzPts val="2420"/>
              <a:buFont typeface="Noto Sans Symbols"/>
              <a:buChar char="●"/>
              <a:defRPr sz="2200" b="0" i="0" u="none" strike="noStrike" cap="none">
                <a:solidFill>
                  <a:srgbClr val="595959"/>
                </a:solidFill>
                <a:latin typeface="Source Sans Pro"/>
                <a:ea typeface="Source Sans Pro"/>
                <a:cs typeface="Source Sans Pro"/>
                <a:sym typeface="Source Sans Pro"/>
              </a:defRPr>
            </a:lvl2pPr>
            <a:lvl3pPr marL="1371600" marR="0" lvl="2" indent="-368300" algn="l" rtl="0">
              <a:spcBef>
                <a:spcPts val="600"/>
              </a:spcBef>
              <a:spcAft>
                <a:spcPts val="0"/>
              </a:spcAft>
              <a:buClr>
                <a:srgbClr val="6DB7D7"/>
              </a:buClr>
              <a:buSzPts val="2200"/>
              <a:buFont typeface="Noto Sans Symbols"/>
              <a:buChar char="●"/>
              <a:defRPr sz="2000" b="0" i="0" u="none" strike="noStrike" cap="none">
                <a:solidFill>
                  <a:srgbClr val="595959"/>
                </a:solidFill>
                <a:latin typeface="Source Sans Pro"/>
                <a:ea typeface="Source Sans Pro"/>
                <a:cs typeface="Source Sans Pro"/>
                <a:sym typeface="Source Sans Pro"/>
              </a:defRPr>
            </a:lvl3pPr>
            <a:lvl4pPr marL="1828800" marR="0" lvl="3" indent="-354330" algn="l" rtl="0">
              <a:spcBef>
                <a:spcPts val="600"/>
              </a:spcBef>
              <a:spcAft>
                <a:spcPts val="0"/>
              </a:spcAft>
              <a:buClr>
                <a:srgbClr val="205C77"/>
              </a:buClr>
              <a:buSzPts val="1980"/>
              <a:buFont typeface="Noto Sans Symbols"/>
              <a:buChar char="●"/>
              <a:defRPr sz="1800" b="0" i="0" u="none" strike="noStrike" cap="none">
                <a:solidFill>
                  <a:srgbClr val="595959"/>
                </a:solidFill>
                <a:latin typeface="Source Sans Pro"/>
                <a:ea typeface="Source Sans Pro"/>
                <a:cs typeface="Source Sans Pro"/>
                <a:sym typeface="Source Sans Pro"/>
              </a:defRPr>
            </a:lvl4pPr>
            <a:lvl5pPr marL="2286000" marR="0" lvl="4" indent="-354329" algn="l" rtl="0">
              <a:spcBef>
                <a:spcPts val="600"/>
              </a:spcBef>
              <a:spcAft>
                <a:spcPts val="0"/>
              </a:spcAft>
              <a:buClr>
                <a:srgbClr val="6DB7D7"/>
              </a:buClr>
              <a:buSzPts val="1980"/>
              <a:buFont typeface="Noto Sans Symbols"/>
              <a:buChar char="●"/>
              <a:defRPr sz="1800" b="0" i="0" u="none" strike="noStrike" cap="none">
                <a:solidFill>
                  <a:srgbClr val="595959"/>
                </a:solidFill>
                <a:latin typeface="Source Sans Pro"/>
                <a:ea typeface="Source Sans Pro"/>
                <a:cs typeface="Source Sans Pro"/>
                <a:sym typeface="Source Sans Pro"/>
              </a:defRPr>
            </a:lvl5pPr>
            <a:lvl6pPr marL="2743200" marR="0" lvl="5" indent="-354329" algn="l" rtl="0">
              <a:spcBef>
                <a:spcPts val="360"/>
              </a:spcBef>
              <a:spcAft>
                <a:spcPts val="0"/>
              </a:spcAft>
              <a:buClr>
                <a:schemeClr val="accent2"/>
              </a:buClr>
              <a:buSzPts val="1980"/>
              <a:buFont typeface="Noto Sans Symbols"/>
              <a:buChar char="●"/>
              <a:defRPr sz="1800" b="0" i="0" u="none" strike="noStrike" cap="none">
                <a:solidFill>
                  <a:srgbClr val="595959"/>
                </a:solidFill>
                <a:latin typeface="Source Sans Pro"/>
                <a:ea typeface="Source Sans Pro"/>
                <a:cs typeface="Source Sans Pro"/>
                <a:sym typeface="Source Sans Pro"/>
              </a:defRPr>
            </a:lvl6pPr>
            <a:lvl7pPr marL="3200400" marR="0" lvl="6" indent="-354329" algn="l" rtl="0">
              <a:spcBef>
                <a:spcPts val="360"/>
              </a:spcBef>
              <a:spcAft>
                <a:spcPts val="0"/>
              </a:spcAft>
              <a:buClr>
                <a:srgbClr val="6DB7D7"/>
              </a:buClr>
              <a:buSzPts val="1980"/>
              <a:buFont typeface="Noto Sans Symbols"/>
              <a:buChar char="●"/>
              <a:defRPr sz="1800" b="0" i="0" u="none" strike="noStrike" cap="none">
                <a:solidFill>
                  <a:srgbClr val="595959"/>
                </a:solidFill>
                <a:latin typeface="Source Sans Pro"/>
                <a:ea typeface="Source Sans Pro"/>
                <a:cs typeface="Source Sans Pro"/>
                <a:sym typeface="Source Sans Pro"/>
              </a:defRPr>
            </a:lvl7pPr>
            <a:lvl8pPr marL="3657600" marR="0" lvl="7" indent="-354329" algn="l" rtl="0">
              <a:spcBef>
                <a:spcPts val="360"/>
              </a:spcBef>
              <a:spcAft>
                <a:spcPts val="0"/>
              </a:spcAft>
              <a:buClr>
                <a:schemeClr val="accent2"/>
              </a:buClr>
              <a:buSzPts val="1980"/>
              <a:buFont typeface="Noto Sans Symbols"/>
              <a:buChar char="●"/>
              <a:defRPr sz="1800" b="0" i="0" u="none" strike="noStrike" cap="none">
                <a:solidFill>
                  <a:srgbClr val="595959"/>
                </a:solidFill>
                <a:latin typeface="Source Sans Pro"/>
                <a:ea typeface="Source Sans Pro"/>
                <a:cs typeface="Source Sans Pro"/>
                <a:sym typeface="Source Sans Pro"/>
              </a:defRPr>
            </a:lvl8pPr>
            <a:lvl9pPr marL="4114800" marR="0" lvl="8" indent="-354329" algn="l" rtl="0">
              <a:spcBef>
                <a:spcPts val="360"/>
              </a:spcBef>
              <a:spcAft>
                <a:spcPts val="0"/>
              </a:spcAft>
              <a:buClr>
                <a:srgbClr val="6DB7D7"/>
              </a:buClr>
              <a:buSzPts val="1980"/>
              <a:buFont typeface="Noto Sans Symbols"/>
              <a:buChar char="●"/>
              <a:defRPr sz="1800" b="0" i="0" u="none" strike="noStrike" cap="none">
                <a:solidFill>
                  <a:srgbClr val="595959"/>
                </a:solidFill>
                <a:latin typeface="Source Sans Pro"/>
                <a:ea typeface="Source Sans Pro"/>
                <a:cs typeface="Source Sans Pro"/>
                <a:sym typeface="Source Sans Pro"/>
              </a:defRPr>
            </a:lvl9pPr>
          </a:lstStyle>
          <a:p>
            <a:endParaRPr/>
          </a:p>
        </p:txBody>
      </p:sp>
      <p:sp>
        <p:nvSpPr>
          <p:cNvPr id="12" name="Shape 12"/>
          <p:cNvSpPr txBox="1">
            <a:spLocks noGrp="1"/>
          </p:cNvSpPr>
          <p:nvPr>
            <p:ph type="dt" idx="10"/>
          </p:nvPr>
        </p:nvSpPr>
        <p:spPr>
          <a:xfrm>
            <a:off x="5629835" y="6275668"/>
            <a:ext cx="2133600" cy="365125"/>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1200" b="0" i="0" u="none" strike="noStrike" cap="none">
                <a:solidFill>
                  <a:schemeClr val="lt1"/>
                </a:solidFill>
                <a:latin typeface="Source Sans Pro"/>
                <a:ea typeface="Source Sans Pro"/>
                <a:cs typeface="Source Sans Pro"/>
                <a:sym typeface="Source Sans Pro"/>
              </a:defRPr>
            </a:lvl1pPr>
            <a:lvl2pPr marR="0" lvl="1"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2pPr>
            <a:lvl3pPr marR="0" lvl="2"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3pPr>
            <a:lvl4pPr marR="0" lvl="3"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4pPr>
            <a:lvl5pPr marR="0" lvl="4"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5pPr>
            <a:lvl6pPr marR="0" lvl="5"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6pPr>
            <a:lvl7pPr marR="0" lvl="6"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7pPr>
            <a:lvl8pPr marR="0" lvl="7"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8pPr>
            <a:lvl9pPr marR="0" lvl="8"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13" name="Shape 13"/>
          <p:cNvSpPr txBox="1">
            <a:spLocks noGrp="1"/>
          </p:cNvSpPr>
          <p:nvPr>
            <p:ph type="ftr" idx="11"/>
          </p:nvPr>
        </p:nvSpPr>
        <p:spPr>
          <a:xfrm>
            <a:off x="264458" y="6275668"/>
            <a:ext cx="4840941"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chemeClr val="lt1"/>
                </a:solidFill>
                <a:latin typeface="Source Sans Pro"/>
                <a:ea typeface="Source Sans Pro"/>
                <a:cs typeface="Source Sans Pro"/>
                <a:sym typeface="Source Sans Pro"/>
              </a:defRPr>
            </a:lvl1pPr>
            <a:lvl2pPr marR="0" lvl="1"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2pPr>
            <a:lvl3pPr marR="0" lvl="2"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3pPr>
            <a:lvl4pPr marR="0" lvl="3"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4pPr>
            <a:lvl5pPr marR="0" lvl="4"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5pPr>
            <a:lvl6pPr marR="0" lvl="5"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6pPr>
            <a:lvl7pPr marR="0" lvl="6"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7pPr>
            <a:lvl8pPr marR="0" lvl="7"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8pPr>
            <a:lvl9pPr marR="0" lvl="8"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14" name="Shape 14"/>
          <p:cNvSpPr txBox="1">
            <a:spLocks noGrp="1"/>
          </p:cNvSpPr>
          <p:nvPr>
            <p:ph type="sldNum" idx="12"/>
          </p:nvPr>
        </p:nvSpPr>
        <p:spPr>
          <a:xfrm>
            <a:off x="7897906" y="6275668"/>
            <a:ext cx="990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3600" b="0" i="0" u="none" strike="noStrike" cap="none">
                <a:solidFill>
                  <a:schemeClr val="lt1"/>
                </a:solidFill>
                <a:latin typeface="Source Sans Pro"/>
                <a:ea typeface="Source Sans Pro"/>
                <a:cs typeface="Source Sans Pro"/>
                <a:sym typeface="Source Sans Pro"/>
              </a:defRPr>
            </a:lvl1pPr>
            <a:lvl2pPr marL="0" marR="0" lvl="1" indent="0" algn="r" rtl="0">
              <a:spcBef>
                <a:spcPts val="0"/>
              </a:spcBef>
              <a:buNone/>
              <a:defRPr sz="3600" b="0" i="0" u="none" strike="noStrike" cap="none">
                <a:solidFill>
                  <a:schemeClr val="lt1"/>
                </a:solidFill>
                <a:latin typeface="Source Sans Pro"/>
                <a:ea typeface="Source Sans Pro"/>
                <a:cs typeface="Source Sans Pro"/>
                <a:sym typeface="Source Sans Pro"/>
              </a:defRPr>
            </a:lvl2pPr>
            <a:lvl3pPr marL="0" marR="0" lvl="2" indent="0" algn="r" rtl="0">
              <a:spcBef>
                <a:spcPts val="0"/>
              </a:spcBef>
              <a:buNone/>
              <a:defRPr sz="3600" b="0" i="0" u="none" strike="noStrike" cap="none">
                <a:solidFill>
                  <a:schemeClr val="lt1"/>
                </a:solidFill>
                <a:latin typeface="Source Sans Pro"/>
                <a:ea typeface="Source Sans Pro"/>
                <a:cs typeface="Source Sans Pro"/>
                <a:sym typeface="Source Sans Pro"/>
              </a:defRPr>
            </a:lvl3pPr>
            <a:lvl4pPr marL="0" marR="0" lvl="3" indent="0" algn="r" rtl="0">
              <a:spcBef>
                <a:spcPts val="0"/>
              </a:spcBef>
              <a:buNone/>
              <a:defRPr sz="3600" b="0" i="0" u="none" strike="noStrike" cap="none">
                <a:solidFill>
                  <a:schemeClr val="lt1"/>
                </a:solidFill>
                <a:latin typeface="Source Sans Pro"/>
                <a:ea typeface="Source Sans Pro"/>
                <a:cs typeface="Source Sans Pro"/>
                <a:sym typeface="Source Sans Pro"/>
              </a:defRPr>
            </a:lvl4pPr>
            <a:lvl5pPr marL="0" marR="0" lvl="4" indent="0" algn="r" rtl="0">
              <a:spcBef>
                <a:spcPts val="0"/>
              </a:spcBef>
              <a:buNone/>
              <a:defRPr sz="3600" b="0" i="0" u="none" strike="noStrike" cap="none">
                <a:solidFill>
                  <a:schemeClr val="lt1"/>
                </a:solidFill>
                <a:latin typeface="Source Sans Pro"/>
                <a:ea typeface="Source Sans Pro"/>
                <a:cs typeface="Source Sans Pro"/>
                <a:sym typeface="Source Sans Pro"/>
              </a:defRPr>
            </a:lvl5pPr>
            <a:lvl6pPr marL="0" marR="0" lvl="5" indent="0" algn="r" rtl="0">
              <a:spcBef>
                <a:spcPts val="0"/>
              </a:spcBef>
              <a:buNone/>
              <a:defRPr sz="3600" b="0" i="0" u="none" strike="noStrike" cap="none">
                <a:solidFill>
                  <a:schemeClr val="lt1"/>
                </a:solidFill>
                <a:latin typeface="Source Sans Pro"/>
                <a:ea typeface="Source Sans Pro"/>
                <a:cs typeface="Source Sans Pro"/>
                <a:sym typeface="Source Sans Pro"/>
              </a:defRPr>
            </a:lvl6pPr>
            <a:lvl7pPr marL="0" marR="0" lvl="6" indent="0" algn="r" rtl="0">
              <a:spcBef>
                <a:spcPts val="0"/>
              </a:spcBef>
              <a:buNone/>
              <a:defRPr sz="3600" b="0" i="0" u="none" strike="noStrike" cap="none">
                <a:solidFill>
                  <a:schemeClr val="lt1"/>
                </a:solidFill>
                <a:latin typeface="Source Sans Pro"/>
                <a:ea typeface="Source Sans Pro"/>
                <a:cs typeface="Source Sans Pro"/>
                <a:sym typeface="Source Sans Pro"/>
              </a:defRPr>
            </a:lvl7pPr>
            <a:lvl8pPr marL="0" marR="0" lvl="7" indent="0" algn="r" rtl="0">
              <a:spcBef>
                <a:spcPts val="0"/>
              </a:spcBef>
              <a:buNone/>
              <a:defRPr sz="3600" b="0" i="0" u="none" strike="noStrike" cap="none">
                <a:solidFill>
                  <a:schemeClr val="lt1"/>
                </a:solidFill>
                <a:latin typeface="Source Sans Pro"/>
                <a:ea typeface="Source Sans Pro"/>
                <a:cs typeface="Source Sans Pro"/>
                <a:sym typeface="Source Sans Pro"/>
              </a:defRPr>
            </a:lvl8pPr>
            <a:lvl9pPr marL="0" marR="0" lvl="8" indent="0" algn="r" rtl="0">
              <a:spcBef>
                <a:spcPts val="0"/>
              </a:spcBef>
              <a:buNone/>
              <a:defRPr sz="3600" b="0" i="0" u="none" strike="noStrike" cap="none">
                <a:solidFill>
                  <a:schemeClr val="lt1"/>
                </a:solidFill>
                <a:latin typeface="Source Sans Pro"/>
                <a:ea typeface="Source Sans Pro"/>
                <a:cs typeface="Source Sans Pro"/>
                <a:sym typeface="Source Sans Pro"/>
              </a:defRPr>
            </a:lvl9pPr>
          </a:lstStyle>
          <a:p>
            <a:pPr marL="0" lvl="0" indent="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llucas@advocateswest.org" TargetMode="External"/><Relationship Id="rId4"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Shape 97"/>
          <p:cNvSpPr txBox="1">
            <a:spLocks noGrp="1"/>
          </p:cNvSpPr>
          <p:nvPr>
            <p:ph type="ctrTitle"/>
          </p:nvPr>
        </p:nvSpPr>
        <p:spPr>
          <a:xfrm>
            <a:off x="1322921" y="1470141"/>
            <a:ext cx="6611404" cy="1730259"/>
          </a:xfrm>
          <a:prstGeom prst="rect">
            <a:avLst/>
          </a:prstGeom>
          <a:noFill/>
          <a:ln>
            <a:noFill/>
          </a:ln>
        </p:spPr>
        <p:txBody>
          <a:bodyPr spcFirstLastPara="1" wrap="square" lIns="91425" tIns="45700" rIns="91425" bIns="45700" anchor="b" anchorCtr="0">
            <a:noAutofit/>
          </a:bodyPr>
          <a:lstStyle/>
          <a:p>
            <a:pPr marL="0" marR="0" lvl="0" indent="0" algn="ctr" rtl="0">
              <a:spcBef>
                <a:spcPts val="0"/>
              </a:spcBef>
              <a:spcAft>
                <a:spcPts val="0"/>
              </a:spcAft>
              <a:buClr>
                <a:srgbClr val="6DB7D7"/>
              </a:buClr>
              <a:buSzPts val="2640"/>
              <a:buFont typeface="Noto Sans Symbols"/>
              <a:buNone/>
            </a:pPr>
            <a:r>
              <a:rPr lang="en-US" sz="2400" b="1" i="0" u="sng" strike="noStrike" cap="none">
                <a:solidFill>
                  <a:schemeClr val="accent1"/>
                </a:solidFill>
                <a:latin typeface="Georgia"/>
                <a:ea typeface="Georgia"/>
                <a:cs typeface="Georgia"/>
                <a:sym typeface="Georgia"/>
              </a:rPr>
              <a:t>What is an Expert?</a:t>
            </a:r>
            <a:br>
              <a:rPr lang="en-US" sz="2400" b="1" i="0" u="sng" strike="noStrike" cap="none">
                <a:solidFill>
                  <a:schemeClr val="accent1"/>
                </a:solidFill>
                <a:latin typeface="Georgia"/>
                <a:ea typeface="Georgia"/>
                <a:cs typeface="Georgia"/>
                <a:sym typeface="Georgia"/>
              </a:rPr>
            </a:br>
            <a:r>
              <a:rPr lang="en-US" sz="2400" b="1" i="0" u="sng" strike="noStrike" cap="none">
                <a:solidFill>
                  <a:schemeClr val="accent1"/>
                </a:solidFill>
                <a:latin typeface="Georgia"/>
                <a:ea typeface="Georgia"/>
                <a:cs typeface="Georgia"/>
                <a:sym typeface="Georgia"/>
              </a:rPr>
              <a:t>How Do You Find and Use Experts?  </a:t>
            </a:r>
            <a:br>
              <a:rPr lang="en-US" sz="2400" b="1" i="0" u="sng" strike="noStrike" cap="none">
                <a:solidFill>
                  <a:schemeClr val="accent1"/>
                </a:solidFill>
                <a:latin typeface="Georgia"/>
                <a:ea typeface="Georgia"/>
                <a:cs typeface="Georgia"/>
                <a:sym typeface="Georgia"/>
              </a:rPr>
            </a:br>
            <a:r>
              <a:rPr lang="en-US" sz="2400" b="1" i="0" u="sng" strike="noStrike" cap="none">
                <a:solidFill>
                  <a:schemeClr val="accent1"/>
                </a:solidFill>
                <a:latin typeface="Georgia"/>
                <a:ea typeface="Georgia"/>
                <a:cs typeface="Georgia"/>
                <a:sym typeface="Georgia"/>
              </a:rPr>
              <a:t/>
            </a:r>
            <a:br>
              <a:rPr lang="en-US" sz="2400" b="1" i="0" u="sng" strike="noStrike" cap="none">
                <a:solidFill>
                  <a:schemeClr val="accent1"/>
                </a:solidFill>
                <a:latin typeface="Georgia"/>
                <a:ea typeface="Georgia"/>
                <a:cs typeface="Georgia"/>
                <a:sym typeface="Georgia"/>
              </a:rPr>
            </a:br>
            <a:endParaRPr sz="2400" b="0" i="0" u="none" strike="noStrike" cap="none">
              <a:solidFill>
                <a:schemeClr val="accent1"/>
              </a:solidFill>
              <a:latin typeface="Georgia"/>
              <a:ea typeface="Georgia"/>
              <a:cs typeface="Georgia"/>
              <a:sym typeface="Georgia"/>
            </a:endParaRPr>
          </a:p>
        </p:txBody>
      </p:sp>
      <p:sp>
        <p:nvSpPr>
          <p:cNvPr id="98" name="Shape 98"/>
          <p:cNvSpPr txBox="1">
            <a:spLocks noGrp="1"/>
          </p:cNvSpPr>
          <p:nvPr>
            <p:ph type="subTitle" idx="1"/>
          </p:nvPr>
        </p:nvSpPr>
        <p:spPr>
          <a:xfrm>
            <a:off x="1322921" y="2566156"/>
            <a:ext cx="6611404" cy="1955800"/>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0"/>
              </a:spcBef>
              <a:spcAft>
                <a:spcPts val="0"/>
              </a:spcAft>
              <a:buClr>
                <a:srgbClr val="6DB7D7"/>
              </a:buClr>
              <a:buSzPts val="2200"/>
              <a:buFont typeface="Noto Sans Symbols"/>
              <a:buNone/>
            </a:pPr>
            <a:r>
              <a:rPr lang="en-US" sz="2000" b="0" i="0" u="none" strike="noStrike" cap="none">
                <a:solidFill>
                  <a:schemeClr val="dk1"/>
                </a:solidFill>
                <a:latin typeface="Georgia"/>
                <a:ea typeface="Georgia"/>
                <a:cs typeface="Georgia"/>
                <a:sym typeface="Georgia"/>
              </a:rPr>
              <a:t>May 9, 2018</a:t>
            </a:r>
            <a:endParaRPr/>
          </a:p>
          <a:p>
            <a:pPr marL="0" marR="0" lvl="0" indent="0" algn="ctr" rtl="0">
              <a:lnSpc>
                <a:spcPct val="90000"/>
              </a:lnSpc>
              <a:spcBef>
                <a:spcPts val="300"/>
              </a:spcBef>
              <a:spcAft>
                <a:spcPts val="0"/>
              </a:spcAft>
              <a:buClr>
                <a:srgbClr val="6DB7D7"/>
              </a:buClr>
              <a:buSzPts val="2200"/>
              <a:buFont typeface="Noto Sans Symbols"/>
              <a:buNone/>
            </a:pPr>
            <a:endParaRPr sz="2000" b="0" i="0" u="none" strike="noStrike" cap="none">
              <a:solidFill>
                <a:schemeClr val="dk1"/>
              </a:solidFill>
              <a:latin typeface="Georgia"/>
              <a:ea typeface="Georgia"/>
              <a:cs typeface="Georgia"/>
              <a:sym typeface="Georgia"/>
            </a:endParaRPr>
          </a:p>
          <a:p>
            <a:pPr marL="0" marR="0" lvl="0" indent="0" algn="ctr" rtl="0">
              <a:lnSpc>
                <a:spcPct val="90000"/>
              </a:lnSpc>
              <a:spcBef>
                <a:spcPts val="300"/>
              </a:spcBef>
              <a:spcAft>
                <a:spcPts val="0"/>
              </a:spcAft>
              <a:buClr>
                <a:srgbClr val="6DB7D7"/>
              </a:buClr>
              <a:buSzPts val="2200"/>
              <a:buFont typeface="Noto Sans Symbols"/>
              <a:buNone/>
            </a:pPr>
            <a:r>
              <a:rPr lang="en-US" sz="2000" b="0" i="0" u="none" strike="noStrike" cap="none">
                <a:solidFill>
                  <a:schemeClr val="dk1"/>
                </a:solidFill>
                <a:latin typeface="Georgia"/>
                <a:ea typeface="Georgia"/>
                <a:cs typeface="Georgia"/>
                <a:sym typeface="Georgia"/>
              </a:rPr>
              <a:t>Laird J. Lucas</a:t>
            </a:r>
            <a:endParaRPr/>
          </a:p>
          <a:p>
            <a:pPr marL="0" marR="0" lvl="0" indent="0" algn="ctr" rtl="0">
              <a:lnSpc>
                <a:spcPct val="90000"/>
              </a:lnSpc>
              <a:spcBef>
                <a:spcPts val="300"/>
              </a:spcBef>
              <a:spcAft>
                <a:spcPts val="0"/>
              </a:spcAft>
              <a:buClr>
                <a:srgbClr val="6DB7D7"/>
              </a:buClr>
              <a:buSzPts val="2200"/>
              <a:buFont typeface="Noto Sans Symbols"/>
              <a:buNone/>
            </a:pPr>
            <a:r>
              <a:rPr lang="en-US" sz="2000" b="0" i="0" u="none" strike="noStrike" cap="none">
                <a:solidFill>
                  <a:schemeClr val="dk1"/>
                </a:solidFill>
                <a:latin typeface="Georgia"/>
                <a:ea typeface="Georgia"/>
                <a:cs typeface="Georgia"/>
                <a:sym typeface="Georgia"/>
              </a:rPr>
              <a:t>Executive Director</a:t>
            </a:r>
            <a:endParaRPr/>
          </a:p>
          <a:p>
            <a:pPr marL="0" marR="0" lvl="0" indent="0" algn="ctr" rtl="0">
              <a:lnSpc>
                <a:spcPct val="90000"/>
              </a:lnSpc>
              <a:spcBef>
                <a:spcPts val="300"/>
              </a:spcBef>
              <a:spcAft>
                <a:spcPts val="0"/>
              </a:spcAft>
              <a:buClr>
                <a:srgbClr val="6DB7D7"/>
              </a:buClr>
              <a:buSzPts val="2200"/>
              <a:buFont typeface="Noto Sans Symbols"/>
              <a:buNone/>
            </a:pPr>
            <a:r>
              <a:rPr lang="en-US" sz="2000" b="0" i="0" u="none" strike="noStrike" cap="none">
                <a:solidFill>
                  <a:schemeClr val="dk1"/>
                </a:solidFill>
                <a:latin typeface="Georgia"/>
                <a:ea typeface="Georgia"/>
                <a:cs typeface="Georgia"/>
                <a:sym typeface="Georgia"/>
              </a:rPr>
              <a:t>Advocates for the West</a:t>
            </a:r>
            <a:endParaRPr/>
          </a:p>
          <a:p>
            <a:pPr marL="0" marR="0" lvl="0" indent="0" algn="ctr" rtl="0">
              <a:lnSpc>
                <a:spcPct val="90000"/>
              </a:lnSpc>
              <a:spcBef>
                <a:spcPts val="300"/>
              </a:spcBef>
              <a:spcAft>
                <a:spcPts val="0"/>
              </a:spcAft>
              <a:buClr>
                <a:srgbClr val="6DB7D7"/>
              </a:buClr>
              <a:buSzPts val="2200"/>
              <a:buFont typeface="Noto Sans Symbols"/>
              <a:buNone/>
            </a:pPr>
            <a:r>
              <a:rPr lang="en-US" sz="2000" b="0" i="0" u="sng" strike="noStrike" cap="none">
                <a:solidFill>
                  <a:schemeClr val="hlink"/>
                </a:solidFill>
                <a:latin typeface="Georgia"/>
                <a:ea typeface="Georgia"/>
                <a:cs typeface="Georgia"/>
                <a:sym typeface="Georgia"/>
                <a:hlinkClick r:id="rId3"/>
              </a:rPr>
              <a:t>llucas@advocateswest.org</a:t>
            </a:r>
            <a:endParaRPr sz="2000" b="0" i="0" u="none" strike="noStrike" cap="none">
              <a:solidFill>
                <a:schemeClr val="dk1"/>
              </a:solidFill>
              <a:latin typeface="Georgia"/>
              <a:ea typeface="Georgia"/>
              <a:cs typeface="Georgia"/>
              <a:sym typeface="Georgia"/>
            </a:endParaRPr>
          </a:p>
          <a:p>
            <a:pPr marL="0" marR="0" lvl="0" indent="0" algn="ctr" rtl="0">
              <a:lnSpc>
                <a:spcPct val="90000"/>
              </a:lnSpc>
              <a:spcBef>
                <a:spcPts val="300"/>
              </a:spcBef>
              <a:spcAft>
                <a:spcPts val="0"/>
              </a:spcAft>
              <a:buClr>
                <a:srgbClr val="6DB7D7"/>
              </a:buClr>
              <a:buSzPts val="2200"/>
              <a:buFont typeface="Noto Sans Symbols"/>
              <a:buNone/>
            </a:pPr>
            <a:endParaRPr sz="2000" b="0" i="0" u="none" strike="noStrike" cap="none">
              <a:solidFill>
                <a:schemeClr val="dk1"/>
              </a:solidFill>
              <a:latin typeface="Georgia"/>
              <a:ea typeface="Georgia"/>
              <a:cs typeface="Georgia"/>
              <a:sym typeface="Georgia"/>
            </a:endParaRPr>
          </a:p>
          <a:p>
            <a:pPr marL="0" marR="0" lvl="0" indent="0" algn="ctr" rtl="0">
              <a:lnSpc>
                <a:spcPct val="90000"/>
              </a:lnSpc>
              <a:spcBef>
                <a:spcPts val="300"/>
              </a:spcBef>
              <a:spcAft>
                <a:spcPts val="0"/>
              </a:spcAft>
              <a:buClr>
                <a:srgbClr val="6DB7D7"/>
              </a:buClr>
              <a:buSzPts val="2200"/>
              <a:buFont typeface="Noto Sans Symbols"/>
              <a:buNone/>
            </a:pPr>
            <a:endParaRPr sz="2000" b="0" i="0" u="none" strike="noStrike" cap="none">
              <a:solidFill>
                <a:schemeClr val="dk1"/>
              </a:solidFill>
              <a:latin typeface="Georgia"/>
              <a:ea typeface="Georgia"/>
              <a:cs typeface="Georgia"/>
              <a:sym typeface="Georgia"/>
            </a:endParaRPr>
          </a:p>
        </p:txBody>
      </p:sp>
      <p:pic>
        <p:nvPicPr>
          <p:cNvPr id="99" name="Shape 99" descr="AW-logo2-cmyk.pdf"/>
          <p:cNvPicPr preferRelativeResize="0"/>
          <p:nvPr/>
        </p:nvPicPr>
        <p:blipFill rotWithShape="1">
          <a:blip r:embed="rId4">
            <a:alphaModFix/>
          </a:blip>
          <a:srcRect/>
          <a:stretch/>
        </p:blipFill>
        <p:spPr>
          <a:xfrm>
            <a:off x="491052" y="148585"/>
            <a:ext cx="5971567" cy="158581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Shape 159"/>
          <p:cNvSpPr txBox="1">
            <a:spLocks noGrp="1"/>
          </p:cNvSpPr>
          <p:nvPr>
            <p:ph type="title"/>
          </p:nvPr>
        </p:nvSpPr>
        <p:spPr>
          <a:xfrm>
            <a:off x="457200" y="274638"/>
            <a:ext cx="8229600" cy="772188"/>
          </a:xfrm>
          <a:prstGeom prst="rect">
            <a:avLst/>
          </a:prstGeom>
          <a:noFill/>
          <a:ln>
            <a:noFill/>
          </a:ln>
        </p:spPr>
        <p:txBody>
          <a:bodyPr spcFirstLastPara="1" wrap="square" lIns="91425" tIns="45700" rIns="91425" bIns="45700" anchor="b" anchorCtr="0">
            <a:noAutofit/>
          </a:bodyPr>
          <a:lstStyle/>
          <a:p>
            <a:pPr marL="0" marR="0" lvl="0" indent="0" algn="ctr" rtl="0">
              <a:spcBef>
                <a:spcPts val="0"/>
              </a:spcBef>
              <a:spcAft>
                <a:spcPts val="0"/>
              </a:spcAft>
              <a:buClr>
                <a:schemeClr val="accent1"/>
              </a:buClr>
              <a:buSzPts val="2160"/>
              <a:buFont typeface="Georgia"/>
              <a:buNone/>
            </a:pPr>
            <a:r>
              <a:rPr lang="en-US" sz="2160" b="1" i="0" u="none" strike="noStrike" cap="none">
                <a:solidFill>
                  <a:schemeClr val="accent1"/>
                </a:solidFill>
                <a:latin typeface="Georgia"/>
                <a:ea typeface="Georgia"/>
                <a:cs typeface="Georgia"/>
                <a:sym typeface="Georgia"/>
              </a:rPr>
              <a:t>EXPERTS USED IN BLM GRAZING REGS CHALLENGE</a:t>
            </a:r>
            <a:br>
              <a:rPr lang="en-US" sz="2160" b="1" i="0" u="none" strike="noStrike" cap="none">
                <a:solidFill>
                  <a:schemeClr val="accent1"/>
                </a:solidFill>
                <a:latin typeface="Georgia"/>
                <a:ea typeface="Georgia"/>
                <a:cs typeface="Georgia"/>
                <a:sym typeface="Georgia"/>
              </a:rPr>
            </a:br>
            <a:r>
              <a:rPr lang="en-US" sz="2160" b="1" i="1" u="none" strike="noStrike" cap="none">
                <a:solidFill>
                  <a:schemeClr val="accent1"/>
                </a:solidFill>
                <a:latin typeface="Georgia"/>
                <a:ea typeface="Georgia"/>
                <a:cs typeface="Georgia"/>
                <a:sym typeface="Georgia"/>
              </a:rPr>
              <a:t>WWP v. Kraayenbrink</a:t>
            </a:r>
            <a:r>
              <a:rPr lang="en-US" sz="2160" b="1" i="0" u="none" strike="noStrike" cap="none">
                <a:solidFill>
                  <a:schemeClr val="accent1"/>
                </a:solidFill>
                <a:latin typeface="Georgia"/>
                <a:ea typeface="Georgia"/>
                <a:cs typeface="Georgia"/>
                <a:sym typeface="Georgia"/>
              </a:rPr>
              <a:t>, 632 F.3d 472 (9</a:t>
            </a:r>
            <a:r>
              <a:rPr lang="en-US" sz="2160" b="1" i="0" u="none" strike="noStrike" cap="none" baseline="30000">
                <a:solidFill>
                  <a:schemeClr val="accent1"/>
                </a:solidFill>
                <a:latin typeface="Georgia"/>
                <a:ea typeface="Georgia"/>
                <a:cs typeface="Georgia"/>
                <a:sym typeface="Georgia"/>
              </a:rPr>
              <a:t>th</a:t>
            </a:r>
            <a:r>
              <a:rPr lang="en-US" sz="2160" b="1" i="0" u="none" strike="noStrike" cap="none">
                <a:solidFill>
                  <a:schemeClr val="accent1"/>
                </a:solidFill>
                <a:latin typeface="Georgia"/>
                <a:ea typeface="Georgia"/>
                <a:cs typeface="Georgia"/>
                <a:sym typeface="Georgia"/>
              </a:rPr>
              <a:t> Cir. 2011)</a:t>
            </a:r>
            <a:endParaRPr sz="2160" b="0" i="0" u="none" strike="noStrike" cap="none">
              <a:solidFill>
                <a:schemeClr val="accent1"/>
              </a:solidFill>
              <a:latin typeface="Georgia"/>
              <a:ea typeface="Georgia"/>
              <a:cs typeface="Georgia"/>
              <a:sym typeface="Georgia"/>
            </a:endParaRPr>
          </a:p>
        </p:txBody>
      </p:sp>
      <p:sp>
        <p:nvSpPr>
          <p:cNvPr id="160" name="Shape 160"/>
          <p:cNvSpPr txBox="1">
            <a:spLocks noGrp="1"/>
          </p:cNvSpPr>
          <p:nvPr>
            <p:ph type="body" idx="1"/>
          </p:nvPr>
        </p:nvSpPr>
        <p:spPr>
          <a:xfrm>
            <a:off x="150598" y="1139110"/>
            <a:ext cx="8536202" cy="544425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rgbClr val="6DB7D7"/>
              </a:buClr>
              <a:buSzPts val="2640"/>
              <a:buFont typeface="Noto Sans Symbols"/>
              <a:buNone/>
            </a:pPr>
            <a:r>
              <a:rPr lang="en-US" sz="2400" b="1" i="0" u="none" strike="noStrike" cap="none">
                <a:solidFill>
                  <a:srgbClr val="595959"/>
                </a:solidFill>
                <a:latin typeface="Georgia"/>
                <a:ea typeface="Georgia"/>
                <a:cs typeface="Georgia"/>
                <a:sym typeface="Georgia"/>
              </a:rPr>
              <a:t>Erick Campbell:  </a:t>
            </a:r>
            <a:r>
              <a:rPr lang="en-US" sz="2400" b="0" i="0" u="none" strike="noStrike" cap="none">
                <a:solidFill>
                  <a:srgbClr val="595959"/>
                </a:solidFill>
                <a:latin typeface="Georgia"/>
                <a:ea typeface="Georgia"/>
                <a:cs typeface="Georgia"/>
                <a:sym typeface="Georgia"/>
              </a:rPr>
              <a:t>Wildlife biologist for BLM for 30+ years, worked on initial Draft EIS (views rejected), retired and helped us on wildlife and ecology impacts of reg changes</a:t>
            </a:r>
            <a:endParaRPr/>
          </a:p>
          <a:p>
            <a:pPr marL="0" marR="0" lvl="0" indent="0" algn="l" rtl="0">
              <a:spcBef>
                <a:spcPts val="2000"/>
              </a:spcBef>
              <a:spcAft>
                <a:spcPts val="0"/>
              </a:spcAft>
              <a:buClr>
                <a:srgbClr val="6DB7D7"/>
              </a:buClr>
              <a:buSzPts val="2640"/>
              <a:buFont typeface="Noto Sans Symbols"/>
              <a:buNone/>
            </a:pPr>
            <a:r>
              <a:rPr lang="en-US" sz="2400" b="1" i="0" u="none" strike="noStrike" cap="none">
                <a:solidFill>
                  <a:srgbClr val="595959"/>
                </a:solidFill>
                <a:latin typeface="Georgia"/>
                <a:ea typeface="Georgia"/>
                <a:cs typeface="Georgia"/>
                <a:sym typeface="Georgia"/>
              </a:rPr>
              <a:t>John Carter</a:t>
            </a:r>
            <a:r>
              <a:rPr lang="en-US" sz="2400" b="0" i="0" u="none" strike="noStrike" cap="none">
                <a:solidFill>
                  <a:srgbClr val="595959"/>
                </a:solidFill>
                <a:latin typeface="Georgia"/>
                <a:ea typeface="Georgia"/>
                <a:cs typeface="Georgia"/>
                <a:sym typeface="Georgia"/>
              </a:rPr>
              <a:t>: P.E. and Ph.D, on WWP Board, extensive knowledge of grazing science and field experience on impacts</a:t>
            </a:r>
            <a:endParaRPr/>
          </a:p>
          <a:p>
            <a:pPr marL="0" marR="0" lvl="0" indent="0" algn="l" rtl="0">
              <a:spcBef>
                <a:spcPts val="2000"/>
              </a:spcBef>
              <a:spcAft>
                <a:spcPts val="0"/>
              </a:spcAft>
              <a:buClr>
                <a:srgbClr val="6DB7D7"/>
              </a:buClr>
              <a:buSzPts val="2640"/>
              <a:buFont typeface="Noto Sans Symbols"/>
              <a:buNone/>
            </a:pPr>
            <a:r>
              <a:rPr lang="en-US" sz="2400" b="1" i="0" u="none" strike="noStrike" cap="none">
                <a:solidFill>
                  <a:srgbClr val="595959"/>
                </a:solidFill>
                <a:latin typeface="Georgia"/>
                <a:ea typeface="Georgia"/>
                <a:cs typeface="Georgia"/>
                <a:sym typeface="Georgia"/>
              </a:rPr>
              <a:t>Katie Fite</a:t>
            </a:r>
            <a:r>
              <a:rPr lang="en-US" sz="2400" b="0" i="0" u="none" strike="noStrike" cap="none">
                <a:solidFill>
                  <a:srgbClr val="595959"/>
                </a:solidFill>
                <a:latin typeface="Georgia"/>
                <a:ea typeface="Georgia"/>
                <a:cs typeface="Georgia"/>
                <a:sym typeface="Georgia"/>
              </a:rPr>
              <a:t>:  BS and MA in Wildlife Biology; WWP staff member with extensive on-the-ground knowledge of grazing abuses and participation in BLM grazing decisions</a:t>
            </a:r>
            <a:endParaRPr/>
          </a:p>
          <a:p>
            <a:pPr marL="0" marR="0" lvl="0" indent="0" algn="l" rtl="0">
              <a:spcBef>
                <a:spcPts val="2000"/>
              </a:spcBef>
              <a:spcAft>
                <a:spcPts val="0"/>
              </a:spcAft>
              <a:buClr>
                <a:srgbClr val="6DB7D7"/>
              </a:buClr>
              <a:buSzPts val="2640"/>
              <a:buFont typeface="Noto Sans Symbols"/>
              <a:buNone/>
            </a:pPr>
            <a:r>
              <a:rPr lang="en-US" sz="2400" b="1" i="0" u="none" strike="noStrike" cap="none">
                <a:solidFill>
                  <a:srgbClr val="595959"/>
                </a:solidFill>
                <a:latin typeface="Georgia"/>
                <a:ea typeface="Georgia"/>
                <a:cs typeface="Georgia"/>
                <a:sym typeface="Georgia"/>
              </a:rPr>
              <a:t>Bob House</a:t>
            </a:r>
            <a:r>
              <a:rPr lang="en-US" sz="2400" b="0" i="0" u="none" strike="noStrike" cap="none">
                <a:solidFill>
                  <a:srgbClr val="595959"/>
                </a:solidFill>
                <a:latin typeface="Georgia"/>
                <a:ea typeface="Georgia"/>
                <a:cs typeface="Georgia"/>
                <a:sym typeface="Georgia"/>
              </a:rPr>
              <a:t>:  Retired BLM fisheries biologist (above)</a:t>
            </a:r>
            <a:endParaRPr/>
          </a:p>
          <a:p>
            <a:pPr marL="0" marR="0" lvl="0" indent="0" algn="l" rtl="0">
              <a:spcBef>
                <a:spcPts val="2000"/>
              </a:spcBef>
              <a:spcAft>
                <a:spcPts val="0"/>
              </a:spcAft>
              <a:buClr>
                <a:srgbClr val="6DB7D7"/>
              </a:buClr>
              <a:buSzPts val="2640"/>
              <a:buFont typeface="Noto Sans Symbols"/>
              <a:buNone/>
            </a:pPr>
            <a:r>
              <a:rPr lang="en-US" sz="2400" b="1" i="0" u="none" strike="noStrike" cap="none">
                <a:solidFill>
                  <a:srgbClr val="595959"/>
                </a:solidFill>
                <a:latin typeface="Georgia"/>
                <a:ea typeface="Georgia"/>
                <a:cs typeface="Georgia"/>
                <a:sym typeface="Georgia"/>
              </a:rPr>
              <a:t>Jon Marvel</a:t>
            </a:r>
            <a:r>
              <a:rPr lang="en-US" sz="2400" b="0" i="0" u="none" strike="noStrike" cap="none">
                <a:solidFill>
                  <a:srgbClr val="595959"/>
                </a:solidFill>
                <a:latin typeface="Georgia"/>
                <a:ea typeface="Georgia"/>
                <a:cs typeface="Georgia"/>
                <a:sym typeface="Georgia"/>
              </a:rPr>
              <a:t>:  Architect and Exec Director of plaintiff WWP. Extensive field knowledge of BLM grazing allotments, regulations, and impacts of rule changes</a:t>
            </a:r>
            <a:endParaRPr/>
          </a:p>
          <a:p>
            <a:pPr marL="0" marR="0" lvl="0" indent="0" algn="l" rtl="0">
              <a:spcBef>
                <a:spcPts val="2000"/>
              </a:spcBef>
              <a:spcAft>
                <a:spcPts val="0"/>
              </a:spcAft>
              <a:buClr>
                <a:srgbClr val="6DB7D7"/>
              </a:buClr>
              <a:buSzPts val="2640"/>
              <a:buFont typeface="Noto Sans Symbols"/>
              <a:buNone/>
            </a:pPr>
            <a:endParaRPr sz="2400" b="1" i="0" u="none" strike="noStrike" cap="none">
              <a:solidFill>
                <a:srgbClr val="595959"/>
              </a:solidFill>
              <a:latin typeface="Georgia"/>
              <a:ea typeface="Georgia"/>
              <a:cs typeface="Georgia"/>
              <a:sym typeface="Georgia"/>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Shape 166"/>
          <p:cNvSpPr txBox="1">
            <a:spLocks noGrp="1"/>
          </p:cNvSpPr>
          <p:nvPr>
            <p:ph type="title"/>
          </p:nvPr>
        </p:nvSpPr>
        <p:spPr>
          <a:xfrm>
            <a:off x="457200" y="274638"/>
            <a:ext cx="8229600" cy="772188"/>
          </a:xfrm>
          <a:prstGeom prst="rect">
            <a:avLst/>
          </a:prstGeom>
          <a:noFill/>
          <a:ln>
            <a:noFill/>
          </a:ln>
        </p:spPr>
        <p:txBody>
          <a:bodyPr spcFirstLastPara="1" wrap="square" lIns="91425" tIns="45700" rIns="91425" bIns="45700" anchor="b" anchorCtr="0">
            <a:noAutofit/>
          </a:bodyPr>
          <a:lstStyle/>
          <a:p>
            <a:pPr marL="0" marR="0" lvl="0" indent="0" algn="ctr" rtl="0">
              <a:spcBef>
                <a:spcPts val="0"/>
              </a:spcBef>
              <a:spcAft>
                <a:spcPts val="0"/>
              </a:spcAft>
              <a:buClr>
                <a:schemeClr val="accent1"/>
              </a:buClr>
              <a:buSzPts val="2400"/>
              <a:buFont typeface="Georgia"/>
              <a:buNone/>
            </a:pPr>
            <a:r>
              <a:rPr lang="en-US" sz="2400" b="1" i="0" u="none" strike="noStrike" cap="none">
                <a:solidFill>
                  <a:schemeClr val="accent1"/>
                </a:solidFill>
                <a:latin typeface="Georgia"/>
                <a:ea typeface="Georgia"/>
                <a:cs typeface="Georgia"/>
                <a:sym typeface="Georgia"/>
              </a:rPr>
              <a:t>HOW TO STRUCTURE EXPERT OPINIONS</a:t>
            </a:r>
            <a:endParaRPr sz="2400" b="0" i="0" u="none" strike="noStrike" cap="none">
              <a:solidFill>
                <a:schemeClr val="accent1"/>
              </a:solidFill>
              <a:latin typeface="Georgia"/>
              <a:ea typeface="Georgia"/>
              <a:cs typeface="Georgia"/>
              <a:sym typeface="Georgia"/>
            </a:endParaRPr>
          </a:p>
        </p:txBody>
      </p:sp>
      <p:sp>
        <p:nvSpPr>
          <p:cNvPr id="167" name="Shape 167"/>
          <p:cNvSpPr txBox="1">
            <a:spLocks noGrp="1"/>
          </p:cNvSpPr>
          <p:nvPr>
            <p:ph type="body" idx="1"/>
          </p:nvPr>
        </p:nvSpPr>
        <p:spPr>
          <a:xfrm>
            <a:off x="457200" y="1155700"/>
            <a:ext cx="8343900" cy="5079999"/>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rgbClr val="6DB7D7"/>
              </a:buClr>
              <a:buSzPts val="1980"/>
              <a:buFont typeface="Noto Sans Symbols"/>
              <a:buNone/>
            </a:pPr>
            <a:r>
              <a:rPr lang="en-US" sz="1800" b="1" i="0" u="none" strike="noStrike" cap="none">
                <a:solidFill>
                  <a:srgbClr val="595959"/>
                </a:solidFill>
                <a:latin typeface="Georgia"/>
                <a:ea typeface="Georgia"/>
                <a:cs typeface="Georgia"/>
                <a:sym typeface="Georgia"/>
              </a:rPr>
              <a:t>I.   Introduction: </a:t>
            </a:r>
            <a:r>
              <a:rPr lang="en-US" sz="1800" b="0" i="0" u="none" strike="noStrike" cap="none">
                <a:solidFill>
                  <a:srgbClr val="595959"/>
                </a:solidFill>
                <a:latin typeface="Georgia"/>
                <a:ea typeface="Georgia"/>
                <a:cs typeface="Georgia"/>
                <a:sym typeface="Georgia"/>
              </a:rPr>
              <a:t>Short, pithy, compelling statement of expert opinions.  Often lawyers have to help the experts get concise! </a:t>
            </a:r>
            <a:endParaRPr sz="1800" b="1" i="0" u="none" strike="noStrike" cap="none">
              <a:solidFill>
                <a:srgbClr val="595959"/>
              </a:solidFill>
              <a:latin typeface="Georgia"/>
              <a:ea typeface="Georgia"/>
              <a:cs typeface="Georgia"/>
              <a:sym typeface="Georgia"/>
            </a:endParaRPr>
          </a:p>
          <a:p>
            <a:pPr marL="0" marR="0" lvl="0" indent="0" algn="l" rtl="0">
              <a:spcBef>
                <a:spcPts val="2000"/>
              </a:spcBef>
              <a:spcAft>
                <a:spcPts val="0"/>
              </a:spcAft>
              <a:buClr>
                <a:srgbClr val="6DB7D7"/>
              </a:buClr>
              <a:buSzPts val="1980"/>
              <a:buFont typeface="Noto Sans Symbols"/>
              <a:buNone/>
            </a:pPr>
            <a:r>
              <a:rPr lang="en-US" sz="1800" b="1" i="0" u="none" strike="noStrike" cap="none">
                <a:solidFill>
                  <a:srgbClr val="595959"/>
                </a:solidFill>
                <a:latin typeface="Georgia"/>
                <a:ea typeface="Georgia"/>
                <a:cs typeface="Georgia"/>
                <a:sym typeface="Georgia"/>
              </a:rPr>
              <a:t>II.  Qualifications and Experience: </a:t>
            </a:r>
            <a:r>
              <a:rPr lang="en-US" sz="1800" b="0" i="0" u="none" strike="noStrike" cap="none">
                <a:solidFill>
                  <a:srgbClr val="595959"/>
                </a:solidFill>
                <a:latin typeface="Georgia"/>
                <a:ea typeface="Georgia"/>
                <a:cs typeface="Georgia"/>
                <a:sym typeface="Georgia"/>
              </a:rPr>
              <a:t>Attach a CV but also explain in detail: </a:t>
            </a:r>
            <a:endParaRPr sz="1800" b="1" i="0" u="none" strike="noStrike" cap="none">
              <a:solidFill>
                <a:srgbClr val="595959"/>
              </a:solidFill>
              <a:latin typeface="Georgia"/>
              <a:ea typeface="Georgia"/>
              <a:cs typeface="Georgia"/>
              <a:sym typeface="Georgia"/>
            </a:endParaRPr>
          </a:p>
          <a:p>
            <a:pPr marL="0" marR="0" lvl="0" indent="0" algn="l" rtl="0">
              <a:spcBef>
                <a:spcPts val="0"/>
              </a:spcBef>
              <a:spcAft>
                <a:spcPts val="0"/>
              </a:spcAft>
              <a:buClr>
                <a:srgbClr val="6DB7D7"/>
              </a:buClr>
              <a:buSzPts val="1980"/>
              <a:buFont typeface="Noto Sans Symbols"/>
              <a:buNone/>
            </a:pPr>
            <a:r>
              <a:rPr lang="en-US" sz="1800" b="1" i="0" u="none" strike="noStrike" cap="none">
                <a:solidFill>
                  <a:srgbClr val="595959"/>
                </a:solidFill>
                <a:latin typeface="Georgia"/>
                <a:ea typeface="Georgia"/>
                <a:cs typeface="Georgia"/>
                <a:sym typeface="Georgia"/>
              </a:rPr>
              <a:t>	</a:t>
            </a:r>
            <a:r>
              <a:rPr lang="en-US" sz="1800" b="0" i="0" u="none" strike="noStrike" cap="none">
                <a:solidFill>
                  <a:srgbClr val="595959"/>
                </a:solidFill>
                <a:latin typeface="Georgia"/>
                <a:ea typeface="Georgia"/>
                <a:cs typeface="Georgia"/>
                <a:sym typeface="Georgia"/>
              </a:rPr>
              <a:t>A.  Education, degrees, training</a:t>
            </a:r>
            <a:endParaRPr/>
          </a:p>
          <a:p>
            <a:pPr marL="0" marR="0" lvl="0" indent="0" algn="l" rtl="0">
              <a:spcBef>
                <a:spcPts val="0"/>
              </a:spcBef>
              <a:spcAft>
                <a:spcPts val="0"/>
              </a:spcAft>
              <a:buClr>
                <a:srgbClr val="6DB7D7"/>
              </a:buClr>
              <a:buSzPts val="1980"/>
              <a:buFont typeface="Noto Sans Symbols"/>
              <a:buNone/>
            </a:pPr>
            <a:r>
              <a:rPr lang="en-US" sz="1800" b="0" i="0" u="none" strike="noStrike" cap="none">
                <a:solidFill>
                  <a:srgbClr val="595959"/>
                </a:solidFill>
                <a:latin typeface="Georgia"/>
                <a:ea typeface="Georgia"/>
                <a:cs typeface="Georgia"/>
                <a:sym typeface="Georgia"/>
              </a:rPr>
              <a:t>	B.  Publications (summarize and attach complete list) &amp; awards</a:t>
            </a:r>
            <a:endParaRPr/>
          </a:p>
          <a:p>
            <a:pPr marL="0" marR="0" lvl="0" indent="0" algn="l" rtl="0">
              <a:spcBef>
                <a:spcPts val="0"/>
              </a:spcBef>
              <a:spcAft>
                <a:spcPts val="0"/>
              </a:spcAft>
              <a:buClr>
                <a:srgbClr val="6DB7D7"/>
              </a:buClr>
              <a:buSzPts val="1980"/>
              <a:buFont typeface="Noto Sans Symbols"/>
              <a:buNone/>
            </a:pPr>
            <a:r>
              <a:rPr lang="en-US" sz="1800" b="0" i="0" u="none" strike="noStrike" cap="none">
                <a:solidFill>
                  <a:srgbClr val="595959"/>
                </a:solidFill>
                <a:latin typeface="Georgia"/>
                <a:ea typeface="Georgia"/>
                <a:cs typeface="Georgia"/>
                <a:sym typeface="Georgia"/>
              </a:rPr>
              <a:t>	C.  Field research, studies, knowledge</a:t>
            </a:r>
            <a:endParaRPr sz="1800" b="0" i="0" u="none" strike="noStrike" cap="none">
              <a:solidFill>
                <a:srgbClr val="595959"/>
              </a:solidFill>
              <a:latin typeface="Georgia"/>
              <a:ea typeface="Georgia"/>
              <a:cs typeface="Georgia"/>
              <a:sym typeface="Georgia"/>
            </a:endParaRPr>
          </a:p>
          <a:p>
            <a:pPr marL="0" marR="0" lvl="0" indent="0" algn="l" rtl="0">
              <a:spcBef>
                <a:spcPts val="2000"/>
              </a:spcBef>
              <a:spcAft>
                <a:spcPts val="0"/>
              </a:spcAft>
              <a:buClr>
                <a:srgbClr val="6DB7D7"/>
              </a:buClr>
              <a:buSzPts val="1980"/>
              <a:buFont typeface="Noto Sans Symbols"/>
              <a:buNone/>
            </a:pPr>
            <a:r>
              <a:rPr lang="en-US" sz="1800" b="1" i="0" u="none" strike="noStrike" cap="none">
                <a:solidFill>
                  <a:srgbClr val="595959"/>
                </a:solidFill>
                <a:latin typeface="Georgia"/>
                <a:ea typeface="Georgia"/>
                <a:cs typeface="Georgia"/>
                <a:sym typeface="Georgia"/>
              </a:rPr>
              <a:t>III.  Basis for Expert Opinions: </a:t>
            </a:r>
            <a:r>
              <a:rPr lang="en-US" sz="1800" b="0" i="0" u="none" strike="noStrike" cap="none">
                <a:solidFill>
                  <a:srgbClr val="595959"/>
                </a:solidFill>
                <a:latin typeface="Georgia"/>
                <a:ea typeface="Georgia"/>
                <a:cs typeface="Georgia"/>
                <a:sym typeface="Georgia"/>
              </a:rPr>
              <a:t>Describe and identify the studies, reports, data, etc they reviewed, their on-the-ground visits, talk with other experts, modeling or tests performed, etc.  Can use this to describe relevant science.</a:t>
            </a:r>
            <a:endParaRPr sz="1800" b="1" i="0" u="none" strike="noStrike" cap="none">
              <a:solidFill>
                <a:srgbClr val="595959"/>
              </a:solidFill>
              <a:latin typeface="Georgia"/>
              <a:ea typeface="Georgia"/>
              <a:cs typeface="Georgia"/>
              <a:sym typeface="Georgia"/>
            </a:endParaRPr>
          </a:p>
          <a:p>
            <a:pPr marL="0" marR="0" lvl="0" indent="0" algn="l" rtl="0">
              <a:spcBef>
                <a:spcPts val="2000"/>
              </a:spcBef>
              <a:spcAft>
                <a:spcPts val="0"/>
              </a:spcAft>
              <a:buClr>
                <a:srgbClr val="6DB7D7"/>
              </a:buClr>
              <a:buSzPts val="1980"/>
              <a:buFont typeface="Noto Sans Symbols"/>
              <a:buNone/>
            </a:pPr>
            <a:r>
              <a:rPr lang="en-US" sz="1800" b="1" i="0" u="none" strike="noStrike" cap="none">
                <a:solidFill>
                  <a:srgbClr val="595959"/>
                </a:solidFill>
                <a:latin typeface="Georgia"/>
                <a:ea typeface="Georgia"/>
                <a:cs typeface="Georgia"/>
                <a:sym typeface="Georgia"/>
              </a:rPr>
              <a:t>IV. State Their Expert Opinions:  </a:t>
            </a:r>
            <a:r>
              <a:rPr lang="en-US" sz="1800" b="0" i="0" u="none" strike="noStrike" cap="none">
                <a:solidFill>
                  <a:srgbClr val="595959"/>
                </a:solidFill>
                <a:latin typeface="Georgia"/>
                <a:ea typeface="Georgia"/>
                <a:cs typeface="Georgia"/>
                <a:sym typeface="Georgia"/>
              </a:rPr>
              <a:t>Explain carefully each opinion, how arrived at, and what it means in their expert judgment.  Can discuss data, trends, science, and other issues important to their opinions. </a:t>
            </a:r>
            <a:endParaRPr sz="1800" b="1" i="0" u="none" strike="noStrike" cap="none">
              <a:solidFill>
                <a:srgbClr val="595959"/>
              </a:solidFill>
              <a:latin typeface="Georgia"/>
              <a:ea typeface="Georgia"/>
              <a:cs typeface="Georgia"/>
              <a:sym typeface="Georgia"/>
            </a:endParaRPr>
          </a:p>
          <a:p>
            <a:pPr marL="0" marR="0" lvl="0" indent="0" algn="l" rtl="0">
              <a:spcBef>
                <a:spcPts val="2000"/>
              </a:spcBef>
              <a:spcAft>
                <a:spcPts val="0"/>
              </a:spcAft>
              <a:buClr>
                <a:srgbClr val="6DB7D7"/>
              </a:buClr>
              <a:buSzPts val="1980"/>
              <a:buFont typeface="Noto Sans Symbols"/>
              <a:buNone/>
            </a:pPr>
            <a:r>
              <a:rPr lang="en-US" sz="1800" b="1" i="0" u="none" strike="noStrike" cap="none">
                <a:solidFill>
                  <a:srgbClr val="595959"/>
                </a:solidFill>
                <a:latin typeface="Georgia"/>
                <a:ea typeface="Georgia"/>
                <a:cs typeface="Georgia"/>
                <a:sym typeface="Georgia"/>
              </a:rPr>
              <a:t>V.   Conclusions:  </a:t>
            </a:r>
            <a:r>
              <a:rPr lang="en-US" sz="1800" b="0" i="0" u="none" strike="noStrike" cap="none">
                <a:solidFill>
                  <a:srgbClr val="595959"/>
                </a:solidFill>
                <a:latin typeface="Georgia"/>
                <a:ea typeface="Georgia"/>
                <a:cs typeface="Georgia"/>
                <a:sym typeface="Georgia"/>
              </a:rPr>
              <a:t>Similar but different from Intro, again summarize and hammer home the expert opinions</a:t>
            </a:r>
            <a:endParaRPr sz="1800" b="0" i="0" u="none" strike="noStrike" cap="none">
              <a:solidFill>
                <a:srgbClr val="595959"/>
              </a:solidFill>
              <a:latin typeface="Georgia"/>
              <a:ea typeface="Georgia"/>
              <a:cs typeface="Georgia"/>
              <a:sym typeface="Georgia"/>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Shape 172"/>
          <p:cNvSpPr txBox="1">
            <a:spLocks noGrp="1"/>
          </p:cNvSpPr>
          <p:nvPr>
            <p:ph type="title"/>
          </p:nvPr>
        </p:nvSpPr>
        <p:spPr>
          <a:xfrm>
            <a:off x="549275" y="107576"/>
            <a:ext cx="8042276" cy="1336956"/>
          </a:xfrm>
          <a:prstGeom prst="rect">
            <a:avLst/>
          </a:prstGeom>
          <a:noFill/>
          <a:ln>
            <a:noFill/>
          </a:ln>
        </p:spPr>
        <p:txBody>
          <a:bodyPr spcFirstLastPara="1" wrap="square" lIns="91425" tIns="45700" rIns="91425" bIns="45700" anchor="b" anchorCtr="0">
            <a:noAutofit/>
          </a:bodyPr>
          <a:lstStyle/>
          <a:p>
            <a:pPr marL="0" marR="0" lvl="0" indent="0" algn="ctr" rtl="0">
              <a:spcBef>
                <a:spcPts val="0"/>
              </a:spcBef>
              <a:spcAft>
                <a:spcPts val="0"/>
              </a:spcAft>
              <a:buClr>
                <a:schemeClr val="accent1"/>
              </a:buClr>
              <a:buSzPts val="2800"/>
              <a:buFont typeface="Georgia"/>
              <a:buNone/>
            </a:pPr>
            <a:r>
              <a:rPr lang="en-US" sz="2800" b="0" i="0" u="none" strike="noStrike" cap="none">
                <a:solidFill>
                  <a:schemeClr val="accent1"/>
                </a:solidFill>
                <a:latin typeface="Georgia"/>
                <a:ea typeface="Georgia"/>
                <a:cs typeface="Georgia"/>
                <a:sym typeface="Georgia"/>
              </a:rPr>
              <a:t/>
            </a:r>
            <a:br>
              <a:rPr lang="en-US" sz="2800" b="0" i="0" u="none" strike="noStrike" cap="none">
                <a:solidFill>
                  <a:schemeClr val="accent1"/>
                </a:solidFill>
                <a:latin typeface="Georgia"/>
                <a:ea typeface="Georgia"/>
                <a:cs typeface="Georgia"/>
                <a:sym typeface="Georgia"/>
              </a:rPr>
            </a:br>
            <a:r>
              <a:rPr lang="en-US" sz="2800" b="0" i="0" u="none" strike="noStrike" cap="none">
                <a:solidFill>
                  <a:schemeClr val="accent1"/>
                </a:solidFill>
                <a:latin typeface="Georgia"/>
                <a:ea typeface="Georgia"/>
                <a:cs typeface="Georgia"/>
                <a:sym typeface="Georgia"/>
              </a:rPr>
              <a:t/>
            </a:r>
            <a:br>
              <a:rPr lang="en-US" sz="2800" b="0" i="0" u="none" strike="noStrike" cap="none">
                <a:solidFill>
                  <a:schemeClr val="accent1"/>
                </a:solidFill>
                <a:latin typeface="Georgia"/>
                <a:ea typeface="Georgia"/>
                <a:cs typeface="Georgia"/>
                <a:sym typeface="Georgia"/>
              </a:rPr>
            </a:br>
            <a:r>
              <a:rPr lang="en-US" sz="2000" b="1" i="0" u="none" strike="noStrike" cap="none">
                <a:solidFill>
                  <a:schemeClr val="accent1"/>
                </a:solidFill>
                <a:latin typeface="Georgia"/>
                <a:ea typeface="Georgia"/>
                <a:cs typeface="Georgia"/>
                <a:sym typeface="Georgia"/>
              </a:rPr>
              <a:t>Clait Braun Declaration -- Sheeprocks O&amp;G Lease Appeal </a:t>
            </a:r>
            <a:r>
              <a:rPr lang="en-US" sz="2800" b="0" i="0" u="none" strike="noStrike" cap="none">
                <a:solidFill>
                  <a:schemeClr val="accent1"/>
                </a:solidFill>
                <a:latin typeface="Georgia"/>
                <a:ea typeface="Georgia"/>
                <a:cs typeface="Georgia"/>
                <a:sym typeface="Georgia"/>
              </a:rPr>
              <a:t/>
            </a:r>
            <a:br>
              <a:rPr lang="en-US" sz="2800" b="0" i="0" u="none" strike="noStrike" cap="none">
                <a:solidFill>
                  <a:schemeClr val="accent1"/>
                </a:solidFill>
                <a:latin typeface="Georgia"/>
                <a:ea typeface="Georgia"/>
                <a:cs typeface="Georgia"/>
                <a:sym typeface="Georgia"/>
              </a:rPr>
            </a:br>
            <a:r>
              <a:rPr lang="en-US" sz="2800" b="0" i="0" u="none" strike="noStrike" cap="none">
                <a:solidFill>
                  <a:schemeClr val="accent1"/>
                </a:solidFill>
                <a:latin typeface="Georgia"/>
                <a:ea typeface="Georgia"/>
                <a:cs typeface="Georgia"/>
                <a:sym typeface="Georgia"/>
              </a:rPr>
              <a:t/>
            </a:r>
            <a:br>
              <a:rPr lang="en-US" sz="2800" b="0" i="0" u="none" strike="noStrike" cap="none">
                <a:solidFill>
                  <a:schemeClr val="accent1"/>
                </a:solidFill>
                <a:latin typeface="Georgia"/>
                <a:ea typeface="Georgia"/>
                <a:cs typeface="Georgia"/>
                <a:sym typeface="Georgia"/>
              </a:rPr>
            </a:br>
            <a:endParaRPr sz="2800" b="0" i="0" u="none" strike="noStrike" cap="none">
              <a:solidFill>
                <a:schemeClr val="accent1"/>
              </a:solidFill>
              <a:latin typeface="Georgia"/>
              <a:ea typeface="Georgia"/>
              <a:cs typeface="Georgia"/>
              <a:sym typeface="Georgia"/>
            </a:endParaRPr>
          </a:p>
        </p:txBody>
      </p:sp>
      <p:sp>
        <p:nvSpPr>
          <p:cNvPr id="173" name="Shape 173"/>
          <p:cNvSpPr txBox="1">
            <a:spLocks noGrp="1"/>
          </p:cNvSpPr>
          <p:nvPr>
            <p:ph type="body" idx="1"/>
          </p:nvPr>
        </p:nvSpPr>
        <p:spPr>
          <a:xfrm>
            <a:off x="549274" y="838200"/>
            <a:ext cx="8226425" cy="5486400"/>
          </a:xfrm>
          <a:prstGeom prst="rect">
            <a:avLst/>
          </a:prstGeom>
          <a:noFill/>
          <a:ln>
            <a:noFill/>
          </a:ln>
        </p:spPr>
        <p:txBody>
          <a:bodyPr spcFirstLastPara="1" wrap="square" lIns="91425" tIns="45700" rIns="91425" bIns="45700" anchor="t" anchorCtr="0">
            <a:noAutofit/>
          </a:bodyPr>
          <a:lstStyle/>
          <a:p>
            <a:pPr marL="514350" marR="0" lvl="0" indent="-514350" algn="l" rtl="0">
              <a:lnSpc>
                <a:spcPct val="80000"/>
              </a:lnSpc>
              <a:spcBef>
                <a:spcPts val="0"/>
              </a:spcBef>
              <a:spcAft>
                <a:spcPts val="0"/>
              </a:spcAft>
              <a:buClr>
                <a:srgbClr val="6DB7D7"/>
              </a:buClr>
              <a:buSzPts val="2442"/>
              <a:buFont typeface="Noto Sans Symbols"/>
              <a:buAutoNum type="romanUcPeriod"/>
            </a:pPr>
            <a:r>
              <a:rPr lang="en-US" sz="2220" b="0" i="0" u="none" strike="noStrike" cap="none">
                <a:solidFill>
                  <a:srgbClr val="595959"/>
                </a:solidFill>
                <a:latin typeface="Georgia"/>
                <a:ea typeface="Georgia"/>
                <a:cs typeface="Georgia"/>
                <a:sym typeface="Georgia"/>
              </a:rPr>
              <a:t>Education and Experience</a:t>
            </a:r>
            <a:endParaRPr/>
          </a:p>
          <a:p>
            <a:pPr marL="514350" marR="0" lvl="0" indent="-514350" algn="l" rtl="0">
              <a:lnSpc>
                <a:spcPct val="80000"/>
              </a:lnSpc>
              <a:spcBef>
                <a:spcPts val="2000"/>
              </a:spcBef>
              <a:spcAft>
                <a:spcPts val="0"/>
              </a:spcAft>
              <a:buClr>
                <a:srgbClr val="6DB7D7"/>
              </a:buClr>
              <a:buSzPts val="2442"/>
              <a:buFont typeface="Noto Sans Symbols"/>
              <a:buAutoNum type="romanUcPeriod"/>
            </a:pPr>
            <a:r>
              <a:rPr lang="en-US" sz="2220" b="0" i="0" u="none" strike="noStrike" cap="none">
                <a:solidFill>
                  <a:srgbClr val="595959"/>
                </a:solidFill>
                <a:latin typeface="Georgia"/>
                <a:ea typeface="Georgia"/>
                <a:cs typeface="Georgia"/>
                <a:sym typeface="Georgia"/>
              </a:rPr>
              <a:t>Basis for Testimony</a:t>
            </a:r>
            <a:endParaRPr/>
          </a:p>
          <a:p>
            <a:pPr marL="514350" marR="0" lvl="0" indent="-514350" algn="l" rtl="0">
              <a:lnSpc>
                <a:spcPct val="80000"/>
              </a:lnSpc>
              <a:spcBef>
                <a:spcPts val="2000"/>
              </a:spcBef>
              <a:spcAft>
                <a:spcPts val="0"/>
              </a:spcAft>
              <a:buClr>
                <a:srgbClr val="6DB7D7"/>
              </a:buClr>
              <a:buSzPts val="2442"/>
              <a:buFont typeface="Noto Sans Symbols"/>
              <a:buAutoNum type="romanUcPeriod"/>
            </a:pPr>
            <a:r>
              <a:rPr lang="en-US" sz="2220" b="0" i="0" u="none" strike="noStrike" cap="none">
                <a:solidFill>
                  <a:srgbClr val="595959"/>
                </a:solidFill>
                <a:latin typeface="Georgia"/>
                <a:ea typeface="Georgia"/>
                <a:cs typeface="Georgia"/>
                <a:sym typeface="Georgia"/>
              </a:rPr>
              <a:t>Background on Sage-grouse Declines</a:t>
            </a:r>
            <a:endParaRPr/>
          </a:p>
          <a:p>
            <a:pPr marL="514350" marR="0" lvl="0" indent="-514350" algn="l" rtl="0">
              <a:lnSpc>
                <a:spcPct val="80000"/>
              </a:lnSpc>
              <a:spcBef>
                <a:spcPts val="2000"/>
              </a:spcBef>
              <a:spcAft>
                <a:spcPts val="0"/>
              </a:spcAft>
              <a:buClr>
                <a:srgbClr val="6DB7D7"/>
              </a:buClr>
              <a:buSzPts val="2442"/>
              <a:buFont typeface="Noto Sans Symbols"/>
              <a:buAutoNum type="romanUcPeriod"/>
            </a:pPr>
            <a:r>
              <a:rPr lang="en-US" sz="2220" b="0" i="0" u="none" strike="noStrike" cap="none">
                <a:solidFill>
                  <a:srgbClr val="595959"/>
                </a:solidFill>
                <a:latin typeface="Georgia"/>
                <a:ea typeface="Georgia"/>
                <a:cs typeface="Georgia"/>
                <a:sym typeface="Georgia"/>
              </a:rPr>
              <a:t>Importance of Protecting Priority Areas</a:t>
            </a:r>
            <a:endParaRPr/>
          </a:p>
          <a:p>
            <a:pPr marL="514350" marR="0" lvl="0" indent="-514350" algn="l" rtl="0">
              <a:lnSpc>
                <a:spcPct val="80000"/>
              </a:lnSpc>
              <a:spcBef>
                <a:spcPts val="2000"/>
              </a:spcBef>
              <a:spcAft>
                <a:spcPts val="0"/>
              </a:spcAft>
              <a:buClr>
                <a:srgbClr val="6DB7D7"/>
              </a:buClr>
              <a:buSzPts val="2442"/>
              <a:buFont typeface="Noto Sans Symbols"/>
              <a:buAutoNum type="romanUcPeriod"/>
            </a:pPr>
            <a:r>
              <a:rPr lang="en-US" sz="2220" b="0" i="0" u="none" strike="noStrike" cap="none">
                <a:solidFill>
                  <a:srgbClr val="595959"/>
                </a:solidFill>
                <a:latin typeface="Georgia"/>
                <a:ea typeface="Georgia"/>
                <a:cs typeface="Georgia"/>
                <a:sym typeface="Georgia"/>
              </a:rPr>
              <a:t>Sheeprocks Greater Sage-grouse Population</a:t>
            </a:r>
            <a:endParaRPr/>
          </a:p>
          <a:p>
            <a:pPr marL="514350" marR="0" lvl="0" indent="-514350" algn="l" rtl="0">
              <a:lnSpc>
                <a:spcPct val="80000"/>
              </a:lnSpc>
              <a:spcBef>
                <a:spcPts val="2000"/>
              </a:spcBef>
              <a:spcAft>
                <a:spcPts val="0"/>
              </a:spcAft>
              <a:buClr>
                <a:srgbClr val="6DB7D7"/>
              </a:buClr>
              <a:buSzPts val="2442"/>
              <a:buFont typeface="Noto Sans Symbols"/>
              <a:buAutoNum type="romanUcPeriod"/>
            </a:pPr>
            <a:r>
              <a:rPr lang="en-US" sz="2220" b="0" i="0" u="none" strike="noStrike" cap="none">
                <a:solidFill>
                  <a:srgbClr val="595959"/>
                </a:solidFill>
                <a:latin typeface="Georgia"/>
                <a:ea typeface="Georgia"/>
                <a:cs typeface="Georgia"/>
                <a:sym typeface="Georgia"/>
              </a:rPr>
              <a:t>Impacts of Oil and Gas Leasing on Sage-grouse</a:t>
            </a:r>
            <a:endParaRPr/>
          </a:p>
          <a:p>
            <a:pPr marL="1133475" marR="0" lvl="2" indent="-514350" algn="l" rtl="0">
              <a:lnSpc>
                <a:spcPct val="80000"/>
              </a:lnSpc>
              <a:spcBef>
                <a:spcPts val="600"/>
              </a:spcBef>
              <a:spcAft>
                <a:spcPts val="0"/>
              </a:spcAft>
              <a:buClr>
                <a:srgbClr val="6DB7D7"/>
              </a:buClr>
              <a:buSzPts val="2035"/>
              <a:buFont typeface="Source Sans Pro"/>
              <a:buAutoNum type="alphaLcParenR"/>
            </a:pPr>
            <a:r>
              <a:rPr lang="en-US" sz="1850" b="0" i="0" u="none" strike="noStrike" cap="none">
                <a:solidFill>
                  <a:srgbClr val="595959"/>
                </a:solidFill>
                <a:latin typeface="Georgia"/>
                <a:ea typeface="Georgia"/>
                <a:cs typeface="Georgia"/>
                <a:sym typeface="Georgia"/>
              </a:rPr>
              <a:t>Noise and Physical Disturbance</a:t>
            </a:r>
            <a:endParaRPr/>
          </a:p>
          <a:p>
            <a:pPr marL="1133475" marR="0" lvl="2" indent="-514350" algn="l" rtl="0">
              <a:lnSpc>
                <a:spcPct val="80000"/>
              </a:lnSpc>
              <a:spcBef>
                <a:spcPts val="600"/>
              </a:spcBef>
              <a:spcAft>
                <a:spcPts val="0"/>
              </a:spcAft>
              <a:buClr>
                <a:srgbClr val="6DB7D7"/>
              </a:buClr>
              <a:buSzPts val="2035"/>
              <a:buFont typeface="Noto Sans Symbols"/>
              <a:buAutoNum type="alphaLcParenR"/>
            </a:pPr>
            <a:r>
              <a:rPr lang="en-US" sz="1850" b="0" i="0" u="none" strike="noStrike" cap="none">
                <a:solidFill>
                  <a:srgbClr val="595959"/>
                </a:solidFill>
                <a:latin typeface="Georgia"/>
                <a:ea typeface="Georgia"/>
                <a:cs typeface="Georgia"/>
                <a:sym typeface="Georgia"/>
              </a:rPr>
              <a:t>Connectivity and Habitat Fragmentation</a:t>
            </a:r>
            <a:endParaRPr/>
          </a:p>
          <a:p>
            <a:pPr marL="514350" marR="0" lvl="0" indent="-514350" algn="l" rtl="0">
              <a:lnSpc>
                <a:spcPct val="80000"/>
              </a:lnSpc>
              <a:spcBef>
                <a:spcPts val="2000"/>
              </a:spcBef>
              <a:spcAft>
                <a:spcPts val="0"/>
              </a:spcAft>
              <a:buClr>
                <a:srgbClr val="6DB7D7"/>
              </a:buClr>
              <a:buSzPts val="2442"/>
              <a:buFont typeface="Noto Sans Symbols"/>
              <a:buAutoNum type="romanUcPeriod"/>
            </a:pPr>
            <a:r>
              <a:rPr lang="en-US" sz="2220" b="0" i="0" u="none" strike="noStrike" cap="none">
                <a:solidFill>
                  <a:srgbClr val="595959"/>
                </a:solidFill>
                <a:latin typeface="Georgia"/>
                <a:ea typeface="Georgia"/>
                <a:cs typeface="Georgia"/>
                <a:sym typeface="Georgia"/>
              </a:rPr>
              <a:t>Lease Sale EA and Sage-grouse Impacts</a:t>
            </a:r>
            <a:endParaRPr/>
          </a:p>
          <a:p>
            <a:pPr marL="1133475" marR="0" lvl="2" indent="-514350" algn="l" rtl="0">
              <a:lnSpc>
                <a:spcPct val="80000"/>
              </a:lnSpc>
              <a:spcBef>
                <a:spcPts val="600"/>
              </a:spcBef>
              <a:spcAft>
                <a:spcPts val="0"/>
              </a:spcAft>
              <a:buClr>
                <a:srgbClr val="6DB7D7"/>
              </a:buClr>
              <a:buSzPts val="2035"/>
              <a:buFont typeface="Source Sans Pro"/>
              <a:buAutoNum type="alphaLcParenR"/>
            </a:pPr>
            <a:r>
              <a:rPr lang="en-US" sz="1850" b="0" i="0" u="none" strike="noStrike" cap="none">
                <a:solidFill>
                  <a:srgbClr val="595959"/>
                </a:solidFill>
                <a:latin typeface="Georgia"/>
                <a:ea typeface="Georgia"/>
                <a:cs typeface="Georgia"/>
                <a:sym typeface="Georgia"/>
              </a:rPr>
              <a:t>Impacts to the Sheeprocks Population are Likely Significant</a:t>
            </a:r>
            <a:endParaRPr/>
          </a:p>
          <a:p>
            <a:pPr marL="1133475" marR="0" lvl="2" indent="-514350" algn="l" rtl="0">
              <a:lnSpc>
                <a:spcPct val="80000"/>
              </a:lnSpc>
              <a:spcBef>
                <a:spcPts val="600"/>
              </a:spcBef>
              <a:spcAft>
                <a:spcPts val="0"/>
              </a:spcAft>
              <a:buClr>
                <a:srgbClr val="6DB7D7"/>
              </a:buClr>
              <a:buSzPts val="2035"/>
              <a:buFont typeface="Noto Sans Symbols"/>
              <a:buAutoNum type="alphaLcParenR"/>
            </a:pPr>
            <a:r>
              <a:rPr lang="en-US" sz="1850" b="0" i="0" u="none" strike="noStrike" cap="none">
                <a:solidFill>
                  <a:srgbClr val="595959"/>
                </a:solidFill>
                <a:latin typeface="Georgia"/>
                <a:ea typeface="Georgia"/>
                <a:cs typeface="Georgia"/>
                <a:sym typeface="Georgia"/>
              </a:rPr>
              <a:t>Failure to Use Best Available Telemetry Data To Assess Seasonal Habitats</a:t>
            </a:r>
            <a:endParaRPr/>
          </a:p>
          <a:p>
            <a:pPr marL="1133475" marR="0" lvl="2" indent="-514350" algn="l" rtl="0">
              <a:lnSpc>
                <a:spcPct val="80000"/>
              </a:lnSpc>
              <a:spcBef>
                <a:spcPts val="600"/>
              </a:spcBef>
              <a:spcAft>
                <a:spcPts val="0"/>
              </a:spcAft>
              <a:buClr>
                <a:srgbClr val="6DB7D7"/>
              </a:buClr>
              <a:buSzPts val="2035"/>
              <a:buFont typeface="Noto Sans Symbols"/>
              <a:buAutoNum type="alphaLcParenR"/>
            </a:pPr>
            <a:r>
              <a:rPr lang="en-US" sz="1850" b="0" i="0" u="none" strike="noStrike" cap="none">
                <a:solidFill>
                  <a:srgbClr val="595959"/>
                </a:solidFill>
                <a:latin typeface="Georgia"/>
                <a:ea typeface="Georgia"/>
                <a:cs typeface="Georgia"/>
                <a:sym typeface="Georgia"/>
              </a:rPr>
              <a:t>Failure to Assess Rangewide Impacts</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Shape 179"/>
          <p:cNvSpPr txBox="1">
            <a:spLocks noGrp="1"/>
          </p:cNvSpPr>
          <p:nvPr>
            <p:ph type="title"/>
          </p:nvPr>
        </p:nvSpPr>
        <p:spPr>
          <a:xfrm>
            <a:off x="549275" y="107576"/>
            <a:ext cx="8042276" cy="1336956"/>
          </a:xfrm>
          <a:prstGeom prst="rect">
            <a:avLst/>
          </a:prstGeom>
          <a:noFill/>
          <a:ln>
            <a:noFill/>
          </a:ln>
        </p:spPr>
        <p:txBody>
          <a:bodyPr spcFirstLastPara="1" wrap="square" lIns="91425" tIns="45700" rIns="91425" bIns="45700" anchor="b" anchorCtr="0">
            <a:noAutofit/>
          </a:bodyPr>
          <a:lstStyle/>
          <a:p>
            <a:pPr marL="0" marR="0" lvl="0" indent="0" algn="ctr" rtl="0">
              <a:spcBef>
                <a:spcPts val="0"/>
              </a:spcBef>
              <a:spcAft>
                <a:spcPts val="0"/>
              </a:spcAft>
              <a:buClr>
                <a:schemeClr val="accent1"/>
              </a:buClr>
              <a:buSzPts val="2800"/>
              <a:buFont typeface="Georgia"/>
              <a:buNone/>
            </a:pPr>
            <a:r>
              <a:rPr lang="en-US" sz="2800" b="0" i="0" u="none" strike="noStrike" cap="none">
                <a:solidFill>
                  <a:schemeClr val="accent1"/>
                </a:solidFill>
                <a:latin typeface="Georgia"/>
                <a:ea typeface="Georgia"/>
                <a:cs typeface="Georgia"/>
                <a:sym typeface="Georgia"/>
              </a:rPr>
              <a:t>Clait Braun, Sheeprocks Declaration</a:t>
            </a:r>
            <a:br>
              <a:rPr lang="en-US" sz="2800" b="0" i="0" u="none" strike="noStrike" cap="none">
                <a:solidFill>
                  <a:schemeClr val="accent1"/>
                </a:solidFill>
                <a:latin typeface="Georgia"/>
                <a:ea typeface="Georgia"/>
                <a:cs typeface="Georgia"/>
                <a:sym typeface="Georgia"/>
              </a:rPr>
            </a:br>
            <a:endParaRPr sz="2800" b="0" i="0" u="none" strike="noStrike" cap="none">
              <a:solidFill>
                <a:schemeClr val="accent1"/>
              </a:solidFill>
              <a:latin typeface="Georgia"/>
              <a:ea typeface="Georgia"/>
              <a:cs typeface="Georgia"/>
              <a:sym typeface="Georgia"/>
            </a:endParaRPr>
          </a:p>
        </p:txBody>
      </p:sp>
      <p:sp>
        <p:nvSpPr>
          <p:cNvPr id="180" name="Shape 180"/>
          <p:cNvSpPr txBox="1">
            <a:spLocks noGrp="1"/>
          </p:cNvSpPr>
          <p:nvPr>
            <p:ph type="body" idx="1"/>
          </p:nvPr>
        </p:nvSpPr>
        <p:spPr>
          <a:xfrm>
            <a:off x="549275" y="1181100"/>
            <a:ext cx="8042276" cy="4762501"/>
          </a:xfrm>
          <a:prstGeom prst="rect">
            <a:avLst/>
          </a:prstGeom>
          <a:noFill/>
          <a:ln>
            <a:noFill/>
          </a:ln>
        </p:spPr>
        <p:txBody>
          <a:bodyPr spcFirstLastPara="1" wrap="square" lIns="91425" tIns="45700" rIns="91425" bIns="45700" anchor="t" anchorCtr="0">
            <a:noAutofit/>
          </a:bodyPr>
          <a:lstStyle/>
          <a:p>
            <a:pPr marL="0" marR="0" lvl="0" indent="0" algn="l" rtl="0">
              <a:lnSpc>
                <a:spcPct val="80000"/>
              </a:lnSpc>
              <a:spcBef>
                <a:spcPts val="0"/>
              </a:spcBef>
              <a:spcAft>
                <a:spcPts val="0"/>
              </a:spcAft>
              <a:buClr>
                <a:srgbClr val="6DB7D7"/>
              </a:buClr>
              <a:buSzPts val="2442"/>
              <a:buFont typeface="Noto Sans Symbols"/>
              <a:buNone/>
            </a:pPr>
            <a:r>
              <a:rPr lang="en-US" sz="2220" b="1" i="0" u="none" strike="noStrike" cap="none">
                <a:solidFill>
                  <a:srgbClr val="595959"/>
                </a:solidFill>
                <a:latin typeface="Georgia"/>
                <a:ea typeface="Georgia"/>
                <a:cs typeface="Georgia"/>
                <a:sym typeface="Georgia"/>
              </a:rPr>
              <a:t>VIII. CONCLUSIONS </a:t>
            </a:r>
            <a:endParaRPr sz="2220" b="0" i="0" u="none" strike="noStrike" cap="none">
              <a:solidFill>
                <a:srgbClr val="595959"/>
              </a:solidFill>
              <a:latin typeface="Georgia"/>
              <a:ea typeface="Georgia"/>
              <a:cs typeface="Georgia"/>
              <a:sym typeface="Georgia"/>
            </a:endParaRPr>
          </a:p>
          <a:p>
            <a:pPr marL="0" marR="0" lvl="0" indent="0" algn="l" rtl="0">
              <a:lnSpc>
                <a:spcPct val="80000"/>
              </a:lnSpc>
              <a:spcBef>
                <a:spcPts val="2000"/>
              </a:spcBef>
              <a:spcAft>
                <a:spcPts val="0"/>
              </a:spcAft>
              <a:buClr>
                <a:srgbClr val="6DB7D7"/>
              </a:buClr>
              <a:buSzPts val="2442"/>
              <a:buFont typeface="Noto Sans Symbols"/>
              <a:buNone/>
            </a:pPr>
            <a:r>
              <a:rPr lang="en-US" sz="2220" b="0" i="0" u="none" strike="noStrike" cap="none">
                <a:solidFill>
                  <a:srgbClr val="595959"/>
                </a:solidFill>
                <a:latin typeface="Georgia"/>
                <a:ea typeface="Georgia"/>
                <a:cs typeface="Georgia"/>
                <a:sym typeface="Georgia"/>
              </a:rPr>
              <a:t>My professional analysis, based on 40+ years of research, data analysis, and scientific writing is that oil and gas development in the challenged lease sale area will exacerbate the current downward trend of the Sheeprocks population of greater sage-grouse and risk extirpation of this local population. </a:t>
            </a:r>
            <a:endParaRPr sz="2220" b="0" i="0" u="none" strike="noStrike" cap="none">
              <a:solidFill>
                <a:srgbClr val="595959"/>
              </a:solidFill>
              <a:latin typeface="Georgia"/>
              <a:ea typeface="Georgia"/>
              <a:cs typeface="Georgia"/>
              <a:sym typeface="Georgia"/>
            </a:endParaRPr>
          </a:p>
          <a:p>
            <a:pPr marL="0" marR="0" lvl="0" indent="0" algn="l" rtl="0">
              <a:lnSpc>
                <a:spcPct val="80000"/>
              </a:lnSpc>
              <a:spcBef>
                <a:spcPts val="2000"/>
              </a:spcBef>
              <a:spcAft>
                <a:spcPts val="0"/>
              </a:spcAft>
              <a:buClr>
                <a:srgbClr val="6DB7D7"/>
              </a:buClr>
              <a:buSzPts val="2442"/>
              <a:buFont typeface="Noto Sans Symbols"/>
              <a:buNone/>
            </a:pPr>
            <a:r>
              <a:rPr lang="en-US" sz="2220" b="0" i="0" u="none" strike="noStrike" cap="none">
                <a:solidFill>
                  <a:srgbClr val="595959"/>
                </a:solidFill>
                <a:latin typeface="Georgia"/>
                <a:ea typeface="Georgia"/>
                <a:cs typeface="Georgia"/>
                <a:sym typeface="Georgia"/>
              </a:rPr>
              <a:t>Further, the EA does not present a scientifically credible analysis of current sage-grouse habitats and populations in the Sheeprocks area or the potential impacts of the proposed oil and gas leasing. </a:t>
            </a:r>
            <a:endParaRPr sz="2220" b="0" i="0" u="none" strike="noStrike" cap="none">
              <a:solidFill>
                <a:srgbClr val="595959"/>
              </a:solidFill>
              <a:latin typeface="Georgia"/>
              <a:ea typeface="Georgia"/>
              <a:cs typeface="Georgia"/>
              <a:sym typeface="Georgia"/>
            </a:endParaRPr>
          </a:p>
          <a:p>
            <a:pPr marL="0" marR="0" lvl="0" indent="0" algn="l" rtl="0">
              <a:lnSpc>
                <a:spcPct val="80000"/>
              </a:lnSpc>
              <a:spcBef>
                <a:spcPts val="2000"/>
              </a:spcBef>
              <a:spcAft>
                <a:spcPts val="0"/>
              </a:spcAft>
              <a:buClr>
                <a:srgbClr val="6DB7D7"/>
              </a:buClr>
              <a:buSzPts val="2442"/>
              <a:buFont typeface="Noto Sans Symbols"/>
              <a:buNone/>
            </a:pPr>
            <a:r>
              <a:rPr lang="en-US" sz="2220" b="0" i="0" u="none" strike="noStrike" cap="none">
                <a:solidFill>
                  <a:srgbClr val="595959"/>
                </a:solidFill>
                <a:latin typeface="Georgia"/>
                <a:ea typeface="Georgia"/>
                <a:cs typeface="Georgia"/>
                <a:sym typeface="Georgia"/>
              </a:rPr>
              <a:t>BLM should be required to conduct a thorough analysis of existing sage-grouse conditions and analyze likely impacts before any decision is made on whether to approve the proposed action.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Shape 185"/>
          <p:cNvSpPr txBox="1">
            <a:spLocks noGrp="1"/>
          </p:cNvSpPr>
          <p:nvPr>
            <p:ph type="title"/>
          </p:nvPr>
        </p:nvSpPr>
        <p:spPr>
          <a:xfrm>
            <a:off x="549275" y="107576"/>
            <a:ext cx="8042276" cy="1336956"/>
          </a:xfrm>
          <a:prstGeom prst="rect">
            <a:avLst/>
          </a:prstGeom>
          <a:noFill/>
          <a:ln>
            <a:noFill/>
          </a:ln>
        </p:spPr>
        <p:txBody>
          <a:bodyPr spcFirstLastPara="1" wrap="square" lIns="91425" tIns="45700" rIns="91425" bIns="45700" anchor="b" anchorCtr="0">
            <a:noAutofit/>
          </a:bodyPr>
          <a:lstStyle/>
          <a:p>
            <a:pPr marL="0" marR="0" lvl="0" indent="0" algn="ctr" rtl="0">
              <a:spcBef>
                <a:spcPts val="0"/>
              </a:spcBef>
              <a:spcAft>
                <a:spcPts val="0"/>
              </a:spcAft>
              <a:buClr>
                <a:schemeClr val="accent1"/>
              </a:buClr>
              <a:buSzPts val="2800"/>
              <a:buFont typeface="Georgia"/>
              <a:buNone/>
            </a:pPr>
            <a:r>
              <a:rPr lang="en-US" sz="2800" b="1" i="0" u="none" strike="noStrike" cap="none">
                <a:solidFill>
                  <a:schemeClr val="accent1"/>
                </a:solidFill>
                <a:latin typeface="Georgia"/>
                <a:ea typeface="Georgia"/>
                <a:cs typeface="Georgia"/>
                <a:sym typeface="Georgia"/>
              </a:rPr>
              <a:t>Other Requirements for Experts</a:t>
            </a:r>
            <a:r>
              <a:rPr lang="en-US" sz="2800" b="0" i="0" u="none" strike="noStrike" cap="none">
                <a:solidFill>
                  <a:schemeClr val="accent1"/>
                </a:solidFill>
                <a:latin typeface="Georgia"/>
                <a:ea typeface="Georgia"/>
                <a:cs typeface="Georgia"/>
                <a:sym typeface="Georgia"/>
              </a:rPr>
              <a:t/>
            </a:r>
            <a:br>
              <a:rPr lang="en-US" sz="2800" b="0" i="0" u="none" strike="noStrike" cap="none">
                <a:solidFill>
                  <a:schemeClr val="accent1"/>
                </a:solidFill>
                <a:latin typeface="Georgia"/>
                <a:ea typeface="Georgia"/>
                <a:cs typeface="Georgia"/>
                <a:sym typeface="Georgia"/>
              </a:rPr>
            </a:br>
            <a:endParaRPr sz="2800" b="0" i="0" u="none" strike="noStrike" cap="none">
              <a:solidFill>
                <a:schemeClr val="accent1"/>
              </a:solidFill>
              <a:latin typeface="Georgia"/>
              <a:ea typeface="Georgia"/>
              <a:cs typeface="Georgia"/>
              <a:sym typeface="Georgia"/>
            </a:endParaRPr>
          </a:p>
        </p:txBody>
      </p:sp>
      <p:sp>
        <p:nvSpPr>
          <p:cNvPr id="186" name="Shape 186"/>
          <p:cNvSpPr txBox="1">
            <a:spLocks noGrp="1"/>
          </p:cNvSpPr>
          <p:nvPr>
            <p:ph type="body" idx="1"/>
          </p:nvPr>
        </p:nvSpPr>
        <p:spPr>
          <a:xfrm>
            <a:off x="549275" y="1127032"/>
            <a:ext cx="8042276" cy="5108668"/>
          </a:xfrm>
          <a:prstGeom prst="rect">
            <a:avLst/>
          </a:prstGeom>
          <a:noFill/>
          <a:ln>
            <a:noFill/>
          </a:ln>
        </p:spPr>
        <p:txBody>
          <a:bodyPr spcFirstLastPara="1" wrap="square" lIns="91425" tIns="45700" rIns="91425" bIns="45700" anchor="t" anchorCtr="0">
            <a:noAutofit/>
          </a:bodyPr>
          <a:lstStyle/>
          <a:p>
            <a:pPr marL="0" marR="0" lvl="0" indent="0" algn="l" rtl="0">
              <a:lnSpc>
                <a:spcPct val="80000"/>
              </a:lnSpc>
              <a:spcBef>
                <a:spcPts val="0"/>
              </a:spcBef>
              <a:spcAft>
                <a:spcPts val="0"/>
              </a:spcAft>
              <a:buClr>
                <a:srgbClr val="6DB7D7"/>
              </a:buClr>
              <a:buSzPts val="2442"/>
              <a:buFont typeface="Noto Sans Symbols"/>
              <a:buNone/>
            </a:pPr>
            <a:r>
              <a:rPr lang="en-US" sz="2220" b="1" i="0" u="none" strike="noStrike" cap="none">
                <a:solidFill>
                  <a:srgbClr val="595959"/>
                </a:solidFill>
                <a:latin typeface="Georgia"/>
                <a:ea typeface="Georgia"/>
                <a:cs typeface="Georgia"/>
                <a:sym typeface="Georgia"/>
              </a:rPr>
              <a:t>Federal Rule of Evidence 703: Bases of Opinion Testimony by Experts</a:t>
            </a:r>
            <a:endParaRPr sz="2220" b="0" i="0" u="none" strike="noStrike" cap="none">
              <a:solidFill>
                <a:srgbClr val="595959"/>
              </a:solidFill>
              <a:latin typeface="Georgia"/>
              <a:ea typeface="Georgia"/>
              <a:cs typeface="Georgia"/>
              <a:sym typeface="Georgia"/>
            </a:endParaRPr>
          </a:p>
          <a:p>
            <a:pPr marL="0" marR="0" lvl="0" indent="0" algn="l" rtl="0">
              <a:lnSpc>
                <a:spcPct val="80000"/>
              </a:lnSpc>
              <a:spcBef>
                <a:spcPts val="2000"/>
              </a:spcBef>
              <a:spcAft>
                <a:spcPts val="0"/>
              </a:spcAft>
              <a:buClr>
                <a:srgbClr val="6DB7D7"/>
              </a:buClr>
              <a:buSzPts val="2442"/>
              <a:buFont typeface="Noto Sans Symbols"/>
              <a:buNone/>
            </a:pPr>
            <a:r>
              <a:rPr lang="en-US" sz="2220" b="0" i="0" u="none" strike="noStrike" cap="none">
                <a:solidFill>
                  <a:srgbClr val="595959"/>
                </a:solidFill>
                <a:latin typeface="Georgia"/>
                <a:ea typeface="Georgia"/>
                <a:cs typeface="Georgia"/>
                <a:sym typeface="Georgia"/>
              </a:rPr>
              <a:t>The facts or data . . . upon which an expert bases an opinion or inference may be those perceived by or made known to the expert at or before the hearing.  If of a type reasonably relied upon by experts in the particular field in forming opinions or inferences upon the subject, the facts or data need not be admissible in evidence in order for the opinion or inference to be admitted.</a:t>
            </a:r>
            <a:endParaRPr sz="2220" b="0" i="0" u="none" strike="noStrike" cap="none">
              <a:solidFill>
                <a:srgbClr val="595959"/>
              </a:solidFill>
              <a:latin typeface="Georgia"/>
              <a:ea typeface="Georgia"/>
              <a:cs typeface="Georgia"/>
              <a:sym typeface="Georgia"/>
            </a:endParaRPr>
          </a:p>
          <a:p>
            <a:pPr marL="0" marR="0" lvl="0" indent="0" algn="l" rtl="0">
              <a:lnSpc>
                <a:spcPct val="80000"/>
              </a:lnSpc>
              <a:spcBef>
                <a:spcPts val="2000"/>
              </a:spcBef>
              <a:spcAft>
                <a:spcPts val="0"/>
              </a:spcAft>
              <a:buClr>
                <a:srgbClr val="6DB7D7"/>
              </a:buClr>
              <a:buSzPts val="2442"/>
              <a:buFont typeface="Noto Sans Symbols"/>
              <a:buNone/>
            </a:pPr>
            <a:r>
              <a:rPr lang="en-US" sz="2220" b="0" i="0" u="none" strike="noStrike" cap="none">
                <a:solidFill>
                  <a:srgbClr val="595959"/>
                </a:solidFill>
                <a:latin typeface="Georgia"/>
                <a:ea typeface="Georgia"/>
                <a:cs typeface="Georgia"/>
                <a:sym typeface="Georgia"/>
              </a:rPr>
              <a:t> </a:t>
            </a:r>
            <a:r>
              <a:rPr lang="en-US" sz="2220" b="1" i="0" u="none" strike="noStrike" cap="none">
                <a:solidFill>
                  <a:srgbClr val="595959"/>
                </a:solidFill>
                <a:latin typeface="Georgia"/>
                <a:ea typeface="Georgia"/>
                <a:cs typeface="Georgia"/>
                <a:sym typeface="Georgia"/>
              </a:rPr>
              <a:t>Federal Rule of Evidence 704:Opinion On Ultimate Issue</a:t>
            </a:r>
            <a:endParaRPr sz="2220" b="0" i="0" u="none" strike="noStrike" cap="none">
              <a:solidFill>
                <a:srgbClr val="595959"/>
              </a:solidFill>
              <a:latin typeface="Georgia"/>
              <a:ea typeface="Georgia"/>
              <a:cs typeface="Georgia"/>
              <a:sym typeface="Georgia"/>
            </a:endParaRPr>
          </a:p>
          <a:p>
            <a:pPr marL="0" marR="0" lvl="0" indent="0" algn="l" rtl="0">
              <a:lnSpc>
                <a:spcPct val="80000"/>
              </a:lnSpc>
              <a:spcBef>
                <a:spcPts val="2000"/>
              </a:spcBef>
              <a:spcAft>
                <a:spcPts val="0"/>
              </a:spcAft>
              <a:buClr>
                <a:srgbClr val="6DB7D7"/>
              </a:buClr>
              <a:buSzPts val="2442"/>
              <a:buFont typeface="Noto Sans Symbols"/>
              <a:buNone/>
            </a:pPr>
            <a:r>
              <a:rPr lang="en-US" sz="2220" b="0" i="0" u="none" strike="noStrike" cap="none">
                <a:solidFill>
                  <a:srgbClr val="595959"/>
                </a:solidFill>
                <a:latin typeface="Georgia"/>
                <a:ea typeface="Georgia"/>
                <a:cs typeface="Georgia"/>
                <a:sym typeface="Georgia"/>
              </a:rPr>
              <a:t>[Except for defendant’s mental state in criminal trials], testimony in the form of an opinion or inference otherwise admissible is not objectionable because it embraces an ultimate issue to be decided by the trier of fact.</a:t>
            </a:r>
            <a:endParaRPr sz="2220" b="0" i="0" u="none" strike="noStrike" cap="none">
              <a:solidFill>
                <a:srgbClr val="595959"/>
              </a:solidFill>
              <a:latin typeface="Georgia"/>
              <a:ea typeface="Georgia"/>
              <a:cs typeface="Georgia"/>
              <a:sym typeface="Georgia"/>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Shape 191"/>
          <p:cNvSpPr txBox="1">
            <a:spLocks noGrp="1"/>
          </p:cNvSpPr>
          <p:nvPr>
            <p:ph type="title"/>
          </p:nvPr>
        </p:nvSpPr>
        <p:spPr>
          <a:xfrm>
            <a:off x="549275" y="107576"/>
            <a:ext cx="8042276" cy="1035424"/>
          </a:xfrm>
          <a:prstGeom prst="rect">
            <a:avLst/>
          </a:prstGeom>
          <a:noFill/>
          <a:ln>
            <a:noFill/>
          </a:ln>
        </p:spPr>
        <p:txBody>
          <a:bodyPr spcFirstLastPara="1" wrap="square" lIns="91425" tIns="45700" rIns="91425" bIns="45700" anchor="b" anchorCtr="0">
            <a:noAutofit/>
          </a:bodyPr>
          <a:lstStyle/>
          <a:p>
            <a:pPr marL="0" marR="0" lvl="0" indent="0" algn="ctr" rtl="0">
              <a:spcBef>
                <a:spcPts val="0"/>
              </a:spcBef>
              <a:spcAft>
                <a:spcPts val="0"/>
              </a:spcAft>
              <a:buClr>
                <a:schemeClr val="accent1"/>
              </a:buClr>
              <a:buSzPts val="2800"/>
              <a:buFont typeface="Source Sans Pro"/>
              <a:buNone/>
            </a:pPr>
            <a:r>
              <a:rPr lang="en-US" sz="2800" b="1" i="0" u="none" strike="noStrike" cap="none">
                <a:solidFill>
                  <a:schemeClr val="accent1"/>
                </a:solidFill>
                <a:latin typeface="Source Sans Pro"/>
                <a:ea typeface="Source Sans Pro"/>
                <a:cs typeface="Source Sans Pro"/>
                <a:sym typeface="Source Sans Pro"/>
              </a:rPr>
              <a:t/>
            </a:r>
            <a:br>
              <a:rPr lang="en-US" sz="2800" b="1" i="0" u="none" strike="noStrike" cap="none">
                <a:solidFill>
                  <a:schemeClr val="accent1"/>
                </a:solidFill>
                <a:latin typeface="Source Sans Pro"/>
                <a:ea typeface="Source Sans Pro"/>
                <a:cs typeface="Source Sans Pro"/>
                <a:sym typeface="Source Sans Pro"/>
              </a:rPr>
            </a:br>
            <a:r>
              <a:rPr lang="en-US" sz="2800" b="1" i="0" u="none" strike="noStrike" cap="none">
                <a:solidFill>
                  <a:schemeClr val="accent1"/>
                </a:solidFill>
                <a:latin typeface="Source Sans Pro"/>
                <a:ea typeface="Source Sans Pro"/>
                <a:cs typeface="Source Sans Pro"/>
                <a:sym typeface="Source Sans Pro"/>
              </a:rPr>
              <a:t/>
            </a:r>
            <a:br>
              <a:rPr lang="en-US" sz="2800" b="1" i="0" u="none" strike="noStrike" cap="none">
                <a:solidFill>
                  <a:schemeClr val="accent1"/>
                </a:solidFill>
                <a:latin typeface="Source Sans Pro"/>
                <a:ea typeface="Source Sans Pro"/>
                <a:cs typeface="Source Sans Pro"/>
                <a:sym typeface="Source Sans Pro"/>
              </a:rPr>
            </a:br>
            <a:r>
              <a:rPr lang="en-US" sz="2800" b="1" i="0" u="none" strike="noStrike" cap="none">
                <a:solidFill>
                  <a:schemeClr val="accent1"/>
                </a:solidFill>
                <a:latin typeface="Source Sans Pro"/>
                <a:ea typeface="Source Sans Pro"/>
                <a:cs typeface="Source Sans Pro"/>
                <a:sym typeface="Source Sans Pro"/>
              </a:rPr>
              <a:t>Courts as “Gatekeepers” for Expert Testimony</a:t>
            </a:r>
            <a:endParaRPr sz="2800" b="1" i="0" u="none" strike="noStrike" cap="none">
              <a:solidFill>
                <a:schemeClr val="accent1"/>
              </a:solidFill>
              <a:latin typeface="Georgia"/>
              <a:ea typeface="Georgia"/>
              <a:cs typeface="Georgia"/>
              <a:sym typeface="Georgia"/>
            </a:endParaRPr>
          </a:p>
        </p:txBody>
      </p:sp>
      <p:sp>
        <p:nvSpPr>
          <p:cNvPr id="192" name="Shape 192"/>
          <p:cNvSpPr txBox="1">
            <a:spLocks noGrp="1"/>
          </p:cNvSpPr>
          <p:nvPr>
            <p:ph type="body" idx="1"/>
          </p:nvPr>
        </p:nvSpPr>
        <p:spPr>
          <a:xfrm>
            <a:off x="549275" y="1524000"/>
            <a:ext cx="8042276" cy="4419601"/>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rgbClr val="6DB7D7"/>
              </a:buClr>
              <a:buSzPts val="2090"/>
              <a:buFont typeface="Noto Sans Symbols"/>
              <a:buNone/>
            </a:pPr>
            <a:r>
              <a:rPr lang="en-US" sz="1900" b="1" i="1" u="none" strike="noStrike" cap="none">
                <a:solidFill>
                  <a:srgbClr val="595959"/>
                </a:solidFill>
                <a:latin typeface="Georgia"/>
                <a:ea typeface="Georgia"/>
                <a:cs typeface="Georgia"/>
                <a:sym typeface="Georgia"/>
              </a:rPr>
              <a:t>Daubert v. Merrell Dow Pharmaceuticals</a:t>
            </a:r>
            <a:r>
              <a:rPr lang="en-US" sz="1900" b="1" i="0" u="none" strike="noStrike" cap="none">
                <a:solidFill>
                  <a:srgbClr val="595959"/>
                </a:solidFill>
                <a:latin typeface="Georgia"/>
                <a:ea typeface="Georgia"/>
                <a:cs typeface="Georgia"/>
                <a:sym typeface="Georgia"/>
              </a:rPr>
              <a:t>, 509 U.S. 579 (1993): </a:t>
            </a:r>
            <a:r>
              <a:rPr lang="en-US" sz="1900" b="0" i="0" u="none" strike="noStrike" cap="none">
                <a:solidFill>
                  <a:srgbClr val="595959"/>
                </a:solidFill>
                <a:latin typeface="Georgia"/>
                <a:ea typeface="Georgia"/>
                <a:cs typeface="Georgia"/>
                <a:sym typeface="Georgia"/>
              </a:rPr>
              <a:t>Under F.R.E. 702, district courts must exercise a “gatekeeper” function, to ensure that only relevant and reliable expert </a:t>
            </a:r>
            <a:r>
              <a:rPr lang="en-US" sz="1900" b="0" i="0" u="sng" strike="noStrike" cap="none">
                <a:solidFill>
                  <a:srgbClr val="595959"/>
                </a:solidFill>
                <a:latin typeface="Georgia"/>
                <a:ea typeface="Georgia"/>
                <a:cs typeface="Georgia"/>
                <a:sym typeface="Georgia"/>
              </a:rPr>
              <a:t>scientific</a:t>
            </a:r>
            <a:r>
              <a:rPr lang="en-US" sz="1900" b="0" i="0" u="none" strike="noStrike" cap="none">
                <a:solidFill>
                  <a:srgbClr val="595959"/>
                </a:solidFill>
                <a:latin typeface="Georgia"/>
                <a:ea typeface="Georgia"/>
                <a:cs typeface="Georgia"/>
                <a:sym typeface="Georgia"/>
              </a:rPr>
              <a:t> testimony is presented to the jury. </a:t>
            </a:r>
            <a:endParaRPr sz="1900" b="0" i="0" u="none" strike="noStrike" cap="none">
              <a:solidFill>
                <a:srgbClr val="595959"/>
              </a:solidFill>
              <a:latin typeface="Georgia"/>
              <a:ea typeface="Georgia"/>
              <a:cs typeface="Georgia"/>
              <a:sym typeface="Georgia"/>
            </a:endParaRPr>
          </a:p>
          <a:p>
            <a:pPr marL="0" marR="0" lvl="0" indent="0" algn="l" rtl="0">
              <a:lnSpc>
                <a:spcPct val="90000"/>
              </a:lnSpc>
              <a:spcBef>
                <a:spcPts val="2000"/>
              </a:spcBef>
              <a:spcAft>
                <a:spcPts val="0"/>
              </a:spcAft>
              <a:buClr>
                <a:srgbClr val="6DB7D7"/>
              </a:buClr>
              <a:buSzPts val="2090"/>
              <a:buFont typeface="Noto Sans Symbols"/>
              <a:buNone/>
            </a:pPr>
            <a:r>
              <a:rPr lang="en-US" sz="1900" b="1" i="1" u="none" strike="noStrike" cap="none">
                <a:solidFill>
                  <a:srgbClr val="595959"/>
                </a:solidFill>
                <a:latin typeface="Georgia"/>
                <a:ea typeface="Georgia"/>
                <a:cs typeface="Georgia"/>
                <a:sym typeface="Georgia"/>
              </a:rPr>
              <a:t>Kumho Tire Co. v. Carmichael</a:t>
            </a:r>
            <a:r>
              <a:rPr lang="en-US" sz="1900" b="1" i="0" u="none" strike="noStrike" cap="none">
                <a:solidFill>
                  <a:srgbClr val="595959"/>
                </a:solidFill>
                <a:latin typeface="Georgia"/>
                <a:ea typeface="Georgia"/>
                <a:cs typeface="Georgia"/>
                <a:sym typeface="Georgia"/>
              </a:rPr>
              <a:t>, 526 U.S. 137 (1999): </a:t>
            </a:r>
            <a:r>
              <a:rPr lang="en-US" sz="1900" b="0" i="0" u="none" strike="noStrike" cap="none">
                <a:solidFill>
                  <a:srgbClr val="595959"/>
                </a:solidFill>
                <a:latin typeface="Georgia"/>
                <a:ea typeface="Georgia"/>
                <a:cs typeface="Georgia"/>
                <a:sym typeface="Georgia"/>
              </a:rPr>
              <a:t>In Expanded </a:t>
            </a:r>
            <a:r>
              <a:rPr lang="en-US" sz="1900" b="0" i="1" u="none" strike="noStrike" cap="none">
                <a:solidFill>
                  <a:srgbClr val="595959"/>
                </a:solidFill>
                <a:latin typeface="Georgia"/>
                <a:ea typeface="Georgia"/>
                <a:cs typeface="Georgia"/>
                <a:sym typeface="Georgia"/>
              </a:rPr>
              <a:t>Daubert</a:t>
            </a:r>
            <a:r>
              <a:rPr lang="en-US" sz="1900" b="0" i="0" u="none" strike="noStrike" cap="none">
                <a:solidFill>
                  <a:srgbClr val="595959"/>
                </a:solidFill>
                <a:latin typeface="Georgia"/>
                <a:ea typeface="Georgia"/>
                <a:cs typeface="Georgia"/>
                <a:sym typeface="Georgia"/>
              </a:rPr>
              <a:t> to apply Rule 702 “gatekeeper” function to </a:t>
            </a:r>
            <a:r>
              <a:rPr lang="en-US" sz="1900" b="0" i="0" u="sng" strike="noStrike" cap="none">
                <a:solidFill>
                  <a:srgbClr val="595959"/>
                </a:solidFill>
                <a:latin typeface="Georgia"/>
                <a:ea typeface="Georgia"/>
                <a:cs typeface="Georgia"/>
                <a:sym typeface="Georgia"/>
              </a:rPr>
              <a:t>technical or “other specialized knowledge</a:t>
            </a:r>
            <a:r>
              <a:rPr lang="en-US" sz="1900" b="0" i="0" u="none" strike="noStrike" cap="none">
                <a:solidFill>
                  <a:srgbClr val="595959"/>
                </a:solidFill>
                <a:latin typeface="Georgia"/>
                <a:ea typeface="Georgia"/>
                <a:cs typeface="Georgia"/>
                <a:sym typeface="Georgia"/>
              </a:rPr>
              <a:t>” as well. </a:t>
            </a:r>
            <a:endParaRPr sz="1900" b="0" i="0" u="none" strike="noStrike" cap="none">
              <a:solidFill>
                <a:srgbClr val="595959"/>
              </a:solidFill>
              <a:latin typeface="Georgia"/>
              <a:ea typeface="Georgia"/>
              <a:cs typeface="Georgia"/>
              <a:sym typeface="Georgia"/>
            </a:endParaRPr>
          </a:p>
          <a:p>
            <a:pPr marL="0" marR="0" lvl="0" indent="0" algn="l" rtl="0">
              <a:lnSpc>
                <a:spcPct val="90000"/>
              </a:lnSpc>
              <a:spcBef>
                <a:spcPts val="2000"/>
              </a:spcBef>
              <a:spcAft>
                <a:spcPts val="0"/>
              </a:spcAft>
              <a:buClr>
                <a:srgbClr val="6DB7D7"/>
              </a:buClr>
              <a:buSzPts val="2090"/>
              <a:buFont typeface="Noto Sans Symbols"/>
              <a:buNone/>
            </a:pPr>
            <a:r>
              <a:rPr lang="en-US" sz="1900" b="0" i="0" u="none" strike="noStrike" cap="none">
                <a:solidFill>
                  <a:srgbClr val="595959"/>
                </a:solidFill>
                <a:latin typeface="Georgia"/>
                <a:ea typeface="Georgia"/>
                <a:cs typeface="Georgia"/>
                <a:sym typeface="Georgia"/>
              </a:rPr>
              <a:t>Together, these leading cases establish that the fundamental tests for admissibility of expert testimony under Rule 702 are “</a:t>
            </a:r>
            <a:r>
              <a:rPr lang="en-US" sz="1900" b="1" i="0" u="none" strike="noStrike" cap="none">
                <a:solidFill>
                  <a:srgbClr val="595959"/>
                </a:solidFill>
                <a:latin typeface="Georgia"/>
                <a:ea typeface="Georgia"/>
                <a:cs typeface="Georgia"/>
                <a:sym typeface="Georgia"/>
              </a:rPr>
              <a:t>relevance</a:t>
            </a:r>
            <a:r>
              <a:rPr lang="en-US" sz="1900" b="0" i="0" u="none" strike="noStrike" cap="none">
                <a:solidFill>
                  <a:srgbClr val="595959"/>
                </a:solidFill>
                <a:latin typeface="Georgia"/>
                <a:ea typeface="Georgia"/>
                <a:cs typeface="Georgia"/>
                <a:sym typeface="Georgia"/>
              </a:rPr>
              <a:t>” and “</a:t>
            </a:r>
            <a:r>
              <a:rPr lang="en-US" sz="1900" b="1" i="0" u="none" strike="noStrike" cap="none">
                <a:solidFill>
                  <a:srgbClr val="595959"/>
                </a:solidFill>
                <a:latin typeface="Georgia"/>
                <a:ea typeface="Georgia"/>
                <a:cs typeface="Georgia"/>
                <a:sym typeface="Georgia"/>
              </a:rPr>
              <a:t>reliability</a:t>
            </a:r>
            <a:r>
              <a:rPr lang="en-US" sz="1900" b="0" i="0" u="none" strike="noStrike" cap="none">
                <a:solidFill>
                  <a:srgbClr val="595959"/>
                </a:solidFill>
                <a:latin typeface="Georgia"/>
                <a:ea typeface="Georgia"/>
                <a:cs typeface="Georgia"/>
                <a:sym typeface="Georgia"/>
              </a:rPr>
              <a:t>” so as to assist the trier of fact.  These are </a:t>
            </a:r>
            <a:r>
              <a:rPr lang="en-US" sz="1900" b="1" i="0" u="none" strike="noStrike" cap="none">
                <a:solidFill>
                  <a:srgbClr val="595959"/>
                </a:solidFill>
                <a:latin typeface="Georgia"/>
                <a:ea typeface="Georgia"/>
                <a:cs typeface="Georgia"/>
                <a:sym typeface="Georgia"/>
              </a:rPr>
              <a:t>“flexible</a:t>
            </a:r>
            <a:r>
              <a:rPr lang="en-US" sz="1900" b="0" i="0" u="none" strike="noStrike" cap="none">
                <a:solidFill>
                  <a:srgbClr val="595959"/>
                </a:solidFill>
                <a:latin typeface="Georgia"/>
                <a:ea typeface="Georgia"/>
                <a:cs typeface="Georgia"/>
                <a:sym typeface="Georgia"/>
              </a:rPr>
              <a:t>” tasks.  </a:t>
            </a:r>
            <a:r>
              <a:rPr lang="en-US" sz="1900" b="0" i="1" u="none" strike="noStrike" cap="none">
                <a:solidFill>
                  <a:srgbClr val="595959"/>
                </a:solidFill>
                <a:latin typeface="Georgia"/>
                <a:ea typeface="Georgia"/>
                <a:cs typeface="Georgia"/>
                <a:sym typeface="Georgia"/>
              </a:rPr>
              <a:t>Daubert,</a:t>
            </a:r>
            <a:r>
              <a:rPr lang="en-US" sz="1900" b="0" i="0" u="none" strike="noStrike" cap="none">
                <a:solidFill>
                  <a:srgbClr val="595959"/>
                </a:solidFill>
                <a:latin typeface="Georgia"/>
                <a:ea typeface="Georgia"/>
                <a:cs typeface="Georgia"/>
                <a:sym typeface="Georgia"/>
              </a:rPr>
              <a:t> 509 U.S. at 597; </a:t>
            </a:r>
            <a:r>
              <a:rPr lang="en-US" sz="1900" b="0" i="1" u="none" strike="noStrike" cap="none">
                <a:solidFill>
                  <a:srgbClr val="595959"/>
                </a:solidFill>
                <a:latin typeface="Georgia"/>
                <a:ea typeface="Georgia"/>
                <a:cs typeface="Georgia"/>
                <a:sym typeface="Georgia"/>
              </a:rPr>
              <a:t>Kumho</a:t>
            </a:r>
            <a:r>
              <a:rPr lang="en-US" sz="1900" b="0" i="0" u="none" strike="noStrike" cap="none">
                <a:solidFill>
                  <a:srgbClr val="595959"/>
                </a:solidFill>
                <a:latin typeface="Georgia"/>
                <a:ea typeface="Georgia"/>
                <a:cs typeface="Georgia"/>
                <a:sym typeface="Georgia"/>
              </a:rPr>
              <a:t>, 526 U.S. at 141-2, 147-53.</a:t>
            </a:r>
            <a:endParaRPr sz="1900" b="1" i="0" u="none" strike="noStrike" cap="none">
              <a:solidFill>
                <a:srgbClr val="595959"/>
              </a:solidFill>
              <a:latin typeface="Georgia"/>
              <a:ea typeface="Georgia"/>
              <a:cs typeface="Georgia"/>
              <a:sym typeface="Georgia"/>
            </a:endParaRPr>
          </a:p>
          <a:p>
            <a:pPr marL="0" marR="0" lvl="0" indent="0" algn="l" rtl="0">
              <a:lnSpc>
                <a:spcPct val="90000"/>
              </a:lnSpc>
              <a:spcBef>
                <a:spcPts val="2000"/>
              </a:spcBef>
              <a:spcAft>
                <a:spcPts val="0"/>
              </a:spcAft>
              <a:buClr>
                <a:srgbClr val="6DB7D7"/>
              </a:buClr>
              <a:buSzPts val="2090"/>
              <a:buFont typeface="Noto Sans Symbols"/>
              <a:buNone/>
            </a:pPr>
            <a:r>
              <a:rPr lang="en-US" sz="1900" b="1" i="0" u="none" strike="noStrike" cap="none">
                <a:solidFill>
                  <a:srgbClr val="595959"/>
                </a:solidFill>
                <a:latin typeface="Georgia"/>
                <a:ea typeface="Georgia"/>
                <a:cs typeface="Georgia"/>
                <a:sym typeface="Georgia"/>
              </a:rPr>
              <a:t>NOTE EMPHASIS ON JURY HERE – RELAXED BURDEN IN ENVIRO NON-JURY CASES</a:t>
            </a:r>
            <a:endParaRPr sz="1900" b="1" i="0" u="none" strike="noStrike" cap="none">
              <a:solidFill>
                <a:srgbClr val="595959"/>
              </a:solidFill>
              <a:latin typeface="Georgia"/>
              <a:ea typeface="Georgia"/>
              <a:cs typeface="Georgia"/>
              <a:sym typeface="Georgia"/>
            </a:endParaRPr>
          </a:p>
          <a:p>
            <a:pPr marL="0" marR="0" lvl="0" indent="0" algn="l" rtl="0">
              <a:lnSpc>
                <a:spcPct val="90000"/>
              </a:lnSpc>
              <a:spcBef>
                <a:spcPts val="2000"/>
              </a:spcBef>
              <a:spcAft>
                <a:spcPts val="0"/>
              </a:spcAft>
              <a:buClr>
                <a:srgbClr val="6DB7D7"/>
              </a:buClr>
              <a:buSzPts val="2090"/>
              <a:buFont typeface="Noto Sans Symbols"/>
              <a:buNone/>
            </a:pPr>
            <a:endParaRPr sz="1900" b="0" i="0" u="none" strike="noStrike" cap="none">
              <a:solidFill>
                <a:srgbClr val="595959"/>
              </a:solidFill>
              <a:latin typeface="Georgia"/>
              <a:ea typeface="Georgia"/>
              <a:cs typeface="Georgia"/>
              <a:sym typeface="Georgia"/>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Shape 197"/>
          <p:cNvSpPr txBox="1">
            <a:spLocks noGrp="1"/>
          </p:cNvSpPr>
          <p:nvPr>
            <p:ph type="body" idx="1"/>
          </p:nvPr>
        </p:nvSpPr>
        <p:spPr>
          <a:xfrm>
            <a:off x="549275" y="1158240"/>
            <a:ext cx="8042276" cy="4642798"/>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Clr>
                <a:srgbClr val="6DB7D7"/>
              </a:buClr>
              <a:buSzPts val="3080"/>
              <a:buFont typeface="Noto Sans Symbols"/>
              <a:buNone/>
            </a:pPr>
            <a:r>
              <a:rPr lang="en-US" sz="2800" b="0" i="0" u="none" strike="noStrike" cap="none">
                <a:solidFill>
                  <a:schemeClr val="accent1"/>
                </a:solidFill>
                <a:latin typeface="Georgia"/>
                <a:ea typeface="Georgia"/>
                <a:cs typeface="Georgia"/>
                <a:sym typeface="Georgia"/>
              </a:rPr>
              <a:t>Questions? </a:t>
            </a:r>
            <a:endParaRPr/>
          </a:p>
          <a:p>
            <a:pPr marL="0" marR="0" lvl="0" indent="0" algn="ctr" rtl="0">
              <a:spcBef>
                <a:spcPts val="0"/>
              </a:spcBef>
              <a:spcAft>
                <a:spcPts val="0"/>
              </a:spcAft>
              <a:buClr>
                <a:srgbClr val="6DB7D7"/>
              </a:buClr>
              <a:buSzPts val="2640"/>
              <a:buFont typeface="Noto Sans Symbols"/>
              <a:buNone/>
            </a:pPr>
            <a:endParaRPr sz="2400" b="0" i="0" u="none" strike="noStrike" cap="none">
              <a:solidFill>
                <a:schemeClr val="accent1"/>
              </a:solidFill>
              <a:latin typeface="Georgia"/>
              <a:ea typeface="Georgia"/>
              <a:cs typeface="Georgia"/>
              <a:sym typeface="Georgia"/>
            </a:endParaRPr>
          </a:p>
          <a:p>
            <a:pPr marL="0" marR="0" lvl="0" indent="0" algn="ctr" rtl="0">
              <a:spcBef>
                <a:spcPts val="0"/>
              </a:spcBef>
              <a:spcAft>
                <a:spcPts val="0"/>
              </a:spcAft>
              <a:buClr>
                <a:srgbClr val="6DB7D7"/>
              </a:buClr>
              <a:buSzPts val="2640"/>
              <a:buFont typeface="Noto Sans Symbols"/>
              <a:buNone/>
            </a:pPr>
            <a:endParaRPr sz="2400" b="0" i="0" u="none" strike="noStrike" cap="none">
              <a:solidFill>
                <a:schemeClr val="accent1"/>
              </a:solidFill>
              <a:latin typeface="Georgia"/>
              <a:ea typeface="Georgia"/>
              <a:cs typeface="Georgia"/>
              <a:sym typeface="Georgia"/>
            </a:endParaRPr>
          </a:p>
          <a:p>
            <a:pPr marL="0" marR="0" lvl="0" indent="0" algn="ctr" rtl="0">
              <a:spcBef>
                <a:spcPts val="0"/>
              </a:spcBef>
              <a:spcAft>
                <a:spcPts val="0"/>
              </a:spcAft>
              <a:buClr>
                <a:srgbClr val="6DB7D7"/>
              </a:buClr>
              <a:buSzPts val="2420"/>
              <a:buFont typeface="Noto Sans Symbols"/>
              <a:buNone/>
            </a:pPr>
            <a:r>
              <a:rPr lang="en-US" sz="2200" b="1" i="0" u="none" strike="noStrike" cap="none">
                <a:solidFill>
                  <a:srgbClr val="595959"/>
                </a:solidFill>
                <a:latin typeface="Georgia"/>
                <a:ea typeface="Georgia"/>
                <a:cs typeface="Georgia"/>
                <a:sym typeface="Georgia"/>
              </a:rPr>
              <a:t>Sarah Stellberg</a:t>
            </a:r>
            <a:endParaRPr/>
          </a:p>
          <a:p>
            <a:pPr marL="0" marR="0" lvl="0" indent="0" algn="ctr" rtl="0">
              <a:spcBef>
                <a:spcPts val="0"/>
              </a:spcBef>
              <a:spcAft>
                <a:spcPts val="0"/>
              </a:spcAft>
              <a:buClr>
                <a:srgbClr val="6DB7D7"/>
              </a:buClr>
              <a:buSzPts val="2420"/>
              <a:buFont typeface="Noto Sans Symbols"/>
              <a:buNone/>
            </a:pPr>
            <a:r>
              <a:rPr lang="en-US" sz="2200" b="0" i="0" u="none" strike="noStrike" cap="none">
                <a:solidFill>
                  <a:srgbClr val="595959"/>
                </a:solidFill>
                <a:latin typeface="Georgia"/>
                <a:ea typeface="Georgia"/>
                <a:cs typeface="Georgia"/>
                <a:sym typeface="Georgia"/>
              </a:rPr>
              <a:t>sstellberg@advocateswest.org</a:t>
            </a:r>
            <a:endParaRPr/>
          </a:p>
          <a:p>
            <a:pPr marL="0" marR="0" lvl="0" indent="0" algn="ctr" rtl="0">
              <a:spcBef>
                <a:spcPts val="0"/>
              </a:spcBef>
              <a:spcAft>
                <a:spcPts val="0"/>
              </a:spcAft>
              <a:buClr>
                <a:srgbClr val="6DB7D7"/>
              </a:buClr>
              <a:buSzPts val="2420"/>
              <a:buFont typeface="Noto Sans Symbols"/>
              <a:buNone/>
            </a:pPr>
            <a:endParaRPr sz="2200" b="0" i="0" u="none" strike="noStrike" cap="none">
              <a:solidFill>
                <a:srgbClr val="595959"/>
              </a:solidFill>
              <a:latin typeface="Georgia"/>
              <a:ea typeface="Georgia"/>
              <a:cs typeface="Georgia"/>
              <a:sym typeface="Georgia"/>
            </a:endParaRPr>
          </a:p>
          <a:p>
            <a:pPr marL="0" marR="0" lvl="0" indent="0" algn="ctr" rtl="0">
              <a:spcBef>
                <a:spcPts val="0"/>
              </a:spcBef>
              <a:spcAft>
                <a:spcPts val="0"/>
              </a:spcAft>
              <a:buClr>
                <a:srgbClr val="6DB7D7"/>
              </a:buClr>
              <a:buSzPts val="2420"/>
              <a:buFont typeface="Noto Sans Symbols"/>
              <a:buNone/>
            </a:pPr>
            <a:r>
              <a:rPr lang="en-US" sz="2200" b="1" i="0" u="none" strike="noStrike" cap="none">
                <a:solidFill>
                  <a:srgbClr val="595959"/>
                </a:solidFill>
                <a:latin typeface="Georgia"/>
                <a:ea typeface="Georgia"/>
                <a:cs typeface="Georgia"/>
                <a:sym typeface="Georgia"/>
              </a:rPr>
              <a:t>Lizzy Potter</a:t>
            </a:r>
            <a:endParaRPr/>
          </a:p>
          <a:p>
            <a:pPr marL="0" marR="0" lvl="0" indent="0" algn="ctr" rtl="0">
              <a:spcBef>
                <a:spcPts val="0"/>
              </a:spcBef>
              <a:spcAft>
                <a:spcPts val="0"/>
              </a:spcAft>
              <a:buClr>
                <a:srgbClr val="6DB7D7"/>
              </a:buClr>
              <a:buSzPts val="2420"/>
              <a:buFont typeface="Noto Sans Symbols"/>
              <a:buNone/>
            </a:pPr>
            <a:r>
              <a:rPr lang="en-US" sz="2200" b="0" i="0" u="none" strike="noStrike" cap="none">
                <a:solidFill>
                  <a:srgbClr val="595959"/>
                </a:solidFill>
                <a:latin typeface="Georgia"/>
                <a:ea typeface="Georgia"/>
                <a:cs typeface="Georgia"/>
                <a:sym typeface="Georgia"/>
              </a:rPr>
              <a:t>lpotter@advocateswest.org</a:t>
            </a:r>
            <a:endParaRPr/>
          </a:p>
          <a:p>
            <a:pPr marL="0" marR="0" lvl="0" indent="0" algn="ctr" rtl="0">
              <a:spcBef>
                <a:spcPts val="0"/>
              </a:spcBef>
              <a:spcAft>
                <a:spcPts val="0"/>
              </a:spcAft>
              <a:buClr>
                <a:srgbClr val="6DB7D7"/>
              </a:buClr>
              <a:buSzPts val="2420"/>
              <a:buFont typeface="Noto Sans Symbols"/>
              <a:buNone/>
            </a:pPr>
            <a:endParaRPr sz="2200" b="0" i="0" u="none" strike="noStrike" cap="none">
              <a:solidFill>
                <a:srgbClr val="595959"/>
              </a:solidFill>
              <a:latin typeface="Georgia"/>
              <a:ea typeface="Georgia"/>
              <a:cs typeface="Georgia"/>
              <a:sym typeface="Georgia"/>
            </a:endParaRPr>
          </a:p>
          <a:p>
            <a:pPr marL="0" marR="0" lvl="0" indent="0" algn="ctr" rtl="0">
              <a:spcBef>
                <a:spcPts val="0"/>
              </a:spcBef>
              <a:spcAft>
                <a:spcPts val="0"/>
              </a:spcAft>
              <a:buClr>
                <a:srgbClr val="6DB7D7"/>
              </a:buClr>
              <a:buSzPts val="2420"/>
              <a:buFont typeface="Noto Sans Symbols"/>
              <a:buNone/>
            </a:pPr>
            <a:r>
              <a:rPr lang="en-US" sz="2200" b="1" i="0" u="none" strike="noStrike" cap="none">
                <a:solidFill>
                  <a:srgbClr val="595959"/>
                </a:solidFill>
                <a:latin typeface="Georgia"/>
                <a:ea typeface="Georgia"/>
                <a:cs typeface="Georgia"/>
                <a:sym typeface="Georgia"/>
              </a:rPr>
              <a:t>Todd Tucci</a:t>
            </a:r>
            <a:endParaRPr/>
          </a:p>
          <a:p>
            <a:pPr marL="0" marR="0" lvl="0" indent="0" algn="ctr" rtl="0">
              <a:spcBef>
                <a:spcPts val="0"/>
              </a:spcBef>
              <a:spcAft>
                <a:spcPts val="0"/>
              </a:spcAft>
              <a:buClr>
                <a:srgbClr val="6DB7D7"/>
              </a:buClr>
              <a:buSzPts val="2420"/>
              <a:buFont typeface="Noto Sans Symbols"/>
              <a:buNone/>
            </a:pPr>
            <a:r>
              <a:rPr lang="en-US" sz="2200" b="0" i="0" u="none" strike="noStrike" cap="none">
                <a:solidFill>
                  <a:srgbClr val="595959"/>
                </a:solidFill>
                <a:latin typeface="Georgia"/>
                <a:ea typeface="Georgia"/>
                <a:cs typeface="Georgia"/>
                <a:sym typeface="Georgia"/>
              </a:rPr>
              <a:t>ttucci@advocateswest.org</a:t>
            </a:r>
            <a:endParaRPr/>
          </a:p>
          <a:p>
            <a:pPr marL="0" marR="0" lvl="0" indent="0" algn="ctr" rtl="0">
              <a:spcBef>
                <a:spcPts val="2000"/>
              </a:spcBef>
              <a:spcAft>
                <a:spcPts val="0"/>
              </a:spcAft>
              <a:buClr>
                <a:srgbClr val="6DB7D7"/>
              </a:buClr>
              <a:buSzPts val="2640"/>
              <a:buFont typeface="Noto Sans Symbols"/>
              <a:buNone/>
            </a:pPr>
            <a:endParaRPr sz="2400" b="0" i="0" u="none" strike="noStrike" cap="none">
              <a:solidFill>
                <a:srgbClr val="595959"/>
              </a:solidFill>
              <a:latin typeface="Georgia"/>
              <a:ea typeface="Georgia"/>
              <a:cs typeface="Georgia"/>
              <a:sym typeface="Georgia"/>
            </a:endParaRPr>
          </a:p>
          <a:p>
            <a:pPr marL="349250" marR="0" lvl="0" indent="-181610" algn="ctr" rtl="0">
              <a:spcBef>
                <a:spcPts val="2000"/>
              </a:spcBef>
              <a:spcAft>
                <a:spcPts val="0"/>
              </a:spcAft>
              <a:buClr>
                <a:srgbClr val="6DB7D7"/>
              </a:buClr>
              <a:buSzPts val="2640"/>
              <a:buFont typeface="Noto Sans Symbols"/>
              <a:buNone/>
            </a:pPr>
            <a:endParaRPr sz="2400" b="0" i="0" u="none" strike="noStrike" cap="none">
              <a:solidFill>
                <a:srgbClr val="595959"/>
              </a:solidFill>
              <a:latin typeface="Source Sans Pro"/>
              <a:ea typeface="Source Sans Pro"/>
              <a:cs typeface="Source Sans Pro"/>
              <a:sym typeface="Source Sans Pro"/>
            </a:endParaRPr>
          </a:p>
        </p:txBody>
      </p:sp>
      <p:pic>
        <p:nvPicPr>
          <p:cNvPr id="198" name="Shape 198" descr="AW logo - symbol.pdf"/>
          <p:cNvPicPr preferRelativeResize="0"/>
          <p:nvPr/>
        </p:nvPicPr>
        <p:blipFill rotWithShape="1">
          <a:blip r:embed="rId3">
            <a:alphaModFix amt="7000"/>
          </a:blip>
          <a:srcRect/>
          <a:stretch/>
        </p:blipFill>
        <p:spPr>
          <a:xfrm>
            <a:off x="1365472" y="-30821"/>
            <a:ext cx="6409882" cy="6563718"/>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Shape 105"/>
          <p:cNvSpPr txBox="1">
            <a:spLocks noGrp="1"/>
          </p:cNvSpPr>
          <p:nvPr>
            <p:ph type="title"/>
          </p:nvPr>
        </p:nvSpPr>
        <p:spPr>
          <a:xfrm>
            <a:off x="457200" y="274638"/>
            <a:ext cx="8229600" cy="772188"/>
          </a:xfrm>
          <a:prstGeom prst="rect">
            <a:avLst/>
          </a:prstGeom>
          <a:noFill/>
          <a:ln>
            <a:noFill/>
          </a:ln>
        </p:spPr>
        <p:txBody>
          <a:bodyPr spcFirstLastPara="1" wrap="square" lIns="91425" tIns="45700" rIns="91425" bIns="45700" anchor="b" anchorCtr="0">
            <a:noAutofit/>
          </a:bodyPr>
          <a:lstStyle/>
          <a:p>
            <a:pPr marL="0" marR="0" lvl="0" indent="0" algn="ctr" rtl="0">
              <a:spcBef>
                <a:spcPts val="0"/>
              </a:spcBef>
              <a:spcAft>
                <a:spcPts val="0"/>
              </a:spcAft>
              <a:buClr>
                <a:schemeClr val="accent1"/>
              </a:buClr>
              <a:buSzPts val="2160"/>
              <a:buFont typeface="Georgia"/>
              <a:buNone/>
            </a:pPr>
            <a:r>
              <a:rPr lang="en-US" sz="2160" b="1" i="0" u="sng" strike="noStrike" cap="none">
                <a:solidFill>
                  <a:schemeClr val="accent1"/>
                </a:solidFill>
                <a:latin typeface="Georgia"/>
                <a:ea typeface="Georgia"/>
                <a:cs typeface="Georgia"/>
                <a:sym typeface="Georgia"/>
              </a:rPr>
              <a:t>WHO IS AN EXPERT</a:t>
            </a:r>
            <a:r>
              <a:rPr lang="en-US" sz="2160" b="1" i="0" u="none" strike="noStrike" cap="none">
                <a:solidFill>
                  <a:schemeClr val="accent1"/>
                </a:solidFill>
                <a:latin typeface="Georgia"/>
                <a:ea typeface="Georgia"/>
                <a:cs typeface="Georgia"/>
                <a:sym typeface="Georgia"/>
              </a:rPr>
              <a:t>?</a:t>
            </a:r>
            <a:br>
              <a:rPr lang="en-US" sz="2160" b="1" i="0" u="none" strike="noStrike" cap="none">
                <a:solidFill>
                  <a:schemeClr val="accent1"/>
                </a:solidFill>
                <a:latin typeface="Georgia"/>
                <a:ea typeface="Georgia"/>
                <a:cs typeface="Georgia"/>
                <a:sym typeface="Georgia"/>
              </a:rPr>
            </a:br>
            <a:r>
              <a:rPr lang="en-US" sz="2160" b="0" i="0" u="none" strike="noStrike" cap="none">
                <a:solidFill>
                  <a:schemeClr val="accent1"/>
                </a:solidFill>
                <a:latin typeface="Georgia"/>
                <a:ea typeface="Georgia"/>
                <a:cs typeface="Georgia"/>
                <a:sym typeface="Georgia"/>
              </a:rPr>
              <a:t>(</a:t>
            </a:r>
            <a:r>
              <a:rPr lang="en-US" sz="2160" b="0" i="1" u="none" strike="noStrike" cap="none">
                <a:solidFill>
                  <a:schemeClr val="accent1"/>
                </a:solidFill>
                <a:latin typeface="Georgia"/>
                <a:ea typeface="Georgia"/>
                <a:cs typeface="Georgia"/>
                <a:sym typeface="Georgia"/>
              </a:rPr>
              <a:t>See </a:t>
            </a:r>
            <a:r>
              <a:rPr lang="en-US" sz="2160" b="0" i="0" u="none" strike="noStrike" cap="none">
                <a:solidFill>
                  <a:schemeClr val="accent1"/>
                </a:solidFill>
                <a:latin typeface="Georgia"/>
                <a:ea typeface="Georgia"/>
                <a:cs typeface="Georgia"/>
                <a:sym typeface="Georgia"/>
              </a:rPr>
              <a:t>Federal Rule of Evidence 702, below)</a:t>
            </a:r>
            <a:endParaRPr sz="2160" b="1" i="0" u="none" strike="noStrike" cap="none">
              <a:solidFill>
                <a:schemeClr val="accent1"/>
              </a:solidFill>
              <a:latin typeface="Source Sans Pro"/>
              <a:ea typeface="Source Sans Pro"/>
              <a:cs typeface="Source Sans Pro"/>
              <a:sym typeface="Source Sans Pro"/>
            </a:endParaRPr>
          </a:p>
        </p:txBody>
      </p:sp>
      <p:sp>
        <p:nvSpPr>
          <p:cNvPr id="106" name="Shape 106"/>
          <p:cNvSpPr txBox="1">
            <a:spLocks noGrp="1"/>
          </p:cNvSpPr>
          <p:nvPr>
            <p:ph type="body" idx="1"/>
          </p:nvPr>
        </p:nvSpPr>
        <p:spPr>
          <a:xfrm>
            <a:off x="549275" y="1282700"/>
            <a:ext cx="8042276" cy="5213349"/>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Clr>
                <a:srgbClr val="6DB7D7"/>
              </a:buClr>
              <a:buSzPts val="2640"/>
              <a:buFont typeface="Noto Sans Symbols"/>
              <a:buNone/>
            </a:pPr>
            <a:r>
              <a:rPr lang="en-US" sz="2400" b="0" i="0" u="none" strike="noStrike" cap="none">
                <a:solidFill>
                  <a:srgbClr val="595959"/>
                </a:solidFill>
                <a:latin typeface="Georgia"/>
                <a:ea typeface="Georgia"/>
                <a:cs typeface="Georgia"/>
                <a:sym typeface="Georgia"/>
              </a:rPr>
              <a:t>In short, anyone with: </a:t>
            </a:r>
            <a:endParaRPr/>
          </a:p>
          <a:p>
            <a:pPr marL="0" marR="0" lvl="0" indent="0" algn="ctr" rtl="0">
              <a:spcBef>
                <a:spcPts val="0"/>
              </a:spcBef>
              <a:spcAft>
                <a:spcPts val="0"/>
              </a:spcAft>
              <a:buClr>
                <a:srgbClr val="6DB7D7"/>
              </a:buClr>
              <a:buSzPts val="2640"/>
              <a:buFont typeface="Noto Sans Symbols"/>
              <a:buNone/>
            </a:pPr>
            <a:endParaRPr sz="2400" b="0" i="0" u="none" strike="noStrike" cap="none">
              <a:solidFill>
                <a:srgbClr val="595959"/>
              </a:solidFill>
              <a:latin typeface="Georgia"/>
              <a:ea typeface="Georgia"/>
              <a:cs typeface="Georgia"/>
              <a:sym typeface="Georgia"/>
            </a:endParaRPr>
          </a:p>
          <a:p>
            <a:pPr marL="0" marR="0" lvl="0" indent="0" algn="ctr" rtl="0">
              <a:spcBef>
                <a:spcPts val="0"/>
              </a:spcBef>
              <a:spcAft>
                <a:spcPts val="0"/>
              </a:spcAft>
              <a:buClr>
                <a:srgbClr val="6DB7D7"/>
              </a:buClr>
              <a:buSzPts val="2640"/>
              <a:buFont typeface="Noto Sans Symbols"/>
              <a:buNone/>
            </a:pPr>
            <a:r>
              <a:rPr lang="en-US" sz="2400" b="1" i="0" u="none" strike="noStrike" cap="none">
                <a:solidFill>
                  <a:srgbClr val="595959"/>
                </a:solidFill>
                <a:latin typeface="Georgia"/>
                <a:ea typeface="Georgia"/>
                <a:cs typeface="Georgia"/>
                <a:sym typeface="Georgia"/>
              </a:rPr>
              <a:t>“knowledge, skill, experience, training, or education</a:t>
            </a:r>
            <a:r>
              <a:rPr lang="en-US" sz="2400" b="0" i="0" u="none" strike="noStrike" cap="none">
                <a:solidFill>
                  <a:srgbClr val="595959"/>
                </a:solidFill>
                <a:latin typeface="Georgia"/>
                <a:ea typeface="Georgia"/>
                <a:cs typeface="Georgia"/>
                <a:sym typeface="Georgia"/>
              </a:rPr>
              <a:t>” </a:t>
            </a:r>
            <a:endParaRPr/>
          </a:p>
          <a:p>
            <a:pPr marL="0" marR="0" lvl="0" indent="0" algn="ctr" rtl="0">
              <a:spcBef>
                <a:spcPts val="0"/>
              </a:spcBef>
              <a:spcAft>
                <a:spcPts val="0"/>
              </a:spcAft>
              <a:buClr>
                <a:srgbClr val="6DB7D7"/>
              </a:buClr>
              <a:buSzPts val="2640"/>
              <a:buFont typeface="Noto Sans Symbols"/>
              <a:buNone/>
            </a:pPr>
            <a:endParaRPr sz="2400" b="0" i="0" u="none" strike="noStrike" cap="none">
              <a:solidFill>
                <a:srgbClr val="595959"/>
              </a:solidFill>
              <a:latin typeface="Georgia"/>
              <a:ea typeface="Georgia"/>
              <a:cs typeface="Georgia"/>
              <a:sym typeface="Georgia"/>
            </a:endParaRPr>
          </a:p>
          <a:p>
            <a:pPr marL="0" marR="0" lvl="0" indent="0" algn="ctr" rtl="0">
              <a:spcBef>
                <a:spcPts val="0"/>
              </a:spcBef>
              <a:spcAft>
                <a:spcPts val="0"/>
              </a:spcAft>
              <a:buClr>
                <a:srgbClr val="6DB7D7"/>
              </a:buClr>
              <a:buSzPts val="2640"/>
              <a:buFont typeface="Noto Sans Symbols"/>
              <a:buNone/>
            </a:pPr>
            <a:r>
              <a:rPr lang="en-US" sz="2400" b="0" i="0" u="none" strike="noStrike" cap="none">
                <a:solidFill>
                  <a:srgbClr val="595959"/>
                </a:solidFill>
                <a:latin typeface="Georgia"/>
                <a:ea typeface="Georgia"/>
                <a:cs typeface="Georgia"/>
                <a:sym typeface="Georgia"/>
              </a:rPr>
              <a:t>who provides information or opinions based on</a:t>
            </a:r>
            <a:endParaRPr/>
          </a:p>
          <a:p>
            <a:pPr marL="0" marR="0" lvl="0" indent="0" algn="ctr" rtl="0">
              <a:spcBef>
                <a:spcPts val="0"/>
              </a:spcBef>
              <a:spcAft>
                <a:spcPts val="0"/>
              </a:spcAft>
              <a:buClr>
                <a:srgbClr val="6DB7D7"/>
              </a:buClr>
              <a:buSzPts val="2640"/>
              <a:buFont typeface="Noto Sans Symbols"/>
              <a:buNone/>
            </a:pPr>
            <a:endParaRPr sz="2400" b="0" i="0" u="none" strike="noStrike" cap="none">
              <a:solidFill>
                <a:srgbClr val="595959"/>
              </a:solidFill>
              <a:latin typeface="Georgia"/>
              <a:ea typeface="Georgia"/>
              <a:cs typeface="Georgia"/>
              <a:sym typeface="Georgia"/>
            </a:endParaRPr>
          </a:p>
          <a:p>
            <a:pPr marL="0" marR="0" lvl="0" indent="0" algn="ctr" rtl="0">
              <a:spcBef>
                <a:spcPts val="0"/>
              </a:spcBef>
              <a:spcAft>
                <a:spcPts val="0"/>
              </a:spcAft>
              <a:buClr>
                <a:srgbClr val="6DB7D7"/>
              </a:buClr>
              <a:buSzPts val="2640"/>
              <a:buFont typeface="Noto Sans Symbols"/>
              <a:buNone/>
            </a:pPr>
            <a:r>
              <a:rPr lang="en-US" sz="2400" b="1" i="0" u="none" strike="noStrike" cap="none">
                <a:solidFill>
                  <a:srgbClr val="595959"/>
                </a:solidFill>
                <a:latin typeface="Georgia"/>
                <a:ea typeface="Georgia"/>
                <a:cs typeface="Georgia"/>
                <a:sym typeface="Georgia"/>
              </a:rPr>
              <a:t>“scientific, technical, or other specialized knowledge”</a:t>
            </a:r>
            <a:endParaRPr/>
          </a:p>
          <a:p>
            <a:pPr marL="0" marR="0" lvl="0" indent="0" algn="ctr" rtl="0">
              <a:spcBef>
                <a:spcPts val="0"/>
              </a:spcBef>
              <a:spcAft>
                <a:spcPts val="0"/>
              </a:spcAft>
              <a:buClr>
                <a:srgbClr val="6DB7D7"/>
              </a:buClr>
              <a:buSzPts val="1980"/>
              <a:buFont typeface="Noto Sans Symbols"/>
              <a:buNone/>
            </a:pPr>
            <a:endParaRPr sz="1800" b="1" i="0" u="none" strike="noStrike" cap="none">
              <a:solidFill>
                <a:srgbClr val="595959"/>
              </a:solidFill>
              <a:latin typeface="Georgia"/>
              <a:ea typeface="Georgia"/>
              <a:cs typeface="Georgia"/>
              <a:sym typeface="Georgia"/>
            </a:endParaRPr>
          </a:p>
          <a:p>
            <a:pPr marL="0" marR="0" lvl="0" indent="0" algn="ctr" rtl="0">
              <a:spcBef>
                <a:spcPts val="0"/>
              </a:spcBef>
              <a:spcAft>
                <a:spcPts val="0"/>
              </a:spcAft>
              <a:buClr>
                <a:srgbClr val="6DB7D7"/>
              </a:buClr>
              <a:buSzPts val="2640"/>
              <a:buFont typeface="Noto Sans Symbols"/>
              <a:buNone/>
            </a:pPr>
            <a:r>
              <a:rPr lang="en-US" sz="2400" b="1" i="0" u="none" strike="noStrike" cap="none">
                <a:solidFill>
                  <a:srgbClr val="595959"/>
                </a:solidFill>
                <a:latin typeface="Georgia"/>
                <a:ea typeface="Georgia"/>
                <a:cs typeface="Georgia"/>
                <a:sym typeface="Georgia"/>
              </a:rPr>
              <a:t>THIS CAN BE YOU, YOUR FELLOW STAFF OR BOARD MEMBERS, AND PEOPLE YOU KNOW!</a:t>
            </a:r>
            <a:endParaRPr sz="2400" b="1" i="0" u="none" strike="noStrike" cap="none">
              <a:solidFill>
                <a:srgbClr val="595959"/>
              </a:solidFill>
              <a:latin typeface="Georgia"/>
              <a:ea typeface="Georgia"/>
              <a:cs typeface="Georgia"/>
              <a:sym typeface="Georgi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11"/>
        <p:cNvGrpSpPr/>
        <p:nvPr/>
      </p:nvGrpSpPr>
      <p:grpSpPr>
        <a:xfrm>
          <a:off x="0" y="0"/>
          <a:ext cx="0" cy="0"/>
          <a:chOff x="0" y="0"/>
          <a:chExt cx="0" cy="0"/>
        </a:xfrm>
      </p:grpSpPr>
      <p:sp>
        <p:nvSpPr>
          <p:cNvPr id="112" name="Shape 112"/>
          <p:cNvSpPr txBox="1">
            <a:spLocks noGrp="1"/>
          </p:cNvSpPr>
          <p:nvPr>
            <p:ph type="title"/>
          </p:nvPr>
        </p:nvSpPr>
        <p:spPr>
          <a:xfrm>
            <a:off x="457200" y="274638"/>
            <a:ext cx="8229600" cy="690600"/>
          </a:xfrm>
          <a:prstGeom prst="rect">
            <a:avLst/>
          </a:prstGeom>
          <a:noFill/>
          <a:ln>
            <a:noFill/>
          </a:ln>
        </p:spPr>
        <p:txBody>
          <a:bodyPr spcFirstLastPara="1" wrap="square" lIns="91425" tIns="45700" rIns="91425" bIns="45700" anchor="b" anchorCtr="0">
            <a:noAutofit/>
          </a:bodyPr>
          <a:lstStyle/>
          <a:p>
            <a:pPr marL="0" marR="0" lvl="0" indent="0" algn="ctr" rtl="0">
              <a:spcBef>
                <a:spcPts val="0"/>
              </a:spcBef>
              <a:spcAft>
                <a:spcPts val="0"/>
              </a:spcAft>
              <a:buClr>
                <a:schemeClr val="accent1"/>
              </a:buClr>
              <a:buSzPts val="2400"/>
              <a:buFont typeface="Source Sans Pro"/>
              <a:buNone/>
            </a:pPr>
            <a:r>
              <a:rPr lang="en-US" sz="2400" b="1"/>
              <a:t>Definition of </a:t>
            </a:r>
            <a:r>
              <a:rPr lang="en-US" sz="2400" b="1" i="0" u="none" strike="noStrike" cap="none">
                <a:solidFill>
                  <a:schemeClr val="accent1"/>
                </a:solidFill>
                <a:latin typeface="Source Sans Pro"/>
                <a:ea typeface="Source Sans Pro"/>
                <a:cs typeface="Source Sans Pro"/>
                <a:sym typeface="Source Sans Pro"/>
              </a:rPr>
              <a:t>Expert T</a:t>
            </a:r>
            <a:r>
              <a:rPr lang="en-US" sz="2400" b="1"/>
              <a:t>estimony</a:t>
            </a:r>
            <a:endParaRPr sz="2400" b="1" i="0" u="none" strike="noStrike" cap="none">
              <a:solidFill>
                <a:schemeClr val="accent1"/>
              </a:solidFill>
              <a:latin typeface="Source Sans Pro"/>
              <a:ea typeface="Source Sans Pro"/>
              <a:cs typeface="Source Sans Pro"/>
              <a:sym typeface="Source Sans Pro"/>
            </a:endParaRPr>
          </a:p>
        </p:txBody>
      </p:sp>
      <p:sp>
        <p:nvSpPr>
          <p:cNvPr id="113" name="Shape 113"/>
          <p:cNvSpPr txBox="1">
            <a:spLocks noGrp="1"/>
          </p:cNvSpPr>
          <p:nvPr>
            <p:ph type="body" idx="1"/>
          </p:nvPr>
        </p:nvSpPr>
        <p:spPr>
          <a:xfrm>
            <a:off x="457200" y="1117600"/>
            <a:ext cx="8042276" cy="5213349"/>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6DB7D7"/>
              </a:buClr>
              <a:buSzPts val="2747"/>
              <a:buFont typeface="Noto Sans Symbols"/>
              <a:buNone/>
            </a:pPr>
            <a:r>
              <a:rPr lang="en-US" sz="2497" b="1" i="0" u="none" strike="noStrike" cap="none">
                <a:solidFill>
                  <a:srgbClr val="595959"/>
                </a:solidFill>
                <a:latin typeface="Georgia"/>
                <a:ea typeface="Georgia"/>
                <a:cs typeface="Georgia"/>
                <a:sym typeface="Georgia"/>
              </a:rPr>
              <a:t>Federal Rule of Evidence 702:  </a:t>
            </a:r>
            <a:br>
              <a:rPr lang="en-US" sz="2497" b="1" i="0" u="none" strike="noStrike" cap="none">
                <a:solidFill>
                  <a:srgbClr val="595959"/>
                </a:solidFill>
                <a:latin typeface="Georgia"/>
                <a:ea typeface="Georgia"/>
                <a:cs typeface="Georgia"/>
                <a:sym typeface="Georgia"/>
              </a:rPr>
            </a:br>
            <a:r>
              <a:rPr lang="en-US" sz="2497" b="1" i="0" u="none" strike="noStrike" cap="none">
                <a:solidFill>
                  <a:srgbClr val="595959"/>
                </a:solidFill>
                <a:latin typeface="Georgia"/>
                <a:ea typeface="Georgia"/>
                <a:cs typeface="Georgia"/>
                <a:sym typeface="Georgia"/>
              </a:rPr>
              <a:t>Testimony by Experts </a:t>
            </a:r>
            <a:endParaRPr sz="2497" b="0" i="0" u="none" strike="noStrike" cap="none">
              <a:solidFill>
                <a:srgbClr val="595959"/>
              </a:solidFill>
              <a:latin typeface="Georgia"/>
              <a:ea typeface="Georgia"/>
              <a:cs typeface="Georgia"/>
              <a:sym typeface="Georgia"/>
            </a:endParaRPr>
          </a:p>
          <a:p>
            <a:pPr marL="0" marR="0" lvl="0" indent="0" algn="l" rtl="0">
              <a:lnSpc>
                <a:spcPct val="100000"/>
              </a:lnSpc>
              <a:spcBef>
                <a:spcPts val="0"/>
              </a:spcBef>
              <a:spcAft>
                <a:spcPts val="0"/>
              </a:spcAft>
              <a:buClr>
                <a:srgbClr val="6DB7D7"/>
              </a:buClr>
              <a:buSzPts val="1933"/>
              <a:buFont typeface="Noto Sans Symbols"/>
              <a:buNone/>
            </a:pPr>
            <a:endParaRPr sz="1757" b="0" i="0" u="none" strike="noStrike" cap="none">
              <a:solidFill>
                <a:srgbClr val="595959"/>
              </a:solidFill>
              <a:latin typeface="Georgia"/>
              <a:ea typeface="Georgia"/>
              <a:cs typeface="Georgia"/>
              <a:sym typeface="Georgia"/>
            </a:endParaRPr>
          </a:p>
          <a:p>
            <a:pPr marL="0" marR="0" lvl="0" indent="0" algn="l" rtl="0">
              <a:lnSpc>
                <a:spcPct val="100000"/>
              </a:lnSpc>
              <a:spcBef>
                <a:spcPts val="0"/>
              </a:spcBef>
              <a:spcAft>
                <a:spcPts val="0"/>
              </a:spcAft>
              <a:buClr>
                <a:srgbClr val="6DB7D7"/>
              </a:buClr>
              <a:buSzPts val="2442"/>
              <a:buFont typeface="Noto Sans Symbols"/>
              <a:buNone/>
            </a:pPr>
            <a:r>
              <a:rPr lang="en-US" sz="2220" b="0" i="0" u="none" strike="noStrike" cap="none">
                <a:solidFill>
                  <a:srgbClr val="595959"/>
                </a:solidFill>
                <a:latin typeface="Georgia"/>
                <a:ea typeface="Georgia"/>
                <a:cs typeface="Georgia"/>
                <a:sym typeface="Georgia"/>
              </a:rPr>
              <a:t>“If </a:t>
            </a:r>
            <a:r>
              <a:rPr lang="en-US" sz="2220" b="1" i="0" u="none" strike="noStrike" cap="none">
                <a:solidFill>
                  <a:srgbClr val="595959"/>
                </a:solidFill>
                <a:latin typeface="Georgia"/>
                <a:ea typeface="Georgia"/>
                <a:cs typeface="Georgia"/>
                <a:sym typeface="Georgia"/>
              </a:rPr>
              <a:t>scientific, technical, or other specialized knowledge </a:t>
            </a:r>
            <a:r>
              <a:rPr lang="en-US" sz="2220" b="0" i="0" u="none" strike="noStrike" cap="none">
                <a:solidFill>
                  <a:srgbClr val="595959"/>
                </a:solidFill>
                <a:latin typeface="Georgia"/>
                <a:ea typeface="Georgia"/>
                <a:cs typeface="Georgia"/>
                <a:sym typeface="Georgia"/>
              </a:rPr>
              <a:t>will assist the trier of fact to understand the evidence or to determine a fact in issue, a witness </a:t>
            </a:r>
            <a:r>
              <a:rPr lang="en-US" sz="2220" b="1" i="0" u="none" strike="noStrike" cap="none">
                <a:solidFill>
                  <a:srgbClr val="595959"/>
                </a:solidFill>
                <a:latin typeface="Georgia"/>
                <a:ea typeface="Georgia"/>
                <a:cs typeface="Georgia"/>
                <a:sym typeface="Georgia"/>
              </a:rPr>
              <a:t>qualified as an expert by knowledge, skill, experience, training, or education</a:t>
            </a:r>
            <a:r>
              <a:rPr lang="en-US" sz="2220" b="0" i="0" u="none" strike="noStrike" cap="none">
                <a:solidFill>
                  <a:srgbClr val="595959"/>
                </a:solidFill>
                <a:latin typeface="Georgia"/>
                <a:ea typeface="Georgia"/>
                <a:cs typeface="Georgia"/>
                <a:sym typeface="Georgia"/>
              </a:rPr>
              <a:t>, may testify thereto in the </a:t>
            </a:r>
            <a:r>
              <a:rPr lang="en-US" sz="2220" b="1" i="0" u="none" strike="noStrike" cap="none">
                <a:solidFill>
                  <a:srgbClr val="595959"/>
                </a:solidFill>
                <a:latin typeface="Georgia"/>
                <a:ea typeface="Georgia"/>
                <a:cs typeface="Georgia"/>
                <a:sym typeface="Georgia"/>
              </a:rPr>
              <a:t>form of an opinion or otherwise</a:t>
            </a:r>
            <a:r>
              <a:rPr lang="en-US" sz="2220" b="0" i="0" u="none" strike="noStrike" cap="none">
                <a:solidFill>
                  <a:srgbClr val="595959"/>
                </a:solidFill>
                <a:latin typeface="Georgia"/>
                <a:ea typeface="Georgia"/>
                <a:cs typeface="Georgia"/>
                <a:sym typeface="Georgia"/>
              </a:rPr>
              <a:t>,  if: </a:t>
            </a:r>
            <a:br>
              <a:rPr lang="en-US" sz="2220" b="0" i="0" u="none" strike="noStrike" cap="none">
                <a:solidFill>
                  <a:srgbClr val="595959"/>
                </a:solidFill>
                <a:latin typeface="Georgia"/>
                <a:ea typeface="Georgia"/>
                <a:cs typeface="Georgia"/>
                <a:sym typeface="Georgia"/>
              </a:rPr>
            </a:br>
            <a:r>
              <a:rPr lang="en-US" sz="2220" b="0" i="0" u="none" strike="noStrike" cap="none">
                <a:solidFill>
                  <a:srgbClr val="595959"/>
                </a:solidFill>
                <a:latin typeface="Georgia"/>
                <a:ea typeface="Georgia"/>
                <a:cs typeface="Georgia"/>
                <a:sym typeface="Georgia"/>
              </a:rPr>
              <a:t>    (1) the testimony is </a:t>
            </a:r>
            <a:r>
              <a:rPr lang="en-US" sz="2220" b="0" i="1" u="none" strike="noStrike" cap="none">
                <a:solidFill>
                  <a:srgbClr val="595959"/>
                </a:solidFill>
                <a:latin typeface="Georgia"/>
                <a:ea typeface="Georgia"/>
                <a:cs typeface="Georgia"/>
                <a:sym typeface="Georgia"/>
              </a:rPr>
              <a:t>based upon sufficient facts or data</a:t>
            </a:r>
            <a:r>
              <a:rPr lang="en-US" sz="2220" b="0" i="0" u="none" strike="noStrike" cap="none">
                <a:solidFill>
                  <a:srgbClr val="595959"/>
                </a:solidFill>
                <a:latin typeface="Georgia"/>
                <a:ea typeface="Georgia"/>
                <a:cs typeface="Georgia"/>
                <a:sym typeface="Georgia"/>
              </a:rPr>
              <a:t>, </a:t>
            </a:r>
            <a:br>
              <a:rPr lang="en-US" sz="2220" b="0" i="0" u="none" strike="noStrike" cap="none">
                <a:solidFill>
                  <a:srgbClr val="595959"/>
                </a:solidFill>
                <a:latin typeface="Georgia"/>
                <a:ea typeface="Georgia"/>
                <a:cs typeface="Georgia"/>
                <a:sym typeface="Georgia"/>
              </a:rPr>
            </a:br>
            <a:r>
              <a:rPr lang="en-US" sz="2220" b="0" i="0" u="none" strike="noStrike" cap="none">
                <a:solidFill>
                  <a:srgbClr val="595959"/>
                </a:solidFill>
                <a:latin typeface="Georgia"/>
                <a:ea typeface="Georgia"/>
                <a:cs typeface="Georgia"/>
                <a:sym typeface="Georgia"/>
              </a:rPr>
              <a:t>    (2) the testimony is the </a:t>
            </a:r>
            <a:r>
              <a:rPr lang="en-US" sz="2220" b="0" i="1" u="none" strike="noStrike" cap="none">
                <a:solidFill>
                  <a:srgbClr val="595959"/>
                </a:solidFill>
                <a:latin typeface="Georgia"/>
                <a:ea typeface="Georgia"/>
                <a:cs typeface="Georgia"/>
                <a:sym typeface="Georgia"/>
              </a:rPr>
              <a:t>product of reliable principles and methods</a:t>
            </a:r>
            <a:r>
              <a:rPr lang="en-US" sz="2220" b="0" i="0" u="none" strike="noStrike" cap="none">
                <a:solidFill>
                  <a:srgbClr val="595959"/>
                </a:solidFill>
                <a:latin typeface="Georgia"/>
                <a:ea typeface="Georgia"/>
                <a:cs typeface="Georgia"/>
                <a:sym typeface="Georgia"/>
              </a:rPr>
              <a:t>, and</a:t>
            </a:r>
            <a:br>
              <a:rPr lang="en-US" sz="2220" b="0" i="0" u="none" strike="noStrike" cap="none">
                <a:solidFill>
                  <a:srgbClr val="595959"/>
                </a:solidFill>
                <a:latin typeface="Georgia"/>
                <a:ea typeface="Georgia"/>
                <a:cs typeface="Georgia"/>
                <a:sym typeface="Georgia"/>
              </a:rPr>
            </a:br>
            <a:r>
              <a:rPr lang="en-US" sz="2220" b="0" i="0" u="none" strike="noStrike" cap="none">
                <a:solidFill>
                  <a:srgbClr val="595959"/>
                </a:solidFill>
                <a:latin typeface="Georgia"/>
                <a:ea typeface="Georgia"/>
                <a:cs typeface="Georgia"/>
                <a:sym typeface="Georgia"/>
              </a:rPr>
              <a:t>    (3) the witness has </a:t>
            </a:r>
            <a:r>
              <a:rPr lang="en-US" sz="2220" b="0" i="1" u="none" strike="noStrike" cap="none">
                <a:solidFill>
                  <a:srgbClr val="595959"/>
                </a:solidFill>
                <a:latin typeface="Georgia"/>
                <a:ea typeface="Georgia"/>
                <a:cs typeface="Georgia"/>
                <a:sym typeface="Georgia"/>
              </a:rPr>
              <a:t>applied the principles and methods reliably</a:t>
            </a:r>
            <a:r>
              <a:rPr lang="en-US" sz="2220" b="0" i="0" u="none" strike="noStrike" cap="none">
                <a:solidFill>
                  <a:srgbClr val="595959"/>
                </a:solidFill>
                <a:latin typeface="Georgia"/>
                <a:ea typeface="Georgia"/>
                <a:cs typeface="Georgia"/>
                <a:sym typeface="Georgia"/>
              </a:rPr>
              <a:t> to the facts of the case.”</a:t>
            </a:r>
            <a:endParaRPr sz="2220" b="0" i="0" u="none" strike="noStrike" cap="none">
              <a:solidFill>
                <a:srgbClr val="595959"/>
              </a:solidFill>
              <a:latin typeface="Georgia"/>
              <a:ea typeface="Georgia"/>
              <a:cs typeface="Georgia"/>
              <a:sym typeface="Georgia"/>
            </a:endParaRPr>
          </a:p>
          <a:p>
            <a:pPr marL="0" marR="0" lvl="0" indent="0" algn="l" rtl="0">
              <a:lnSpc>
                <a:spcPct val="100000"/>
              </a:lnSpc>
              <a:spcBef>
                <a:spcPts val="0"/>
              </a:spcBef>
              <a:spcAft>
                <a:spcPts val="0"/>
              </a:spcAft>
              <a:buClr>
                <a:srgbClr val="6DB7D7"/>
              </a:buClr>
              <a:buSzPts val="2442"/>
              <a:buFont typeface="Noto Sans Symbols"/>
              <a:buNone/>
            </a:pPr>
            <a:r>
              <a:rPr lang="en-US" sz="2220" b="0" i="0" u="none" strike="noStrike" cap="none">
                <a:solidFill>
                  <a:srgbClr val="595959"/>
                </a:solidFill>
                <a:latin typeface="Georgia"/>
                <a:ea typeface="Georgia"/>
                <a:cs typeface="Georgia"/>
                <a:sym typeface="Georgia"/>
              </a:rPr>
              <a:t> </a:t>
            </a:r>
            <a:endParaRPr/>
          </a:p>
          <a:p>
            <a:pPr marL="731838" marR="0" lvl="0" indent="-226599" algn="l" rtl="0">
              <a:lnSpc>
                <a:spcPct val="80000"/>
              </a:lnSpc>
              <a:spcBef>
                <a:spcPts val="2000"/>
              </a:spcBef>
              <a:spcAft>
                <a:spcPts val="0"/>
              </a:spcAft>
              <a:buClr>
                <a:srgbClr val="6DB7D7"/>
              </a:buClr>
              <a:buSzPts val="1832"/>
              <a:buFont typeface="Noto Sans Symbols"/>
              <a:buNone/>
            </a:pPr>
            <a:endParaRPr sz="1665" b="0" i="0" u="none" strike="noStrike" cap="none">
              <a:solidFill>
                <a:srgbClr val="595959"/>
              </a:solidFill>
              <a:latin typeface="Georgia"/>
              <a:ea typeface="Georgia"/>
              <a:cs typeface="Georgia"/>
              <a:sym typeface="Georgia"/>
            </a:endParaRPr>
          </a:p>
          <a:p>
            <a:pPr marL="731838" marR="0" lvl="0" indent="-226599" algn="l" rtl="0">
              <a:lnSpc>
                <a:spcPct val="80000"/>
              </a:lnSpc>
              <a:spcBef>
                <a:spcPts val="2000"/>
              </a:spcBef>
              <a:spcAft>
                <a:spcPts val="0"/>
              </a:spcAft>
              <a:buClr>
                <a:srgbClr val="6DB7D7"/>
              </a:buClr>
              <a:buSzPts val="1832"/>
              <a:buFont typeface="Noto Sans Symbols"/>
              <a:buNone/>
            </a:pPr>
            <a:endParaRPr sz="1665" b="0" i="0" u="none" strike="noStrike" cap="none">
              <a:solidFill>
                <a:srgbClr val="595959"/>
              </a:solidFill>
              <a:latin typeface="Georgia"/>
              <a:ea typeface="Georgia"/>
              <a:cs typeface="Georgia"/>
              <a:sym typeface="Georgia"/>
            </a:endParaRPr>
          </a:p>
          <a:p>
            <a:pPr marL="731838" marR="0" lvl="0" indent="-226599" algn="l" rtl="0">
              <a:lnSpc>
                <a:spcPct val="80000"/>
              </a:lnSpc>
              <a:spcBef>
                <a:spcPts val="2000"/>
              </a:spcBef>
              <a:spcAft>
                <a:spcPts val="0"/>
              </a:spcAft>
              <a:buClr>
                <a:srgbClr val="6DB7D7"/>
              </a:buClr>
              <a:buSzPts val="1832"/>
              <a:buFont typeface="Noto Sans Symbols"/>
              <a:buNone/>
            </a:pPr>
            <a:endParaRPr sz="1665" b="0" i="0" u="none" strike="noStrike" cap="none">
              <a:solidFill>
                <a:srgbClr val="595959"/>
              </a:solidFill>
              <a:latin typeface="Georgia"/>
              <a:ea typeface="Georgia"/>
              <a:cs typeface="Georgia"/>
              <a:sym typeface="Georgia"/>
            </a:endParaRPr>
          </a:p>
          <a:p>
            <a:pPr marL="731838" marR="0" lvl="0" indent="-226599" algn="l" rtl="0">
              <a:lnSpc>
                <a:spcPct val="80000"/>
              </a:lnSpc>
              <a:spcBef>
                <a:spcPts val="2000"/>
              </a:spcBef>
              <a:spcAft>
                <a:spcPts val="0"/>
              </a:spcAft>
              <a:buClr>
                <a:srgbClr val="6DB7D7"/>
              </a:buClr>
              <a:buSzPts val="1832"/>
              <a:buFont typeface="Noto Sans Symbols"/>
              <a:buNone/>
            </a:pPr>
            <a:endParaRPr sz="1665" b="0" i="0" u="none" strike="noStrike" cap="none">
              <a:solidFill>
                <a:srgbClr val="595959"/>
              </a:solidFill>
              <a:latin typeface="Georgia"/>
              <a:ea typeface="Georgia"/>
              <a:cs typeface="Georgia"/>
              <a:sym typeface="Georgi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Shape 118"/>
          <p:cNvSpPr txBox="1">
            <a:spLocks noGrp="1"/>
          </p:cNvSpPr>
          <p:nvPr>
            <p:ph type="title"/>
          </p:nvPr>
        </p:nvSpPr>
        <p:spPr>
          <a:xfrm>
            <a:off x="549275" y="107576"/>
            <a:ext cx="8042276" cy="768724"/>
          </a:xfrm>
          <a:prstGeom prst="rect">
            <a:avLst/>
          </a:prstGeom>
          <a:noFill/>
          <a:ln>
            <a:noFill/>
          </a:ln>
        </p:spPr>
        <p:txBody>
          <a:bodyPr spcFirstLastPara="1" wrap="square" lIns="91425" tIns="45700" rIns="91425" bIns="45700" anchor="b" anchorCtr="0">
            <a:noAutofit/>
          </a:bodyPr>
          <a:lstStyle/>
          <a:p>
            <a:pPr marL="0" marR="0" lvl="0" indent="0" algn="ctr" rtl="0">
              <a:spcBef>
                <a:spcPts val="0"/>
              </a:spcBef>
              <a:spcAft>
                <a:spcPts val="0"/>
              </a:spcAft>
              <a:buClr>
                <a:schemeClr val="accent1"/>
              </a:buClr>
              <a:buSzPts val="2800"/>
              <a:buFont typeface="Georgia"/>
              <a:buNone/>
            </a:pPr>
            <a:r>
              <a:rPr lang="en-US" sz="2800" b="1" i="0" u="none" strike="noStrike" cap="none">
                <a:solidFill>
                  <a:schemeClr val="accent1"/>
                </a:solidFill>
                <a:latin typeface="Georgia"/>
                <a:ea typeface="Georgia"/>
                <a:cs typeface="Georgia"/>
                <a:sym typeface="Georgia"/>
              </a:rPr>
              <a:t>WH</a:t>
            </a:r>
            <a:r>
              <a:rPr lang="en-US" sz="2800" b="1">
                <a:latin typeface="Georgia"/>
                <a:ea typeface="Georgia"/>
                <a:cs typeface="Georgia"/>
                <a:sym typeface="Georgia"/>
              </a:rPr>
              <a:t>AT CAN</a:t>
            </a:r>
            <a:r>
              <a:rPr lang="en-US" sz="2800" b="1" i="0" u="none" strike="noStrike" cap="none">
                <a:solidFill>
                  <a:schemeClr val="accent1"/>
                </a:solidFill>
                <a:latin typeface="Georgia"/>
                <a:ea typeface="Georgia"/>
                <a:cs typeface="Georgia"/>
                <a:sym typeface="Georgia"/>
              </a:rPr>
              <a:t> EXPERTS ADD?</a:t>
            </a:r>
            <a:endParaRPr sz="2800" b="0" i="0" u="none" strike="noStrike" cap="none">
              <a:solidFill>
                <a:schemeClr val="accent1"/>
              </a:solidFill>
              <a:latin typeface="Georgia"/>
              <a:ea typeface="Georgia"/>
              <a:cs typeface="Georgia"/>
              <a:sym typeface="Georgia"/>
            </a:endParaRPr>
          </a:p>
        </p:txBody>
      </p:sp>
      <p:sp>
        <p:nvSpPr>
          <p:cNvPr id="119" name="Shape 119"/>
          <p:cNvSpPr txBox="1">
            <a:spLocks noGrp="1"/>
          </p:cNvSpPr>
          <p:nvPr>
            <p:ph type="body" idx="1"/>
          </p:nvPr>
        </p:nvSpPr>
        <p:spPr>
          <a:xfrm>
            <a:off x="549275" y="876300"/>
            <a:ext cx="8042276" cy="5207000"/>
          </a:xfrm>
          <a:prstGeom prst="rect">
            <a:avLst/>
          </a:prstGeom>
          <a:noFill/>
          <a:ln>
            <a:noFill/>
          </a:ln>
        </p:spPr>
        <p:txBody>
          <a:bodyPr spcFirstLastPara="1" wrap="square" lIns="91425" tIns="45700" rIns="91425" bIns="45700" anchor="t" anchorCtr="0">
            <a:noAutofit/>
          </a:bodyPr>
          <a:lstStyle/>
          <a:p>
            <a:pPr marL="0" marR="0" lvl="0" indent="0" algn="l" rtl="0">
              <a:lnSpc>
                <a:spcPct val="80000"/>
              </a:lnSpc>
              <a:spcBef>
                <a:spcPts val="0"/>
              </a:spcBef>
              <a:spcAft>
                <a:spcPts val="0"/>
              </a:spcAft>
              <a:buClr>
                <a:srgbClr val="6DB7D7"/>
              </a:buClr>
              <a:buSzPts val="2442"/>
              <a:buFont typeface="Noto Sans Symbols"/>
              <a:buNone/>
            </a:pPr>
            <a:r>
              <a:rPr lang="en-US" sz="2220" b="0" i="0" u="none" strike="noStrike" cap="none">
                <a:solidFill>
                  <a:srgbClr val="595959"/>
                </a:solidFill>
                <a:latin typeface="Source Sans Pro"/>
                <a:ea typeface="Source Sans Pro"/>
                <a:cs typeface="Source Sans Pro"/>
                <a:sym typeface="Source Sans Pro"/>
              </a:rPr>
              <a:t> </a:t>
            </a:r>
            <a:endParaRPr sz="2220" b="0" i="0" u="none" strike="noStrike" cap="none">
              <a:solidFill>
                <a:srgbClr val="595959"/>
              </a:solidFill>
              <a:latin typeface="Source Sans Pro"/>
              <a:ea typeface="Source Sans Pro"/>
              <a:cs typeface="Source Sans Pro"/>
              <a:sym typeface="Source Sans Pro"/>
            </a:endParaRPr>
          </a:p>
          <a:p>
            <a:pPr marL="349250" marR="0" lvl="0" indent="-349250" algn="l" rtl="0">
              <a:lnSpc>
                <a:spcPct val="90000"/>
              </a:lnSpc>
              <a:spcBef>
                <a:spcPts val="0"/>
              </a:spcBef>
              <a:spcAft>
                <a:spcPts val="0"/>
              </a:spcAft>
              <a:buClr>
                <a:srgbClr val="6DB7D7"/>
              </a:buClr>
              <a:buSzPts val="2442"/>
              <a:buFont typeface="Arial"/>
              <a:buChar char="•"/>
            </a:pPr>
            <a:r>
              <a:rPr lang="en-US" sz="2220" b="0" i="0" u="none" strike="noStrike" cap="none">
                <a:solidFill>
                  <a:srgbClr val="595959"/>
                </a:solidFill>
                <a:latin typeface="Georgia"/>
                <a:ea typeface="Georgia"/>
                <a:cs typeface="Georgia"/>
                <a:sym typeface="Georgia"/>
              </a:rPr>
              <a:t>Conservation advocates dealing with agencies or courts focus on </a:t>
            </a:r>
            <a:r>
              <a:rPr lang="en-US" sz="2220" b="1" i="0" u="none" strike="noStrike" cap="none">
                <a:solidFill>
                  <a:srgbClr val="595959"/>
                </a:solidFill>
                <a:latin typeface="Georgia"/>
                <a:ea typeface="Georgia"/>
                <a:cs typeface="Georgia"/>
                <a:sym typeface="Georgia"/>
              </a:rPr>
              <a:t>science, facts, and law</a:t>
            </a:r>
            <a:r>
              <a:rPr lang="en-US" sz="2220" b="0" i="0" u="none" strike="noStrike" cap="none">
                <a:solidFill>
                  <a:srgbClr val="595959"/>
                </a:solidFill>
                <a:latin typeface="Georgia"/>
                <a:ea typeface="Georgia"/>
                <a:cs typeface="Georgia"/>
                <a:sym typeface="Georgia"/>
              </a:rPr>
              <a:t>.  Experts can address all of these (usually focus on science and facts though).</a:t>
            </a:r>
            <a:endParaRPr/>
          </a:p>
          <a:p>
            <a:pPr marL="0" marR="0" lvl="0" indent="0" algn="l" rtl="0">
              <a:lnSpc>
                <a:spcPct val="90000"/>
              </a:lnSpc>
              <a:spcBef>
                <a:spcPts val="0"/>
              </a:spcBef>
              <a:spcAft>
                <a:spcPts val="0"/>
              </a:spcAft>
              <a:buClr>
                <a:srgbClr val="6DB7D7"/>
              </a:buClr>
              <a:buSzPts val="2442"/>
              <a:buFont typeface="Arial"/>
              <a:buNone/>
            </a:pPr>
            <a:endParaRPr sz="2220" b="0" i="0" u="none" strike="noStrike" cap="none">
              <a:solidFill>
                <a:srgbClr val="595959"/>
              </a:solidFill>
              <a:latin typeface="Georgia"/>
              <a:ea typeface="Georgia"/>
              <a:cs typeface="Georgia"/>
              <a:sym typeface="Georgia"/>
            </a:endParaRPr>
          </a:p>
          <a:p>
            <a:pPr marL="349250" marR="0" lvl="0" indent="-349250" algn="l" rtl="0">
              <a:lnSpc>
                <a:spcPct val="90000"/>
              </a:lnSpc>
              <a:spcBef>
                <a:spcPts val="0"/>
              </a:spcBef>
              <a:spcAft>
                <a:spcPts val="0"/>
              </a:spcAft>
              <a:buClr>
                <a:srgbClr val="6DB7D7"/>
              </a:buClr>
              <a:buSzPts val="2442"/>
              <a:buFont typeface="Arial"/>
              <a:buChar char="•"/>
            </a:pPr>
            <a:r>
              <a:rPr lang="en-US" sz="2220" b="0" i="0" u="none" strike="noStrike" cap="none">
                <a:solidFill>
                  <a:srgbClr val="595959"/>
                </a:solidFill>
                <a:latin typeface="Georgia"/>
                <a:ea typeface="Georgia"/>
                <a:cs typeface="Georgia"/>
                <a:sym typeface="Georgia"/>
              </a:rPr>
              <a:t>Many interactions with agencies don’t require separate expert opinions – but </a:t>
            </a:r>
            <a:r>
              <a:rPr lang="en-US" sz="2220" b="1" i="0" u="none" strike="noStrike" cap="none">
                <a:solidFill>
                  <a:srgbClr val="595959"/>
                </a:solidFill>
                <a:latin typeface="Georgia"/>
                <a:ea typeface="Georgia"/>
                <a:cs typeface="Georgia"/>
                <a:sym typeface="Georgia"/>
              </a:rPr>
              <a:t>use experts informally </a:t>
            </a:r>
            <a:r>
              <a:rPr lang="en-US" sz="2220" b="0" i="0" u="none" strike="noStrike" cap="none">
                <a:solidFill>
                  <a:srgbClr val="595959"/>
                </a:solidFill>
                <a:latin typeface="Georgia"/>
                <a:ea typeface="Georgia"/>
                <a:cs typeface="Georgia"/>
                <a:sym typeface="Georgia"/>
              </a:rPr>
              <a:t>to improve your knowledge, so you can pass on their expertise.</a:t>
            </a:r>
            <a:endParaRPr/>
          </a:p>
          <a:p>
            <a:pPr marL="349250" marR="0" lvl="0" indent="-194183" algn="l" rtl="0">
              <a:lnSpc>
                <a:spcPct val="90000"/>
              </a:lnSpc>
              <a:spcBef>
                <a:spcPts val="0"/>
              </a:spcBef>
              <a:spcAft>
                <a:spcPts val="0"/>
              </a:spcAft>
              <a:buClr>
                <a:srgbClr val="6DB7D7"/>
              </a:buClr>
              <a:buSzPts val="2442"/>
              <a:buFont typeface="Arial"/>
              <a:buNone/>
            </a:pPr>
            <a:endParaRPr sz="2220" b="0" i="0" u="none" strike="noStrike" cap="none">
              <a:solidFill>
                <a:srgbClr val="595959"/>
              </a:solidFill>
              <a:latin typeface="Georgia"/>
              <a:ea typeface="Georgia"/>
              <a:cs typeface="Georgia"/>
              <a:sym typeface="Georgia"/>
            </a:endParaRPr>
          </a:p>
          <a:p>
            <a:pPr marL="349250" marR="0" lvl="0" indent="-349250" algn="l" rtl="0">
              <a:lnSpc>
                <a:spcPct val="90000"/>
              </a:lnSpc>
              <a:spcBef>
                <a:spcPts val="0"/>
              </a:spcBef>
              <a:spcAft>
                <a:spcPts val="0"/>
              </a:spcAft>
              <a:buClr>
                <a:srgbClr val="6DB7D7"/>
              </a:buClr>
              <a:buSzPts val="2442"/>
              <a:buFont typeface="Arial"/>
              <a:buChar char="•"/>
            </a:pPr>
            <a:r>
              <a:rPr lang="en-US" sz="2220" b="1" i="0" u="none" strike="noStrike" cap="none">
                <a:solidFill>
                  <a:srgbClr val="595959"/>
                </a:solidFill>
                <a:latin typeface="Georgia"/>
                <a:ea typeface="Georgia"/>
                <a:cs typeface="Georgia"/>
                <a:sym typeface="Georgia"/>
              </a:rPr>
              <a:t>When it really matters</a:t>
            </a:r>
            <a:r>
              <a:rPr lang="en-US" sz="2220" b="0" i="0" u="none" strike="noStrike" cap="none">
                <a:solidFill>
                  <a:srgbClr val="595959"/>
                </a:solidFill>
                <a:latin typeface="Georgia"/>
                <a:ea typeface="Georgia"/>
                <a:cs typeface="Georgia"/>
                <a:sym typeface="Georgia"/>
              </a:rPr>
              <a:t>, think about reaching out for expert help, to provide their knowledge and opinions in proper written submissions.</a:t>
            </a:r>
            <a:endParaRPr/>
          </a:p>
          <a:p>
            <a:pPr marL="349250" marR="0" lvl="0" indent="-194183" algn="l" rtl="0">
              <a:lnSpc>
                <a:spcPct val="100000"/>
              </a:lnSpc>
              <a:spcBef>
                <a:spcPts val="0"/>
              </a:spcBef>
              <a:spcAft>
                <a:spcPts val="0"/>
              </a:spcAft>
              <a:buClr>
                <a:srgbClr val="6DB7D7"/>
              </a:buClr>
              <a:buSzPts val="2442"/>
              <a:buFont typeface="Arial"/>
              <a:buNone/>
            </a:pPr>
            <a:endParaRPr sz="2220" b="0" i="0" u="none" strike="noStrike" cap="none">
              <a:solidFill>
                <a:srgbClr val="595959"/>
              </a:solidFill>
              <a:latin typeface="Georgia"/>
              <a:ea typeface="Georgia"/>
              <a:cs typeface="Georgia"/>
              <a:sym typeface="Georgia"/>
            </a:endParaRPr>
          </a:p>
          <a:p>
            <a:pPr marL="349250" marR="0" lvl="0" indent="-194183" algn="l" rtl="0">
              <a:lnSpc>
                <a:spcPct val="100000"/>
              </a:lnSpc>
              <a:spcBef>
                <a:spcPts val="0"/>
              </a:spcBef>
              <a:spcAft>
                <a:spcPts val="0"/>
              </a:spcAft>
              <a:buClr>
                <a:srgbClr val="6DB7D7"/>
              </a:buClr>
              <a:buSzPts val="2442"/>
              <a:buFont typeface="Arial"/>
              <a:buNone/>
            </a:pPr>
            <a:endParaRPr sz="2220" b="0" i="0" u="none" strike="noStrike" cap="none">
              <a:solidFill>
                <a:srgbClr val="595959"/>
              </a:solidFill>
              <a:latin typeface="Georgia"/>
              <a:ea typeface="Georgia"/>
              <a:cs typeface="Georgia"/>
              <a:sym typeface="Georgi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Shape 125"/>
          <p:cNvSpPr txBox="1">
            <a:spLocks noGrp="1"/>
          </p:cNvSpPr>
          <p:nvPr>
            <p:ph type="title"/>
          </p:nvPr>
        </p:nvSpPr>
        <p:spPr>
          <a:xfrm>
            <a:off x="549275" y="-168556"/>
            <a:ext cx="8042276" cy="1336956"/>
          </a:xfrm>
          <a:prstGeom prst="rect">
            <a:avLst/>
          </a:prstGeom>
          <a:noFill/>
          <a:ln>
            <a:noFill/>
          </a:ln>
        </p:spPr>
        <p:txBody>
          <a:bodyPr spcFirstLastPara="1" wrap="square" lIns="91425" tIns="45700" rIns="91425" bIns="45700" anchor="b" anchorCtr="0">
            <a:noAutofit/>
          </a:bodyPr>
          <a:lstStyle/>
          <a:p>
            <a:pPr marL="0" marR="0" lvl="0" indent="0" algn="ctr" rtl="0">
              <a:spcBef>
                <a:spcPts val="0"/>
              </a:spcBef>
              <a:spcAft>
                <a:spcPts val="0"/>
              </a:spcAft>
              <a:buClr>
                <a:schemeClr val="accent1"/>
              </a:buClr>
              <a:buSzPts val="4600"/>
              <a:buFont typeface="Source Sans Pro"/>
              <a:buNone/>
            </a:pPr>
            <a:r>
              <a:rPr lang="en-US" sz="4600" b="1" i="0" u="none" strike="noStrike" cap="none">
                <a:solidFill>
                  <a:schemeClr val="accent1"/>
                </a:solidFill>
                <a:latin typeface="Source Sans Pro"/>
                <a:ea typeface="Source Sans Pro"/>
                <a:cs typeface="Source Sans Pro"/>
                <a:sym typeface="Source Sans Pro"/>
              </a:rPr>
              <a:t> </a:t>
            </a:r>
            <a:r>
              <a:rPr lang="en-US" sz="4600" b="0" i="0" u="none" strike="noStrike" cap="none">
                <a:solidFill>
                  <a:schemeClr val="accent1"/>
                </a:solidFill>
                <a:latin typeface="Source Sans Pro"/>
                <a:ea typeface="Source Sans Pro"/>
                <a:cs typeface="Source Sans Pro"/>
                <a:sym typeface="Source Sans Pro"/>
              </a:rPr>
              <a:t/>
            </a:r>
            <a:br>
              <a:rPr lang="en-US" sz="4600" b="0" i="0" u="none" strike="noStrike" cap="none">
                <a:solidFill>
                  <a:schemeClr val="accent1"/>
                </a:solidFill>
                <a:latin typeface="Source Sans Pro"/>
                <a:ea typeface="Source Sans Pro"/>
                <a:cs typeface="Source Sans Pro"/>
                <a:sym typeface="Source Sans Pro"/>
              </a:rPr>
            </a:br>
            <a:r>
              <a:rPr lang="en-US" sz="4600" b="0" i="0" u="none" strike="noStrike" cap="none">
                <a:solidFill>
                  <a:schemeClr val="accent1"/>
                </a:solidFill>
                <a:latin typeface="Source Sans Pro"/>
                <a:ea typeface="Source Sans Pro"/>
                <a:cs typeface="Source Sans Pro"/>
                <a:sym typeface="Source Sans Pro"/>
              </a:rPr>
              <a:t/>
            </a:r>
            <a:br>
              <a:rPr lang="en-US" sz="4600" b="0" i="0" u="none" strike="noStrike" cap="none">
                <a:solidFill>
                  <a:schemeClr val="accent1"/>
                </a:solidFill>
                <a:latin typeface="Source Sans Pro"/>
                <a:ea typeface="Source Sans Pro"/>
                <a:cs typeface="Source Sans Pro"/>
                <a:sym typeface="Source Sans Pro"/>
              </a:rPr>
            </a:br>
            <a:r>
              <a:rPr lang="en-US" sz="2800" b="1" i="0" u="none" strike="noStrike" cap="none">
                <a:solidFill>
                  <a:schemeClr val="accent1"/>
                </a:solidFill>
                <a:latin typeface="Georgia"/>
                <a:ea typeface="Georgia"/>
                <a:cs typeface="Georgia"/>
                <a:sym typeface="Georgia"/>
              </a:rPr>
              <a:t>WHEN TO USE EXPERTS</a:t>
            </a:r>
            <a:r>
              <a:rPr lang="en-US" sz="2800" b="0" i="0" u="none" strike="noStrike" cap="none">
                <a:solidFill>
                  <a:schemeClr val="accent1"/>
                </a:solidFill>
                <a:latin typeface="Georgia"/>
                <a:ea typeface="Georgia"/>
                <a:cs typeface="Georgia"/>
                <a:sym typeface="Georgia"/>
              </a:rPr>
              <a:t/>
            </a:r>
            <a:br>
              <a:rPr lang="en-US" sz="2800" b="0" i="0" u="none" strike="noStrike" cap="none">
                <a:solidFill>
                  <a:schemeClr val="accent1"/>
                </a:solidFill>
                <a:latin typeface="Georgia"/>
                <a:ea typeface="Georgia"/>
                <a:cs typeface="Georgia"/>
                <a:sym typeface="Georgia"/>
              </a:rPr>
            </a:br>
            <a:endParaRPr sz="2800" b="0" i="0" u="none" strike="noStrike" cap="none">
              <a:solidFill>
                <a:schemeClr val="accent1"/>
              </a:solidFill>
              <a:latin typeface="Georgia"/>
              <a:ea typeface="Georgia"/>
              <a:cs typeface="Georgia"/>
              <a:sym typeface="Georgia"/>
            </a:endParaRPr>
          </a:p>
        </p:txBody>
      </p:sp>
      <p:sp>
        <p:nvSpPr>
          <p:cNvPr id="126" name="Shape 126"/>
          <p:cNvSpPr txBox="1">
            <a:spLocks noGrp="1"/>
          </p:cNvSpPr>
          <p:nvPr>
            <p:ph type="body" idx="1"/>
          </p:nvPr>
        </p:nvSpPr>
        <p:spPr>
          <a:xfrm>
            <a:off x="549275" y="911225"/>
            <a:ext cx="8042276" cy="5207000"/>
          </a:xfrm>
          <a:prstGeom prst="rect">
            <a:avLst/>
          </a:prstGeom>
          <a:noFill/>
          <a:ln>
            <a:noFill/>
          </a:ln>
        </p:spPr>
        <p:txBody>
          <a:bodyPr spcFirstLastPara="1" wrap="square" lIns="91425" tIns="45700" rIns="91425" bIns="45700" anchor="t" anchorCtr="0">
            <a:noAutofit/>
          </a:bodyPr>
          <a:lstStyle/>
          <a:p>
            <a:pPr marL="0" marR="0" lvl="0" indent="0" algn="l" rtl="0">
              <a:lnSpc>
                <a:spcPct val="80000"/>
              </a:lnSpc>
              <a:spcBef>
                <a:spcPts val="0"/>
              </a:spcBef>
              <a:spcAft>
                <a:spcPts val="0"/>
              </a:spcAft>
              <a:buClr>
                <a:srgbClr val="6DB7D7"/>
              </a:buClr>
              <a:buSzPts val="660"/>
              <a:buFont typeface="Noto Sans Symbols"/>
              <a:buNone/>
            </a:pPr>
            <a:r>
              <a:rPr lang="en-US" sz="600" b="0" i="0" u="none" strike="noStrike" cap="none">
                <a:solidFill>
                  <a:srgbClr val="595959"/>
                </a:solidFill>
                <a:latin typeface="Source Sans Pro"/>
                <a:ea typeface="Source Sans Pro"/>
                <a:cs typeface="Source Sans Pro"/>
                <a:sym typeface="Source Sans Pro"/>
              </a:rPr>
              <a:t> </a:t>
            </a:r>
            <a:endParaRPr/>
          </a:p>
          <a:p>
            <a:pPr marL="0" marR="0" lvl="0" indent="0" algn="l" rtl="0">
              <a:lnSpc>
                <a:spcPct val="100000"/>
              </a:lnSpc>
              <a:spcBef>
                <a:spcPts val="0"/>
              </a:spcBef>
              <a:spcAft>
                <a:spcPts val="0"/>
              </a:spcAft>
              <a:buClr>
                <a:srgbClr val="6DB7D7"/>
              </a:buClr>
              <a:buSzPts val="1980"/>
              <a:buFont typeface="Noto Sans Symbols"/>
              <a:buNone/>
            </a:pPr>
            <a:r>
              <a:rPr lang="en-US" sz="1800" b="1" i="0" u="none" strike="noStrike" cap="none">
                <a:solidFill>
                  <a:srgbClr val="595959"/>
                </a:solidFill>
                <a:latin typeface="Georgia"/>
                <a:ea typeface="Georgia"/>
                <a:cs typeface="Georgia"/>
                <a:sym typeface="Georgia"/>
              </a:rPr>
              <a:t>1.    Comments on Proposed Agency Decisions &amp; NEPA 	Documents:</a:t>
            </a:r>
            <a:r>
              <a:rPr lang="en-US" sz="1800" b="0" i="0" u="none" strike="noStrike" cap="none">
                <a:solidFill>
                  <a:srgbClr val="595959"/>
                </a:solidFill>
                <a:latin typeface="Georgia"/>
                <a:ea typeface="Georgia"/>
                <a:cs typeface="Georgia"/>
                <a:sym typeface="Georgia"/>
              </a:rPr>
              <a:t> Conservation advocates often don’t think about experts at this stage, but should do so more – especially if you anticipate litigation.</a:t>
            </a:r>
            <a:endParaRPr sz="1800" b="0" i="0" u="none" strike="noStrike" cap="none">
              <a:solidFill>
                <a:srgbClr val="595959"/>
              </a:solidFill>
              <a:latin typeface="Georgia"/>
              <a:ea typeface="Georgia"/>
              <a:cs typeface="Georgia"/>
              <a:sym typeface="Georgia"/>
            </a:endParaRPr>
          </a:p>
          <a:p>
            <a:pPr marL="0" marR="0" lvl="0" indent="0" algn="l" rtl="0">
              <a:lnSpc>
                <a:spcPct val="100000"/>
              </a:lnSpc>
              <a:spcBef>
                <a:spcPts val="0"/>
              </a:spcBef>
              <a:spcAft>
                <a:spcPts val="0"/>
              </a:spcAft>
              <a:buClr>
                <a:srgbClr val="6DB7D7"/>
              </a:buClr>
              <a:buSzPts val="1980"/>
              <a:buFont typeface="Noto Sans Symbols"/>
              <a:buNone/>
            </a:pPr>
            <a:r>
              <a:rPr lang="en-US" sz="1800" b="0" i="0" u="none" strike="noStrike" cap="none">
                <a:solidFill>
                  <a:srgbClr val="595959"/>
                </a:solidFill>
                <a:latin typeface="Georgia"/>
                <a:ea typeface="Georgia"/>
                <a:cs typeface="Georgia"/>
                <a:sym typeface="Georgia"/>
              </a:rPr>
              <a:t> </a:t>
            </a:r>
            <a:endParaRPr/>
          </a:p>
          <a:p>
            <a:pPr marL="0" marR="0" lvl="0" indent="0" algn="l" rtl="0">
              <a:lnSpc>
                <a:spcPct val="100000"/>
              </a:lnSpc>
              <a:spcBef>
                <a:spcPts val="0"/>
              </a:spcBef>
              <a:spcAft>
                <a:spcPts val="0"/>
              </a:spcAft>
              <a:buClr>
                <a:srgbClr val="6DB7D7"/>
              </a:buClr>
              <a:buSzPts val="1980"/>
              <a:buFont typeface="Noto Sans Symbols"/>
              <a:buNone/>
            </a:pPr>
            <a:r>
              <a:rPr lang="en-US" sz="1800" b="1" i="0" u="none" strike="noStrike" cap="none">
                <a:solidFill>
                  <a:srgbClr val="595959"/>
                </a:solidFill>
                <a:latin typeface="Georgia"/>
                <a:ea typeface="Georgia"/>
                <a:cs typeface="Georgia"/>
                <a:sym typeface="Georgia"/>
              </a:rPr>
              <a:t>2.    Administrative Appeals:  </a:t>
            </a:r>
            <a:r>
              <a:rPr lang="en-US" sz="1800" b="0" i="0" u="none" strike="noStrike" cap="none">
                <a:solidFill>
                  <a:srgbClr val="595959"/>
                </a:solidFill>
                <a:latin typeface="Georgia"/>
                <a:ea typeface="Georgia"/>
                <a:cs typeface="Georgia"/>
                <a:sym typeface="Georgia"/>
              </a:rPr>
              <a:t>Even if you did not submit expert opinions in comments, do so in administrative appeals if at all possible – helps ensure adequate record for judicial review, and improve chances of winning</a:t>
            </a:r>
            <a:endParaRPr/>
          </a:p>
          <a:p>
            <a:pPr marL="0" marR="0" lvl="0" indent="0" algn="l" rtl="0">
              <a:lnSpc>
                <a:spcPct val="100000"/>
              </a:lnSpc>
              <a:spcBef>
                <a:spcPts val="0"/>
              </a:spcBef>
              <a:spcAft>
                <a:spcPts val="0"/>
              </a:spcAft>
              <a:buClr>
                <a:srgbClr val="6DB7D7"/>
              </a:buClr>
              <a:buSzPts val="1980"/>
              <a:buFont typeface="Noto Sans Symbols"/>
              <a:buNone/>
            </a:pPr>
            <a:endParaRPr sz="1800" b="0" i="0" u="none" strike="noStrike" cap="none">
              <a:solidFill>
                <a:srgbClr val="595959"/>
              </a:solidFill>
              <a:latin typeface="Georgia"/>
              <a:ea typeface="Georgia"/>
              <a:cs typeface="Georgia"/>
              <a:sym typeface="Georgia"/>
            </a:endParaRPr>
          </a:p>
          <a:p>
            <a:pPr marL="0" marR="0" lvl="0" indent="0" algn="l" rtl="0">
              <a:lnSpc>
                <a:spcPct val="100000"/>
              </a:lnSpc>
              <a:spcBef>
                <a:spcPts val="0"/>
              </a:spcBef>
              <a:spcAft>
                <a:spcPts val="0"/>
              </a:spcAft>
              <a:buClr>
                <a:srgbClr val="6DB7D7"/>
              </a:buClr>
              <a:buSzPts val="1980"/>
              <a:buFont typeface="Noto Sans Symbols"/>
              <a:buNone/>
            </a:pPr>
            <a:r>
              <a:rPr lang="en-US" sz="1800" b="1" i="0" u="none" strike="noStrike" cap="none">
                <a:solidFill>
                  <a:srgbClr val="595959"/>
                </a:solidFill>
                <a:latin typeface="Georgia"/>
                <a:ea typeface="Georgia"/>
                <a:cs typeface="Georgia"/>
                <a:sym typeface="Georgia"/>
              </a:rPr>
              <a:t>3.    Federal Court:  </a:t>
            </a:r>
            <a:r>
              <a:rPr lang="en-US" sz="1800" b="0" i="0" u="none" strike="noStrike" cap="none">
                <a:solidFill>
                  <a:srgbClr val="595959"/>
                </a:solidFill>
                <a:latin typeface="Georgia"/>
                <a:ea typeface="Georgia"/>
                <a:cs typeface="Georgia"/>
                <a:sym typeface="Georgia"/>
              </a:rPr>
              <a:t>Experts are commonly used once you get to court. We use expert declarations in two ways in federal courts: </a:t>
            </a:r>
            <a:endParaRPr sz="1800" b="1" i="0" u="none" strike="noStrike" cap="none">
              <a:solidFill>
                <a:srgbClr val="595959"/>
              </a:solidFill>
              <a:latin typeface="Georgia"/>
              <a:ea typeface="Georgia"/>
              <a:cs typeface="Georgia"/>
              <a:sym typeface="Georgia"/>
            </a:endParaRPr>
          </a:p>
          <a:p>
            <a:pPr marL="0" marR="0" lvl="0" indent="0" algn="l" rtl="0">
              <a:lnSpc>
                <a:spcPct val="100000"/>
              </a:lnSpc>
              <a:spcBef>
                <a:spcPts val="0"/>
              </a:spcBef>
              <a:spcAft>
                <a:spcPts val="0"/>
              </a:spcAft>
              <a:buClr>
                <a:srgbClr val="6DB7D7"/>
              </a:buClr>
              <a:buSzPts val="1980"/>
              <a:buFont typeface="Noto Sans Symbols"/>
              <a:buNone/>
            </a:pPr>
            <a:r>
              <a:rPr lang="en-US" sz="1800" b="0" i="0" u="none" strike="noStrike" cap="none">
                <a:solidFill>
                  <a:srgbClr val="595959"/>
                </a:solidFill>
                <a:latin typeface="Georgia"/>
                <a:ea typeface="Georgia"/>
                <a:cs typeface="Georgia"/>
                <a:sym typeface="Georgia"/>
              </a:rPr>
              <a:t>		</a:t>
            </a:r>
            <a:endParaRPr/>
          </a:p>
          <a:p>
            <a:pPr marL="0" marR="0" lvl="0" indent="0" algn="l" rtl="0">
              <a:lnSpc>
                <a:spcPct val="100000"/>
              </a:lnSpc>
              <a:spcBef>
                <a:spcPts val="0"/>
              </a:spcBef>
              <a:spcAft>
                <a:spcPts val="0"/>
              </a:spcAft>
              <a:buClr>
                <a:srgbClr val="6DB7D7"/>
              </a:buClr>
              <a:buSzPts val="1980"/>
              <a:buFont typeface="Noto Sans Symbols"/>
              <a:buNone/>
            </a:pPr>
            <a:r>
              <a:rPr lang="en-US" sz="1800" b="1" i="0" u="none" strike="noStrike" cap="none">
                <a:solidFill>
                  <a:srgbClr val="595959"/>
                </a:solidFill>
                <a:latin typeface="Georgia"/>
                <a:ea typeface="Georgia"/>
                <a:cs typeface="Georgia"/>
                <a:sym typeface="Georgia"/>
              </a:rPr>
              <a:t>	A.	TRO/Preliminary Injunction</a:t>
            </a:r>
            <a:endParaRPr sz="1800" b="0" i="0" u="none" strike="noStrike" cap="none">
              <a:solidFill>
                <a:srgbClr val="595959"/>
              </a:solidFill>
              <a:latin typeface="Georgia"/>
              <a:ea typeface="Georgia"/>
              <a:cs typeface="Georgia"/>
              <a:sym typeface="Georgia"/>
            </a:endParaRPr>
          </a:p>
          <a:p>
            <a:pPr marL="0" marR="0" lvl="0" indent="0" algn="l" rtl="0">
              <a:lnSpc>
                <a:spcPct val="100000"/>
              </a:lnSpc>
              <a:spcBef>
                <a:spcPts val="0"/>
              </a:spcBef>
              <a:spcAft>
                <a:spcPts val="0"/>
              </a:spcAft>
              <a:buClr>
                <a:srgbClr val="6DB7D7"/>
              </a:buClr>
              <a:buSzPts val="1980"/>
              <a:buFont typeface="Noto Sans Symbols"/>
              <a:buNone/>
            </a:pPr>
            <a:r>
              <a:rPr lang="en-US" sz="1800" b="0" i="0" u="none" strike="noStrike" cap="none">
                <a:solidFill>
                  <a:srgbClr val="595959"/>
                </a:solidFill>
                <a:latin typeface="Georgia"/>
                <a:ea typeface="Georgia"/>
                <a:cs typeface="Georgia"/>
                <a:sym typeface="Georgia"/>
              </a:rPr>
              <a:t>		Irreparable Harm</a:t>
            </a:r>
            <a:endParaRPr/>
          </a:p>
          <a:p>
            <a:pPr marL="0" marR="0" lvl="0" indent="0" algn="l" rtl="0">
              <a:lnSpc>
                <a:spcPct val="100000"/>
              </a:lnSpc>
              <a:spcBef>
                <a:spcPts val="0"/>
              </a:spcBef>
              <a:spcAft>
                <a:spcPts val="0"/>
              </a:spcAft>
              <a:buClr>
                <a:srgbClr val="6DB7D7"/>
              </a:buClr>
              <a:buSzPts val="1980"/>
              <a:buFont typeface="Noto Sans Symbols"/>
              <a:buNone/>
            </a:pPr>
            <a:r>
              <a:rPr lang="en-US" sz="1800" b="0" i="0" u="none" strike="noStrike" cap="none">
                <a:solidFill>
                  <a:srgbClr val="595959"/>
                </a:solidFill>
                <a:latin typeface="Georgia"/>
                <a:ea typeface="Georgia"/>
                <a:cs typeface="Georgia"/>
                <a:sym typeface="Georgia"/>
              </a:rPr>
              <a:t>		Likely to Prevail on Merits</a:t>
            </a:r>
            <a:endParaRPr/>
          </a:p>
          <a:p>
            <a:pPr marL="0" marR="0" lvl="0" indent="0" algn="l" rtl="0">
              <a:lnSpc>
                <a:spcPct val="100000"/>
              </a:lnSpc>
              <a:spcBef>
                <a:spcPts val="0"/>
              </a:spcBef>
              <a:spcAft>
                <a:spcPts val="0"/>
              </a:spcAft>
              <a:buClr>
                <a:srgbClr val="6DB7D7"/>
              </a:buClr>
              <a:buSzPts val="1980"/>
              <a:buFont typeface="Noto Sans Symbols"/>
              <a:buNone/>
            </a:pPr>
            <a:r>
              <a:rPr lang="en-US" sz="1800" b="0" i="0" u="none" strike="noStrike" cap="none">
                <a:solidFill>
                  <a:srgbClr val="595959"/>
                </a:solidFill>
                <a:latin typeface="Georgia"/>
                <a:ea typeface="Georgia"/>
                <a:cs typeface="Georgia"/>
                <a:sym typeface="Georgia"/>
              </a:rPr>
              <a:t>		</a:t>
            </a:r>
            <a:endParaRPr/>
          </a:p>
          <a:p>
            <a:pPr marL="0" marR="0" lvl="0" indent="0" algn="l" rtl="0">
              <a:lnSpc>
                <a:spcPct val="100000"/>
              </a:lnSpc>
              <a:spcBef>
                <a:spcPts val="0"/>
              </a:spcBef>
              <a:spcAft>
                <a:spcPts val="0"/>
              </a:spcAft>
              <a:buClr>
                <a:srgbClr val="6DB7D7"/>
              </a:buClr>
              <a:buSzPts val="1980"/>
              <a:buFont typeface="Noto Sans Symbols"/>
              <a:buNone/>
            </a:pPr>
            <a:r>
              <a:rPr lang="en-US" sz="1800" b="1" i="0" u="none" strike="noStrike" cap="none">
                <a:solidFill>
                  <a:srgbClr val="595959"/>
                </a:solidFill>
                <a:latin typeface="Georgia"/>
                <a:ea typeface="Georgia"/>
                <a:cs typeface="Georgia"/>
                <a:sym typeface="Georgia"/>
              </a:rPr>
              <a:t>	B.	Summary Judgment: </a:t>
            </a:r>
            <a:r>
              <a:rPr lang="en-US" sz="1800" b="0" i="0" u="none" strike="noStrike" cap="none">
                <a:solidFill>
                  <a:srgbClr val="595959"/>
                </a:solidFill>
                <a:latin typeface="Georgia"/>
                <a:ea typeface="Georgia"/>
                <a:cs typeface="Georgia"/>
                <a:sym typeface="Georgia"/>
              </a:rPr>
              <a:t>Agency was “arbitrary and 			capricious” under APA, 5 USC 706</a:t>
            </a:r>
            <a:endParaRPr/>
          </a:p>
          <a:p>
            <a:pPr marL="349250" marR="0" lvl="0" indent="-223520" algn="l" rtl="0">
              <a:lnSpc>
                <a:spcPct val="100000"/>
              </a:lnSpc>
              <a:spcBef>
                <a:spcPts val="0"/>
              </a:spcBef>
              <a:spcAft>
                <a:spcPts val="0"/>
              </a:spcAft>
              <a:buClr>
                <a:srgbClr val="6DB7D7"/>
              </a:buClr>
              <a:buSzPts val="1980"/>
              <a:buFont typeface="Noto Sans Symbols"/>
              <a:buNone/>
            </a:pPr>
            <a:endParaRPr sz="1800" b="0" i="0" u="none" strike="noStrike" cap="none">
              <a:solidFill>
                <a:srgbClr val="595959"/>
              </a:solidFill>
              <a:latin typeface="Source Sans Pro"/>
              <a:ea typeface="Source Sans Pro"/>
              <a:cs typeface="Source Sans Pro"/>
              <a:sym typeface="Source Sans Pro"/>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Shape 132"/>
          <p:cNvSpPr txBox="1">
            <a:spLocks noGrp="1"/>
          </p:cNvSpPr>
          <p:nvPr>
            <p:ph type="title"/>
          </p:nvPr>
        </p:nvSpPr>
        <p:spPr>
          <a:xfrm>
            <a:off x="457200" y="274638"/>
            <a:ext cx="8229600" cy="563562"/>
          </a:xfrm>
          <a:prstGeom prst="rect">
            <a:avLst/>
          </a:prstGeom>
          <a:noFill/>
          <a:ln>
            <a:noFill/>
          </a:ln>
        </p:spPr>
        <p:txBody>
          <a:bodyPr spcFirstLastPara="1" wrap="square" lIns="91425" tIns="45700" rIns="91425" bIns="45700" anchor="b" anchorCtr="0">
            <a:noAutofit/>
          </a:bodyPr>
          <a:lstStyle/>
          <a:p>
            <a:pPr marL="0" marR="0" lvl="0" indent="0" algn="ctr" rtl="0">
              <a:spcBef>
                <a:spcPts val="0"/>
              </a:spcBef>
              <a:spcAft>
                <a:spcPts val="0"/>
              </a:spcAft>
              <a:buClr>
                <a:schemeClr val="accent1"/>
              </a:buClr>
              <a:buSzPts val="2400"/>
              <a:buFont typeface="Georgia"/>
              <a:buNone/>
            </a:pPr>
            <a:r>
              <a:rPr lang="en-US" sz="2400" b="1" i="0" u="none" strike="noStrike" cap="none">
                <a:solidFill>
                  <a:schemeClr val="accent1"/>
                </a:solidFill>
                <a:latin typeface="Georgia"/>
                <a:ea typeface="Georgia"/>
                <a:cs typeface="Georgia"/>
                <a:sym typeface="Georgia"/>
              </a:rPr>
              <a:t>WHAT DO EXPERTS SAY?</a:t>
            </a:r>
            <a:endParaRPr sz="2400" b="0" i="0" u="none" strike="noStrike" cap="none">
              <a:solidFill>
                <a:schemeClr val="accent1"/>
              </a:solidFill>
              <a:latin typeface="Georgia"/>
              <a:ea typeface="Georgia"/>
              <a:cs typeface="Georgia"/>
              <a:sym typeface="Georgia"/>
            </a:endParaRPr>
          </a:p>
        </p:txBody>
      </p:sp>
      <p:sp>
        <p:nvSpPr>
          <p:cNvPr id="133" name="Shape 133"/>
          <p:cNvSpPr txBox="1">
            <a:spLocks noGrp="1"/>
          </p:cNvSpPr>
          <p:nvPr>
            <p:ph type="body" idx="1"/>
          </p:nvPr>
        </p:nvSpPr>
        <p:spPr>
          <a:xfrm>
            <a:off x="457200" y="981075"/>
            <a:ext cx="8343900" cy="4924426"/>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rgbClr val="6DB7D7"/>
              </a:buClr>
              <a:buSzPts val="2200"/>
              <a:buFont typeface="Noto Sans Symbols"/>
              <a:buNone/>
            </a:pPr>
            <a:r>
              <a:rPr lang="en-US" sz="2000" b="1" i="0" u="none" strike="noStrike" cap="none">
                <a:solidFill>
                  <a:srgbClr val="595959"/>
                </a:solidFill>
                <a:latin typeface="Georgia"/>
                <a:ea typeface="Georgia"/>
                <a:cs typeface="Georgia"/>
                <a:sym typeface="Georgia"/>
              </a:rPr>
              <a:t>Written Opinions (almost always):  </a:t>
            </a:r>
            <a:r>
              <a:rPr lang="en-US" sz="2000" b="0" i="0" u="none" strike="noStrike" cap="none">
                <a:solidFill>
                  <a:srgbClr val="595959"/>
                </a:solidFill>
                <a:latin typeface="Georgia"/>
                <a:ea typeface="Georgia"/>
                <a:cs typeface="Georgia"/>
                <a:sym typeface="Georgia"/>
              </a:rPr>
              <a:t>An expert provides written comments or testimony (declaration or affidavit) setting forth: </a:t>
            </a:r>
            <a:endParaRPr/>
          </a:p>
          <a:p>
            <a:pPr marL="0" marR="0" lvl="0" indent="0" algn="l" rtl="0">
              <a:spcBef>
                <a:spcPts val="2000"/>
              </a:spcBef>
              <a:spcAft>
                <a:spcPts val="0"/>
              </a:spcAft>
              <a:buClr>
                <a:srgbClr val="6DB7D7"/>
              </a:buClr>
              <a:buSzPts val="2200"/>
              <a:buFont typeface="Noto Sans Symbols"/>
              <a:buNone/>
            </a:pPr>
            <a:r>
              <a:rPr lang="en-US" sz="2000" b="1" i="0" u="none" strike="noStrike" cap="none">
                <a:solidFill>
                  <a:srgbClr val="595959"/>
                </a:solidFill>
                <a:latin typeface="Georgia"/>
                <a:ea typeface="Georgia"/>
                <a:cs typeface="Georgia"/>
                <a:sym typeface="Georgia"/>
              </a:rPr>
              <a:t>       a) </a:t>
            </a:r>
            <a:r>
              <a:rPr lang="en-US" sz="2000" b="1" i="0" u="sng" strike="noStrike" cap="none">
                <a:solidFill>
                  <a:srgbClr val="595959"/>
                </a:solidFill>
                <a:latin typeface="Georgia"/>
                <a:ea typeface="Georgia"/>
                <a:cs typeface="Georgia"/>
                <a:sym typeface="Georgia"/>
              </a:rPr>
              <a:t>their qualifications</a:t>
            </a:r>
            <a:r>
              <a:rPr lang="en-US" sz="2000" b="1" i="0" u="none" strike="noStrike" cap="none">
                <a:solidFill>
                  <a:srgbClr val="595959"/>
                </a:solidFill>
                <a:latin typeface="Georgia"/>
                <a:ea typeface="Georgia"/>
                <a:cs typeface="Georgia"/>
                <a:sym typeface="Georgia"/>
              </a:rPr>
              <a:t> </a:t>
            </a:r>
            <a:r>
              <a:rPr lang="en-US" sz="2000" b="0" i="0" u="none" strike="noStrike" cap="none">
                <a:solidFill>
                  <a:srgbClr val="595959"/>
                </a:solidFill>
                <a:latin typeface="Georgia"/>
                <a:ea typeface="Georgia"/>
                <a:cs typeface="Georgia"/>
                <a:sym typeface="Georgia"/>
              </a:rPr>
              <a:t>to be an expert, </a:t>
            </a:r>
            <a:r>
              <a:rPr lang="en-US" sz="2000" b="0" i="1" u="none" strike="noStrike" cap="none">
                <a:solidFill>
                  <a:srgbClr val="595959"/>
                </a:solidFill>
                <a:latin typeface="Georgia"/>
                <a:ea typeface="Georgia"/>
                <a:cs typeface="Georgia"/>
                <a:sym typeface="Georgia"/>
              </a:rPr>
              <a:t>i.e.</a:t>
            </a:r>
            <a:r>
              <a:rPr lang="en-US" sz="2000" b="0" i="0" u="none" strike="noStrike" cap="none">
                <a:solidFill>
                  <a:srgbClr val="595959"/>
                </a:solidFill>
                <a:latin typeface="Georgia"/>
                <a:ea typeface="Georgia"/>
                <a:cs typeface="Georgia"/>
                <a:sym typeface="Georgia"/>
              </a:rPr>
              <a:t>, education, training,  experience, studies,  etc.  </a:t>
            </a:r>
            <a:endParaRPr/>
          </a:p>
          <a:p>
            <a:pPr marL="0" marR="0" lvl="0" indent="0" algn="l" rtl="0">
              <a:spcBef>
                <a:spcPts val="2000"/>
              </a:spcBef>
              <a:spcAft>
                <a:spcPts val="0"/>
              </a:spcAft>
              <a:buClr>
                <a:srgbClr val="6DB7D7"/>
              </a:buClr>
              <a:buSzPts val="2200"/>
              <a:buFont typeface="Noto Sans Symbols"/>
              <a:buNone/>
            </a:pPr>
            <a:r>
              <a:rPr lang="en-US" sz="2000" b="0" i="0" u="none" strike="noStrike" cap="none">
                <a:solidFill>
                  <a:srgbClr val="595959"/>
                </a:solidFill>
                <a:latin typeface="Georgia"/>
                <a:ea typeface="Georgia"/>
                <a:cs typeface="Georgia"/>
                <a:sym typeface="Georgia"/>
              </a:rPr>
              <a:t>        </a:t>
            </a:r>
            <a:r>
              <a:rPr lang="en-US" sz="2000" b="1" i="0" u="none" strike="noStrike" cap="none">
                <a:solidFill>
                  <a:srgbClr val="595959"/>
                </a:solidFill>
                <a:latin typeface="Georgia"/>
                <a:ea typeface="Georgia"/>
                <a:cs typeface="Georgia"/>
                <a:sym typeface="Georgia"/>
              </a:rPr>
              <a:t>b) </a:t>
            </a:r>
            <a:r>
              <a:rPr lang="en-US" sz="2000" b="1" i="0" u="sng" strike="noStrike" cap="none">
                <a:solidFill>
                  <a:srgbClr val="595959"/>
                </a:solidFill>
                <a:latin typeface="Georgia"/>
                <a:ea typeface="Georgia"/>
                <a:cs typeface="Georgia"/>
                <a:sym typeface="Georgia"/>
              </a:rPr>
              <a:t>basis for opinions</a:t>
            </a:r>
            <a:r>
              <a:rPr lang="en-US" sz="2000" b="0" i="0" u="none" strike="noStrike" cap="none">
                <a:solidFill>
                  <a:srgbClr val="595959"/>
                </a:solidFill>
                <a:latin typeface="Georgia"/>
                <a:ea typeface="Georgia"/>
                <a:cs typeface="Georgia"/>
                <a:sym typeface="Georgia"/>
              </a:rPr>
              <a:t>:  what they know and how they know it, </a:t>
            </a:r>
            <a:r>
              <a:rPr lang="en-US" sz="2000" b="0" i="1" u="none" strike="noStrike" cap="none">
                <a:solidFill>
                  <a:srgbClr val="595959"/>
                </a:solidFill>
                <a:latin typeface="Georgia"/>
                <a:ea typeface="Georgia"/>
                <a:cs typeface="Georgia"/>
                <a:sym typeface="Georgia"/>
              </a:rPr>
              <a:t>i.e.</a:t>
            </a:r>
            <a:r>
              <a:rPr lang="en-US" sz="2000" b="0" i="0" u="none" strike="noStrike" cap="none">
                <a:solidFill>
                  <a:srgbClr val="595959"/>
                </a:solidFill>
                <a:latin typeface="Georgia"/>
                <a:ea typeface="Georgia"/>
                <a:cs typeface="Georgia"/>
                <a:sym typeface="Georgia"/>
              </a:rPr>
              <a:t>, on-the-ground visits, review agency draft studies and documents, talk with other experts, perform modeling or tests, etc.</a:t>
            </a:r>
            <a:endParaRPr sz="2000" b="0" i="0" u="none" strike="noStrike" cap="none">
              <a:solidFill>
                <a:srgbClr val="595959"/>
              </a:solidFill>
              <a:latin typeface="Georgia"/>
              <a:ea typeface="Georgia"/>
              <a:cs typeface="Georgia"/>
              <a:sym typeface="Georgia"/>
            </a:endParaRPr>
          </a:p>
          <a:p>
            <a:pPr marL="0" marR="0" lvl="0" indent="0" algn="l" rtl="0">
              <a:spcBef>
                <a:spcPts val="2000"/>
              </a:spcBef>
              <a:spcAft>
                <a:spcPts val="0"/>
              </a:spcAft>
              <a:buClr>
                <a:srgbClr val="6DB7D7"/>
              </a:buClr>
              <a:buSzPts val="2200"/>
              <a:buFont typeface="Noto Sans Symbols"/>
              <a:buNone/>
            </a:pPr>
            <a:r>
              <a:rPr lang="en-US" sz="2000" b="0" i="0" u="none" strike="noStrike" cap="none">
                <a:solidFill>
                  <a:srgbClr val="595959"/>
                </a:solidFill>
                <a:latin typeface="Georgia"/>
                <a:ea typeface="Georgia"/>
                <a:cs typeface="Georgia"/>
                <a:sym typeface="Georgia"/>
              </a:rPr>
              <a:t>       </a:t>
            </a:r>
            <a:r>
              <a:rPr lang="en-US" sz="2000" b="1" i="0" u="none" strike="noStrike" cap="none">
                <a:solidFill>
                  <a:srgbClr val="595959"/>
                </a:solidFill>
                <a:latin typeface="Georgia"/>
                <a:ea typeface="Georgia"/>
                <a:cs typeface="Georgia"/>
                <a:sym typeface="Georgia"/>
              </a:rPr>
              <a:t>c) </a:t>
            </a:r>
            <a:r>
              <a:rPr lang="en-US" sz="2000" b="1" i="0" u="sng" strike="noStrike" cap="none">
                <a:solidFill>
                  <a:srgbClr val="595959"/>
                </a:solidFill>
                <a:latin typeface="Georgia"/>
                <a:ea typeface="Georgia"/>
                <a:cs typeface="Georgia"/>
                <a:sym typeface="Georgia"/>
              </a:rPr>
              <a:t>their expert opinions</a:t>
            </a:r>
            <a:r>
              <a:rPr lang="en-US" sz="2000" b="0" i="0" u="sng" strike="noStrike" cap="none">
                <a:solidFill>
                  <a:srgbClr val="595959"/>
                </a:solidFill>
                <a:latin typeface="Georgia"/>
                <a:ea typeface="Georgia"/>
                <a:cs typeface="Georgia"/>
                <a:sym typeface="Georgia"/>
              </a:rPr>
              <a:t>: </a:t>
            </a:r>
            <a:r>
              <a:rPr lang="en-US" sz="2000" b="0" i="0" u="none" strike="noStrike" cap="none">
                <a:solidFill>
                  <a:srgbClr val="595959"/>
                </a:solidFill>
                <a:latin typeface="Georgia"/>
                <a:ea typeface="Georgia"/>
                <a:cs typeface="Georgia"/>
                <a:sym typeface="Georgia"/>
              </a:rPr>
              <a:t> summarize at beginning, explain in detail, and repeat in conclusion.  Often, experts prepare separate reports that are submitted with their written testimony. </a:t>
            </a:r>
            <a:endParaRPr sz="2000" b="0" i="0" u="none" strike="noStrike" cap="none">
              <a:solidFill>
                <a:srgbClr val="595959"/>
              </a:solidFill>
              <a:latin typeface="Georgia"/>
              <a:ea typeface="Georgia"/>
              <a:cs typeface="Georgia"/>
              <a:sym typeface="Georgia"/>
            </a:endParaRPr>
          </a:p>
          <a:p>
            <a:pPr marL="0" marR="0" lvl="0" indent="0" algn="l" rtl="0">
              <a:spcBef>
                <a:spcPts val="2000"/>
              </a:spcBef>
              <a:spcAft>
                <a:spcPts val="0"/>
              </a:spcAft>
              <a:buClr>
                <a:srgbClr val="6DB7D7"/>
              </a:buClr>
              <a:buSzPts val="2200"/>
              <a:buFont typeface="Noto Sans Symbols"/>
              <a:buNone/>
            </a:pPr>
            <a:r>
              <a:rPr lang="en-US" sz="2000" b="1" i="0" u="none" strike="noStrike" cap="none">
                <a:solidFill>
                  <a:srgbClr val="595959"/>
                </a:solidFill>
                <a:latin typeface="Georgia"/>
                <a:ea typeface="Georgia"/>
                <a:cs typeface="Georgia"/>
                <a:sym typeface="Georgia"/>
              </a:rPr>
              <a:t>Live Testimony (rare):  </a:t>
            </a:r>
            <a:r>
              <a:rPr lang="en-US" sz="2000" b="0" i="0" u="none" strike="noStrike" cap="none">
                <a:solidFill>
                  <a:srgbClr val="595959"/>
                </a:solidFill>
                <a:latin typeface="Georgia"/>
                <a:ea typeface="Georgia"/>
                <a:cs typeface="Georgia"/>
                <a:sym typeface="Georgia"/>
              </a:rPr>
              <a:t>Most enviro cases are under the APA and do not involve a trial.  Sometimes there might be an evidentiary hearing for a preliminary injunction or other types of remedies proceeding in federal court.  (Some examples below)</a:t>
            </a:r>
            <a:endParaRPr sz="2000" b="0" i="0" u="none" strike="noStrike" cap="none">
              <a:solidFill>
                <a:srgbClr val="595959"/>
              </a:solidFill>
              <a:latin typeface="Georgia"/>
              <a:ea typeface="Georgia"/>
              <a:cs typeface="Georgia"/>
              <a:sym typeface="Georgi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Shape 138"/>
          <p:cNvSpPr txBox="1">
            <a:spLocks noGrp="1"/>
          </p:cNvSpPr>
          <p:nvPr>
            <p:ph type="title"/>
          </p:nvPr>
        </p:nvSpPr>
        <p:spPr>
          <a:xfrm>
            <a:off x="549275" y="107576"/>
            <a:ext cx="8042276" cy="1391024"/>
          </a:xfrm>
          <a:prstGeom prst="rect">
            <a:avLst/>
          </a:prstGeom>
          <a:noFill/>
          <a:ln>
            <a:noFill/>
          </a:ln>
        </p:spPr>
        <p:txBody>
          <a:bodyPr spcFirstLastPara="1" wrap="square" lIns="91425" tIns="45700" rIns="91425" bIns="45700" anchor="b" anchorCtr="0">
            <a:noAutofit/>
          </a:bodyPr>
          <a:lstStyle/>
          <a:p>
            <a:pPr marL="0" marR="0" lvl="0" indent="0" algn="ctr" rtl="0">
              <a:spcBef>
                <a:spcPts val="0"/>
              </a:spcBef>
              <a:spcAft>
                <a:spcPts val="0"/>
              </a:spcAft>
              <a:buClr>
                <a:schemeClr val="accent1"/>
              </a:buClr>
              <a:buSzPts val="2400"/>
              <a:buFont typeface="Georgia"/>
              <a:buNone/>
            </a:pPr>
            <a:r>
              <a:rPr lang="en-US" sz="2400" b="1" i="0" u="none" strike="noStrike" cap="none">
                <a:solidFill>
                  <a:schemeClr val="accent1"/>
                </a:solidFill>
                <a:latin typeface="Georgia"/>
                <a:ea typeface="Georgia"/>
                <a:cs typeface="Georgia"/>
                <a:sym typeface="Georgia"/>
              </a:rPr>
              <a:t>For conservation advocacy, use </a:t>
            </a:r>
            <a:r>
              <a:rPr lang="en-US" sz="2400" b="1" i="0" u="sng" strike="noStrike" cap="none">
                <a:solidFill>
                  <a:schemeClr val="accent1"/>
                </a:solidFill>
                <a:latin typeface="Georgia"/>
                <a:ea typeface="Georgia"/>
                <a:cs typeface="Georgia"/>
                <a:sym typeface="Georgia"/>
              </a:rPr>
              <a:t>applicable legal requirements</a:t>
            </a:r>
            <a:r>
              <a:rPr lang="en-US" sz="2400" b="1" i="0" u="none" strike="noStrike" cap="none">
                <a:solidFill>
                  <a:schemeClr val="accent1"/>
                </a:solidFill>
                <a:latin typeface="Georgia"/>
                <a:ea typeface="Georgia"/>
                <a:cs typeface="Georgia"/>
                <a:sym typeface="Georgia"/>
              </a:rPr>
              <a:t> to structure expert opinions:</a:t>
            </a:r>
            <a:r>
              <a:rPr lang="en-US" sz="2800" b="0" i="0" u="none" strike="noStrike" cap="none">
                <a:solidFill>
                  <a:schemeClr val="accent1"/>
                </a:solidFill>
                <a:latin typeface="Source Sans Pro"/>
                <a:ea typeface="Source Sans Pro"/>
                <a:cs typeface="Source Sans Pro"/>
                <a:sym typeface="Source Sans Pro"/>
              </a:rPr>
              <a:t/>
            </a:r>
            <a:br>
              <a:rPr lang="en-US" sz="2800" b="0" i="0" u="none" strike="noStrike" cap="none">
                <a:solidFill>
                  <a:schemeClr val="accent1"/>
                </a:solidFill>
                <a:latin typeface="Source Sans Pro"/>
                <a:ea typeface="Source Sans Pro"/>
                <a:cs typeface="Source Sans Pro"/>
                <a:sym typeface="Source Sans Pro"/>
              </a:rPr>
            </a:br>
            <a:endParaRPr sz="2800" b="0" i="0" u="none" strike="noStrike" cap="none">
              <a:solidFill>
                <a:schemeClr val="accent1"/>
              </a:solidFill>
              <a:latin typeface="Georgia"/>
              <a:ea typeface="Georgia"/>
              <a:cs typeface="Georgia"/>
              <a:sym typeface="Georgia"/>
            </a:endParaRPr>
          </a:p>
        </p:txBody>
      </p:sp>
      <p:sp>
        <p:nvSpPr>
          <p:cNvPr id="139" name="Shape 139"/>
          <p:cNvSpPr txBox="1">
            <a:spLocks noGrp="1"/>
          </p:cNvSpPr>
          <p:nvPr>
            <p:ph type="body" idx="1"/>
          </p:nvPr>
        </p:nvSpPr>
        <p:spPr>
          <a:xfrm>
            <a:off x="549275" y="1257300"/>
            <a:ext cx="8042276" cy="468630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rgbClr val="6DB7D7"/>
              </a:buClr>
              <a:buSzPts val="2442"/>
              <a:buFont typeface="Noto Sans Symbols"/>
              <a:buNone/>
            </a:pPr>
            <a:r>
              <a:rPr lang="en-US" sz="2220" b="1" i="0" u="sng" strike="noStrike" cap="none">
                <a:solidFill>
                  <a:srgbClr val="595959"/>
                </a:solidFill>
                <a:latin typeface="Georgia"/>
                <a:ea typeface="Georgia"/>
                <a:cs typeface="Georgia"/>
                <a:sym typeface="Georgia"/>
              </a:rPr>
              <a:t>Endangered Species Act</a:t>
            </a:r>
            <a:r>
              <a:rPr lang="en-US" sz="2220" b="0" i="0" u="none" strike="noStrike" cap="none">
                <a:solidFill>
                  <a:srgbClr val="595959"/>
                </a:solidFill>
                <a:latin typeface="Georgia"/>
                <a:ea typeface="Georgia"/>
                <a:cs typeface="Georgia"/>
                <a:sym typeface="Georgia"/>
              </a:rPr>
              <a:t>: </a:t>
            </a:r>
            <a:endParaRPr/>
          </a:p>
          <a:p>
            <a:pPr marL="679450" marR="0" lvl="1" indent="-342900" algn="l" rtl="0">
              <a:spcBef>
                <a:spcPts val="600"/>
              </a:spcBef>
              <a:spcAft>
                <a:spcPts val="0"/>
              </a:spcAft>
              <a:buClr>
                <a:srgbClr val="205C77"/>
              </a:buClr>
              <a:buSzPts val="2239"/>
              <a:buFont typeface="Noto Sans Symbols"/>
              <a:buChar char="➢"/>
            </a:pPr>
            <a:r>
              <a:rPr lang="en-US" sz="2035" b="0" i="0" u="none" strike="noStrike" cap="none">
                <a:solidFill>
                  <a:srgbClr val="595959"/>
                </a:solidFill>
                <a:latin typeface="Georgia"/>
                <a:ea typeface="Georgia"/>
                <a:cs typeface="Georgia"/>
                <a:sym typeface="Georgia"/>
              </a:rPr>
              <a:t>Agencies must apply the “</a:t>
            </a:r>
            <a:r>
              <a:rPr lang="en-US" sz="2035" b="1" i="0" u="none" strike="noStrike" cap="none">
                <a:solidFill>
                  <a:srgbClr val="595959"/>
                </a:solidFill>
                <a:latin typeface="Georgia"/>
                <a:ea typeface="Georgia"/>
                <a:cs typeface="Georgia"/>
                <a:sym typeface="Georgia"/>
              </a:rPr>
              <a:t>best scientific and commercial data</a:t>
            </a:r>
            <a:r>
              <a:rPr lang="en-US" sz="2035" b="0" i="0" u="none" strike="noStrike" cap="none">
                <a:solidFill>
                  <a:srgbClr val="595959"/>
                </a:solidFill>
                <a:latin typeface="Georgia"/>
                <a:ea typeface="Georgia"/>
                <a:cs typeface="Georgia"/>
                <a:sym typeface="Georgia"/>
              </a:rPr>
              <a:t> </a:t>
            </a:r>
            <a:r>
              <a:rPr lang="en-US" sz="2035" b="1" i="0" u="none" strike="noStrike" cap="none">
                <a:solidFill>
                  <a:srgbClr val="595959"/>
                </a:solidFill>
                <a:latin typeface="Georgia"/>
                <a:ea typeface="Georgia"/>
                <a:cs typeface="Georgia"/>
                <a:sym typeface="Georgia"/>
              </a:rPr>
              <a:t>available</a:t>
            </a:r>
            <a:r>
              <a:rPr lang="en-US" sz="2035" b="0" i="0" u="none" strike="noStrike" cap="none">
                <a:solidFill>
                  <a:srgbClr val="595959"/>
                </a:solidFill>
                <a:latin typeface="Georgia"/>
                <a:ea typeface="Georgia"/>
                <a:cs typeface="Georgia"/>
                <a:sym typeface="Georgia"/>
              </a:rPr>
              <a:t>.” 16 U.S.C. §1533(b)(1)(A) (listing decisions) &amp; § 1536(c)(1) (biological assessments).</a:t>
            </a:r>
            <a:endParaRPr sz="2035" b="0" i="0" u="none" strike="noStrike" cap="none">
              <a:solidFill>
                <a:srgbClr val="595959"/>
              </a:solidFill>
              <a:latin typeface="Georgia"/>
              <a:ea typeface="Georgia"/>
              <a:cs typeface="Georgia"/>
              <a:sym typeface="Georgia"/>
            </a:endParaRPr>
          </a:p>
          <a:p>
            <a:pPr marL="0" marR="0" lvl="0" indent="0" algn="l" rtl="0">
              <a:spcBef>
                <a:spcPts val="2000"/>
              </a:spcBef>
              <a:spcAft>
                <a:spcPts val="0"/>
              </a:spcAft>
              <a:buClr>
                <a:srgbClr val="6DB7D7"/>
              </a:buClr>
              <a:buSzPts val="2442"/>
              <a:buFont typeface="Noto Sans Symbols"/>
              <a:buNone/>
            </a:pPr>
            <a:r>
              <a:rPr lang="en-US" sz="2220" b="1" i="0" u="sng" strike="noStrike" cap="none">
                <a:solidFill>
                  <a:srgbClr val="595959"/>
                </a:solidFill>
                <a:latin typeface="Georgia"/>
                <a:ea typeface="Georgia"/>
                <a:cs typeface="Georgia"/>
                <a:sym typeface="Georgia"/>
              </a:rPr>
              <a:t>National Environmental Policy Act</a:t>
            </a:r>
            <a:r>
              <a:rPr lang="en-US" sz="2220" b="1" i="0" u="none" strike="noStrike" cap="none">
                <a:solidFill>
                  <a:srgbClr val="595959"/>
                </a:solidFill>
                <a:latin typeface="Georgia"/>
                <a:ea typeface="Georgia"/>
                <a:cs typeface="Georgia"/>
                <a:sym typeface="Georgia"/>
              </a:rPr>
              <a:t>: </a:t>
            </a:r>
            <a:endParaRPr/>
          </a:p>
          <a:p>
            <a:pPr marL="679450" marR="0" lvl="1" indent="-342900" algn="l" rtl="0">
              <a:spcBef>
                <a:spcPts val="600"/>
              </a:spcBef>
              <a:spcAft>
                <a:spcPts val="0"/>
              </a:spcAft>
              <a:buClr>
                <a:srgbClr val="205C77"/>
              </a:buClr>
              <a:buSzPts val="2239"/>
              <a:buFont typeface="Noto Sans Symbols"/>
              <a:buChar char="➢"/>
            </a:pPr>
            <a:r>
              <a:rPr lang="en-US" sz="2035" b="0" i="0" u="none" strike="noStrike" cap="none">
                <a:solidFill>
                  <a:srgbClr val="595959"/>
                </a:solidFill>
                <a:latin typeface="Georgia"/>
                <a:ea typeface="Georgia"/>
                <a:cs typeface="Georgia"/>
                <a:sym typeface="Georgia"/>
              </a:rPr>
              <a:t>EIS “shall provide </a:t>
            </a:r>
            <a:r>
              <a:rPr lang="en-US" sz="2035" b="1" i="0" u="none" strike="noStrike" cap="none">
                <a:solidFill>
                  <a:srgbClr val="595959"/>
                </a:solidFill>
                <a:latin typeface="Georgia"/>
                <a:ea typeface="Georgia"/>
                <a:cs typeface="Georgia"/>
                <a:sym typeface="Georgia"/>
              </a:rPr>
              <a:t>full and fair discussion of significant environmental impacts,</a:t>
            </a:r>
            <a:r>
              <a:rPr lang="en-US" sz="2035" b="0" i="0" u="none" strike="noStrike" cap="none">
                <a:solidFill>
                  <a:srgbClr val="595959"/>
                </a:solidFill>
                <a:latin typeface="Georgia"/>
                <a:ea typeface="Georgia"/>
                <a:cs typeface="Georgia"/>
                <a:sym typeface="Georgia"/>
              </a:rPr>
              <a:t>” 40 C.F.R. § 1502.1. </a:t>
            </a:r>
            <a:endParaRPr sz="2035" b="0" i="0" u="none" strike="noStrike" cap="none">
              <a:solidFill>
                <a:srgbClr val="595959"/>
              </a:solidFill>
              <a:latin typeface="Georgia"/>
              <a:ea typeface="Georgia"/>
              <a:cs typeface="Georgia"/>
              <a:sym typeface="Georgia"/>
            </a:endParaRPr>
          </a:p>
          <a:p>
            <a:pPr marL="679450" marR="0" lvl="1" indent="-342900" algn="l" rtl="0">
              <a:spcBef>
                <a:spcPts val="600"/>
              </a:spcBef>
              <a:spcAft>
                <a:spcPts val="0"/>
              </a:spcAft>
              <a:buClr>
                <a:srgbClr val="205C77"/>
              </a:buClr>
              <a:buSzPts val="2239"/>
              <a:buFont typeface="Noto Sans Symbols"/>
              <a:buChar char="➢"/>
            </a:pPr>
            <a:r>
              <a:rPr lang="en-US" sz="2035" b="0" i="0" u="none" strike="noStrike" cap="none">
                <a:solidFill>
                  <a:srgbClr val="595959"/>
                </a:solidFill>
                <a:latin typeface="Georgia"/>
                <a:ea typeface="Georgia"/>
                <a:cs typeface="Georgia"/>
                <a:sym typeface="Georgia"/>
              </a:rPr>
              <a:t>NEPA documents must be “</a:t>
            </a:r>
            <a:r>
              <a:rPr lang="en-US" sz="2035" b="1" i="0" u="none" strike="noStrike" cap="none">
                <a:solidFill>
                  <a:srgbClr val="595959"/>
                </a:solidFill>
                <a:latin typeface="Georgia"/>
                <a:ea typeface="Georgia"/>
                <a:cs typeface="Georgia"/>
                <a:sym typeface="Georgia"/>
              </a:rPr>
              <a:t>high quality</a:t>
            </a:r>
            <a:r>
              <a:rPr lang="en-US" sz="2035" b="0" i="0" u="none" strike="noStrike" cap="none">
                <a:solidFill>
                  <a:srgbClr val="595959"/>
                </a:solidFill>
                <a:latin typeface="Georgia"/>
                <a:ea typeface="Georgia"/>
                <a:cs typeface="Georgia"/>
                <a:sym typeface="Georgia"/>
              </a:rPr>
              <a:t>” and “</a:t>
            </a:r>
            <a:r>
              <a:rPr lang="en-US" sz="2035" b="1" i="0" u="none" strike="noStrike" cap="none">
                <a:solidFill>
                  <a:srgbClr val="595959"/>
                </a:solidFill>
                <a:latin typeface="Georgia"/>
                <a:ea typeface="Georgia"/>
                <a:cs typeface="Georgia"/>
                <a:sym typeface="Georgia"/>
              </a:rPr>
              <a:t>accurate scientific analysis</a:t>
            </a:r>
            <a:r>
              <a:rPr lang="en-US" sz="2035" b="0" i="0" u="none" strike="noStrike" cap="none">
                <a:solidFill>
                  <a:srgbClr val="595959"/>
                </a:solidFill>
                <a:latin typeface="Georgia"/>
                <a:ea typeface="Georgia"/>
                <a:cs typeface="Georgia"/>
                <a:sym typeface="Georgia"/>
              </a:rPr>
              <a:t>,” and “</a:t>
            </a:r>
            <a:r>
              <a:rPr lang="en-US" sz="2035" b="1" i="0" u="none" strike="noStrike" cap="none">
                <a:solidFill>
                  <a:srgbClr val="595959"/>
                </a:solidFill>
                <a:latin typeface="Georgia"/>
                <a:ea typeface="Georgia"/>
                <a:cs typeface="Georgia"/>
                <a:sym typeface="Georgia"/>
              </a:rPr>
              <a:t>professional and scientific integrity</a:t>
            </a:r>
            <a:r>
              <a:rPr lang="en-US" sz="2035" b="0" i="0" u="none" strike="noStrike" cap="none">
                <a:solidFill>
                  <a:srgbClr val="595959"/>
                </a:solidFill>
                <a:latin typeface="Georgia"/>
                <a:ea typeface="Georgia"/>
                <a:cs typeface="Georgia"/>
                <a:sym typeface="Georgia"/>
              </a:rPr>
              <a:t>.” 40 C.F.R. § 1500.1(b) &amp; § 1502.24</a:t>
            </a:r>
            <a:endParaRPr/>
          </a:p>
          <a:p>
            <a:pPr marL="679450" marR="0" lvl="1" indent="-342900" algn="l" rtl="0">
              <a:spcBef>
                <a:spcPts val="600"/>
              </a:spcBef>
              <a:spcAft>
                <a:spcPts val="0"/>
              </a:spcAft>
              <a:buClr>
                <a:srgbClr val="205C77"/>
              </a:buClr>
              <a:buSzPts val="2239"/>
              <a:buFont typeface="Noto Sans Symbols"/>
              <a:buChar char="➢"/>
            </a:pPr>
            <a:r>
              <a:rPr lang="en-US" sz="2035" b="0" i="0" u="none" strike="noStrike" cap="none">
                <a:solidFill>
                  <a:srgbClr val="595959"/>
                </a:solidFill>
                <a:latin typeface="Georgia"/>
                <a:ea typeface="Georgia"/>
                <a:cs typeface="Georgia"/>
                <a:sym typeface="Georgia"/>
              </a:rPr>
              <a:t>NEPA “hard look” must not “</a:t>
            </a:r>
            <a:r>
              <a:rPr lang="en-US" sz="2035" b="1" i="0" u="none" strike="noStrike" cap="none">
                <a:solidFill>
                  <a:srgbClr val="595959"/>
                </a:solidFill>
                <a:latin typeface="Georgia"/>
                <a:ea typeface="Georgia"/>
                <a:cs typeface="Georgia"/>
                <a:sym typeface="Georgia"/>
              </a:rPr>
              <a:t>improperly minimize negative side effects</a:t>
            </a:r>
            <a:r>
              <a:rPr lang="en-US" sz="2035" b="0" i="0" u="none" strike="noStrike" cap="none">
                <a:solidFill>
                  <a:srgbClr val="595959"/>
                </a:solidFill>
                <a:latin typeface="Georgia"/>
                <a:ea typeface="Georgia"/>
                <a:cs typeface="Georgia"/>
                <a:sym typeface="Georgia"/>
              </a:rPr>
              <a:t>.” </a:t>
            </a:r>
            <a:r>
              <a:rPr lang="en-US" sz="2035" b="0" i="1" u="none" strike="noStrike" cap="none">
                <a:solidFill>
                  <a:srgbClr val="595959"/>
                </a:solidFill>
                <a:latin typeface="Georgia"/>
                <a:ea typeface="Georgia"/>
                <a:cs typeface="Georgia"/>
                <a:sym typeface="Georgia"/>
              </a:rPr>
              <a:t>Earth Island Inst. v. U.S. Forest Serv</a:t>
            </a:r>
            <a:r>
              <a:rPr lang="en-US" sz="2035" b="0" i="0" u="none" strike="noStrike" cap="none">
                <a:solidFill>
                  <a:srgbClr val="595959"/>
                </a:solidFill>
                <a:latin typeface="Georgia"/>
                <a:ea typeface="Georgia"/>
                <a:cs typeface="Georgia"/>
                <a:sym typeface="Georgia"/>
              </a:rPr>
              <a:t>., 442 F.3d 1147, 1159 (9th Cir. 2006).   </a:t>
            </a:r>
            <a:endParaRPr/>
          </a:p>
          <a:p>
            <a:pPr marL="0" marR="0" lvl="0" indent="0" algn="l" rtl="0">
              <a:spcBef>
                <a:spcPts val="2000"/>
              </a:spcBef>
              <a:spcAft>
                <a:spcPts val="0"/>
              </a:spcAft>
              <a:buClr>
                <a:srgbClr val="6DB7D7"/>
              </a:buClr>
              <a:buSzPts val="2442"/>
              <a:buFont typeface="Noto Sans Symbols"/>
              <a:buNone/>
            </a:pPr>
            <a:endParaRPr sz="2220" b="1" i="0" u="none" strike="noStrike" cap="none">
              <a:solidFill>
                <a:srgbClr val="595959"/>
              </a:solidFill>
              <a:latin typeface="Georgia"/>
              <a:ea typeface="Georgia"/>
              <a:cs typeface="Georgia"/>
              <a:sym typeface="Georgi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Shape 145"/>
          <p:cNvSpPr txBox="1">
            <a:spLocks noGrp="1"/>
          </p:cNvSpPr>
          <p:nvPr>
            <p:ph type="title"/>
          </p:nvPr>
        </p:nvSpPr>
        <p:spPr>
          <a:xfrm>
            <a:off x="457200" y="274638"/>
            <a:ext cx="8229600" cy="772188"/>
          </a:xfrm>
          <a:prstGeom prst="rect">
            <a:avLst/>
          </a:prstGeom>
          <a:noFill/>
          <a:ln>
            <a:noFill/>
          </a:ln>
        </p:spPr>
        <p:txBody>
          <a:bodyPr spcFirstLastPara="1" wrap="square" lIns="91425" tIns="45700" rIns="91425" bIns="45700" anchor="b" anchorCtr="0">
            <a:noAutofit/>
          </a:bodyPr>
          <a:lstStyle/>
          <a:p>
            <a:pPr marL="0" marR="0" lvl="0" indent="0" algn="ctr" rtl="0">
              <a:spcBef>
                <a:spcPts val="0"/>
              </a:spcBef>
              <a:spcAft>
                <a:spcPts val="0"/>
              </a:spcAft>
              <a:buClr>
                <a:schemeClr val="accent1"/>
              </a:buClr>
              <a:buSzPts val="2400"/>
              <a:buFont typeface="Georgia"/>
              <a:buNone/>
            </a:pPr>
            <a:r>
              <a:rPr lang="en-US" sz="2400" b="1" i="0" u="none" strike="noStrike" cap="none">
                <a:solidFill>
                  <a:schemeClr val="accent1"/>
                </a:solidFill>
                <a:latin typeface="Georgia"/>
                <a:ea typeface="Georgia"/>
                <a:cs typeface="Georgia"/>
                <a:sym typeface="Georgia"/>
              </a:rPr>
              <a:t>WHERE DO YOU FIND EXPERTS?</a:t>
            </a:r>
            <a:endParaRPr sz="2400" b="0" i="0" u="none" strike="noStrike" cap="none">
              <a:solidFill>
                <a:schemeClr val="accent1"/>
              </a:solidFill>
              <a:latin typeface="Georgia"/>
              <a:ea typeface="Georgia"/>
              <a:cs typeface="Georgia"/>
              <a:sym typeface="Georgia"/>
            </a:endParaRPr>
          </a:p>
        </p:txBody>
      </p:sp>
      <p:sp>
        <p:nvSpPr>
          <p:cNvPr id="146" name="Shape 146"/>
          <p:cNvSpPr txBox="1">
            <a:spLocks noGrp="1"/>
          </p:cNvSpPr>
          <p:nvPr>
            <p:ph type="body" idx="1"/>
          </p:nvPr>
        </p:nvSpPr>
        <p:spPr>
          <a:xfrm>
            <a:off x="150598" y="1139110"/>
            <a:ext cx="8536202" cy="5444251"/>
          </a:xfrm>
          <a:prstGeom prst="rect">
            <a:avLst/>
          </a:prstGeom>
          <a:noFill/>
          <a:ln>
            <a:noFill/>
          </a:ln>
        </p:spPr>
        <p:txBody>
          <a:bodyPr spcFirstLastPara="1" wrap="square" lIns="91425" tIns="45700" rIns="91425" bIns="45700" anchor="t" anchorCtr="0">
            <a:noAutofit/>
          </a:bodyPr>
          <a:lstStyle/>
          <a:p>
            <a:pPr marL="685800" marR="0" lvl="2" indent="0" algn="ctr" rtl="0">
              <a:spcBef>
                <a:spcPts val="0"/>
              </a:spcBef>
              <a:spcAft>
                <a:spcPts val="0"/>
              </a:spcAft>
              <a:buClr>
                <a:srgbClr val="6DB7D7"/>
              </a:buClr>
              <a:buSzPts val="2200"/>
              <a:buFont typeface="Noto Sans Symbols"/>
              <a:buNone/>
            </a:pPr>
            <a:endParaRPr sz="2000" b="1" i="0" u="none" strike="noStrike" cap="none">
              <a:solidFill>
                <a:srgbClr val="595959"/>
              </a:solidFill>
              <a:latin typeface="Georgia"/>
              <a:ea typeface="Georgia"/>
              <a:cs typeface="Georgia"/>
              <a:sym typeface="Georgia"/>
            </a:endParaRPr>
          </a:p>
          <a:p>
            <a:pPr marL="1143000" marR="0" lvl="2" indent="-457200" algn="l" rtl="0">
              <a:spcBef>
                <a:spcPts val="600"/>
              </a:spcBef>
              <a:spcAft>
                <a:spcPts val="0"/>
              </a:spcAft>
              <a:buClr>
                <a:srgbClr val="6DB7D7"/>
              </a:buClr>
              <a:buSzPts val="2200"/>
              <a:buFont typeface="Source Sans Pro"/>
              <a:buAutoNum type="arabicPeriod"/>
            </a:pPr>
            <a:r>
              <a:rPr lang="en-US" sz="2000" b="1" i="0" u="none" strike="noStrike" cap="none">
                <a:solidFill>
                  <a:srgbClr val="595959"/>
                </a:solidFill>
                <a:latin typeface="Georgia"/>
                <a:ea typeface="Georgia"/>
                <a:cs typeface="Georgia"/>
                <a:sym typeface="Georgia"/>
              </a:rPr>
              <a:t>Staff, Board and Members:  </a:t>
            </a:r>
            <a:r>
              <a:rPr lang="en-US" sz="2000" b="0" i="0" u="none" strike="noStrike" cap="none">
                <a:solidFill>
                  <a:srgbClr val="595959"/>
                </a:solidFill>
                <a:latin typeface="Georgia"/>
                <a:ea typeface="Georgia"/>
                <a:cs typeface="Georgia"/>
                <a:sym typeface="Georgia"/>
              </a:rPr>
              <a:t>Easiest and often most useful way to find experts.  Often combine their expert views or knowledge with “standing” declarations for court</a:t>
            </a:r>
            <a:endParaRPr sz="2000" b="1" i="0" u="none" strike="noStrike" cap="none">
              <a:solidFill>
                <a:srgbClr val="595959"/>
              </a:solidFill>
              <a:latin typeface="Georgia"/>
              <a:ea typeface="Georgia"/>
              <a:cs typeface="Georgia"/>
              <a:sym typeface="Georgia"/>
            </a:endParaRPr>
          </a:p>
          <a:p>
            <a:pPr marL="1143000" marR="0" lvl="2" indent="-457200" algn="l" rtl="0">
              <a:spcBef>
                <a:spcPts val="600"/>
              </a:spcBef>
              <a:spcAft>
                <a:spcPts val="0"/>
              </a:spcAft>
              <a:buClr>
                <a:srgbClr val="6DB7D7"/>
              </a:buClr>
              <a:buSzPts val="2200"/>
              <a:buFont typeface="Source Sans Pro"/>
              <a:buAutoNum type="arabicPeriod"/>
            </a:pPr>
            <a:r>
              <a:rPr lang="en-US" sz="2000" b="1" i="0" u="none" strike="noStrike" cap="none">
                <a:solidFill>
                  <a:srgbClr val="595959"/>
                </a:solidFill>
                <a:latin typeface="Georgia"/>
                <a:ea typeface="Georgia"/>
                <a:cs typeface="Georgia"/>
                <a:sym typeface="Georgia"/>
              </a:rPr>
              <a:t>Retired Agency Professionals: </a:t>
            </a:r>
            <a:r>
              <a:rPr lang="en-US" sz="2000" b="0" i="0" u="none" strike="noStrike" cap="none">
                <a:solidFill>
                  <a:srgbClr val="595959"/>
                </a:solidFill>
                <a:latin typeface="Georgia"/>
                <a:ea typeface="Georgia"/>
                <a:cs typeface="Georgia"/>
                <a:sym typeface="Georgia"/>
              </a:rPr>
              <a:t>Very useful source of expertise from agencies themselves, easier for courts to accept.  Need to watch out for ethics statutes (18 USC 207)</a:t>
            </a:r>
            <a:endParaRPr sz="2000" b="1" i="0" u="none" strike="noStrike" cap="none">
              <a:solidFill>
                <a:srgbClr val="595959"/>
              </a:solidFill>
              <a:latin typeface="Georgia"/>
              <a:ea typeface="Georgia"/>
              <a:cs typeface="Georgia"/>
              <a:sym typeface="Georgia"/>
            </a:endParaRPr>
          </a:p>
          <a:p>
            <a:pPr marL="1143000" marR="0" lvl="2" indent="-457200" algn="l" rtl="0">
              <a:spcBef>
                <a:spcPts val="600"/>
              </a:spcBef>
              <a:spcAft>
                <a:spcPts val="0"/>
              </a:spcAft>
              <a:buClr>
                <a:srgbClr val="6DB7D7"/>
              </a:buClr>
              <a:buSzPts val="2200"/>
              <a:buFont typeface="Source Sans Pro"/>
              <a:buAutoNum type="arabicPeriod"/>
            </a:pPr>
            <a:r>
              <a:rPr lang="en-US" sz="2000" b="1" i="0" u="none" strike="noStrike" cap="none">
                <a:solidFill>
                  <a:srgbClr val="595959"/>
                </a:solidFill>
                <a:latin typeface="Georgia"/>
                <a:ea typeface="Georgia"/>
                <a:cs typeface="Georgia"/>
                <a:sym typeface="Georgia"/>
              </a:rPr>
              <a:t>Colleges, Universities, Research Institutes: </a:t>
            </a:r>
            <a:r>
              <a:rPr lang="en-US" sz="2000" b="0" i="0" u="none" strike="noStrike" cap="none">
                <a:solidFill>
                  <a:srgbClr val="595959"/>
                </a:solidFill>
                <a:latin typeface="Georgia"/>
                <a:ea typeface="Georgia"/>
                <a:cs typeface="Georgia"/>
                <a:sym typeface="Georgia"/>
              </a:rPr>
              <a:t>Obvious sources of experts, but watch out for “neutral” experts who cannot be advocates</a:t>
            </a:r>
            <a:endParaRPr sz="2000" b="1" i="0" u="none" strike="noStrike" cap="none">
              <a:solidFill>
                <a:srgbClr val="595959"/>
              </a:solidFill>
              <a:latin typeface="Georgia"/>
              <a:ea typeface="Georgia"/>
              <a:cs typeface="Georgia"/>
              <a:sym typeface="Georgia"/>
            </a:endParaRPr>
          </a:p>
          <a:p>
            <a:pPr marL="1143000" marR="0" lvl="2" indent="-457200" algn="l" rtl="0">
              <a:spcBef>
                <a:spcPts val="600"/>
              </a:spcBef>
              <a:spcAft>
                <a:spcPts val="0"/>
              </a:spcAft>
              <a:buClr>
                <a:srgbClr val="6DB7D7"/>
              </a:buClr>
              <a:buSzPts val="2200"/>
              <a:buFont typeface="Source Sans Pro"/>
              <a:buAutoNum type="arabicPeriod"/>
            </a:pPr>
            <a:r>
              <a:rPr lang="en-US" sz="2000" b="1" i="0" u="none" strike="noStrike" cap="none">
                <a:solidFill>
                  <a:srgbClr val="595959"/>
                </a:solidFill>
                <a:latin typeface="Georgia"/>
                <a:ea typeface="Georgia"/>
                <a:cs typeface="Georgia"/>
                <a:sym typeface="Georgia"/>
              </a:rPr>
              <a:t>People With On-the-Ground Knowledge:  </a:t>
            </a:r>
            <a:r>
              <a:rPr lang="en-US" sz="2000" b="0" i="0" u="none" strike="noStrike" cap="none">
                <a:solidFill>
                  <a:srgbClr val="595959"/>
                </a:solidFill>
                <a:latin typeface="Georgia"/>
                <a:ea typeface="Georgia"/>
                <a:cs typeface="Georgia"/>
                <a:sym typeface="Georgia"/>
              </a:rPr>
              <a:t>Locals, etc.  May be hard to control if not a member</a:t>
            </a:r>
            <a:endParaRPr sz="2000" b="1" i="0" u="none" strike="noStrike" cap="none">
              <a:solidFill>
                <a:srgbClr val="595959"/>
              </a:solidFill>
              <a:latin typeface="Georgia"/>
              <a:ea typeface="Georgia"/>
              <a:cs typeface="Georgia"/>
              <a:sym typeface="Georgia"/>
            </a:endParaRPr>
          </a:p>
          <a:p>
            <a:pPr marL="1143000" marR="0" lvl="2" indent="-457200" algn="l" rtl="0">
              <a:spcBef>
                <a:spcPts val="600"/>
              </a:spcBef>
              <a:spcAft>
                <a:spcPts val="0"/>
              </a:spcAft>
              <a:buClr>
                <a:srgbClr val="6DB7D7"/>
              </a:buClr>
              <a:buSzPts val="2200"/>
              <a:buFont typeface="Source Sans Pro"/>
              <a:buAutoNum type="arabicPeriod"/>
            </a:pPr>
            <a:r>
              <a:rPr lang="en-US" sz="2000" b="1" i="0" u="none" strike="noStrike" cap="none">
                <a:solidFill>
                  <a:srgbClr val="595959"/>
                </a:solidFill>
                <a:latin typeface="Georgia"/>
                <a:ea typeface="Georgia"/>
                <a:cs typeface="Georgia"/>
                <a:sym typeface="Georgia"/>
              </a:rPr>
              <a:t>Paid Experts:  </a:t>
            </a:r>
            <a:r>
              <a:rPr lang="en-US" sz="2000" b="0" i="0" u="none" strike="noStrike" cap="none">
                <a:solidFill>
                  <a:srgbClr val="595959"/>
                </a:solidFill>
                <a:latin typeface="Georgia"/>
                <a:ea typeface="Georgia"/>
                <a:cs typeface="Georgia"/>
                <a:sym typeface="Georgia"/>
              </a:rPr>
              <a:t>Least common source of experts for enviro groups; seek “low bono” if they won’t do “pro bono” work</a:t>
            </a:r>
            <a:r>
              <a:rPr lang="en-US" sz="2000" b="1" i="0" u="none" strike="noStrike" cap="none">
                <a:solidFill>
                  <a:srgbClr val="595959"/>
                </a:solidFill>
                <a:latin typeface="Georgia"/>
                <a:ea typeface="Georgia"/>
                <a:cs typeface="Georgia"/>
                <a:sym typeface="Georgia"/>
              </a:rPr>
              <a:t> </a:t>
            </a:r>
            <a:endParaRPr sz="2000" b="1" i="0" u="none" strike="noStrike" cap="none">
              <a:solidFill>
                <a:srgbClr val="595959"/>
              </a:solidFill>
              <a:latin typeface="Georgia"/>
              <a:ea typeface="Georgia"/>
              <a:cs typeface="Georgia"/>
              <a:sym typeface="Georgia"/>
            </a:endParaRPr>
          </a:p>
          <a:p>
            <a:pPr marL="388938" marR="0" lvl="0" indent="0" algn="ctr" rtl="0">
              <a:spcBef>
                <a:spcPts val="2000"/>
              </a:spcBef>
              <a:spcAft>
                <a:spcPts val="0"/>
              </a:spcAft>
              <a:buClr>
                <a:srgbClr val="6DB7D7"/>
              </a:buClr>
              <a:buSzPts val="2640"/>
              <a:buFont typeface="Noto Sans Symbols"/>
              <a:buNone/>
            </a:pPr>
            <a:endParaRPr sz="2400" b="1" i="0" u="none" strike="noStrike" cap="none">
              <a:solidFill>
                <a:srgbClr val="595959"/>
              </a:solidFill>
              <a:latin typeface="Georgia"/>
              <a:ea typeface="Georgia"/>
              <a:cs typeface="Georgia"/>
              <a:sym typeface="Georgia"/>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Shape 152"/>
          <p:cNvSpPr txBox="1">
            <a:spLocks noGrp="1"/>
          </p:cNvSpPr>
          <p:nvPr>
            <p:ph type="title"/>
          </p:nvPr>
        </p:nvSpPr>
        <p:spPr>
          <a:xfrm>
            <a:off x="457200" y="274638"/>
            <a:ext cx="8229600" cy="772188"/>
          </a:xfrm>
          <a:prstGeom prst="rect">
            <a:avLst/>
          </a:prstGeom>
          <a:noFill/>
          <a:ln>
            <a:noFill/>
          </a:ln>
        </p:spPr>
        <p:txBody>
          <a:bodyPr spcFirstLastPara="1" wrap="square" lIns="91425" tIns="45700" rIns="91425" bIns="45700" anchor="b" anchorCtr="0">
            <a:noAutofit/>
          </a:bodyPr>
          <a:lstStyle/>
          <a:p>
            <a:pPr marL="0" marR="0" lvl="0" indent="0" algn="ctr" rtl="0">
              <a:spcBef>
                <a:spcPts val="0"/>
              </a:spcBef>
              <a:spcAft>
                <a:spcPts val="0"/>
              </a:spcAft>
              <a:buClr>
                <a:schemeClr val="accent1"/>
              </a:buClr>
              <a:buSzPts val="2400"/>
              <a:buFont typeface="Georgia"/>
              <a:buNone/>
            </a:pPr>
            <a:r>
              <a:rPr lang="en-US" sz="2400" b="1" i="0" u="none" strike="noStrike" cap="none">
                <a:solidFill>
                  <a:schemeClr val="accent1"/>
                </a:solidFill>
                <a:latin typeface="Georgia"/>
                <a:ea typeface="Georgia"/>
                <a:cs typeface="Georgia"/>
                <a:sym typeface="Georgia"/>
              </a:rPr>
              <a:t>A FEW EXAMPLES OF EXPERTS</a:t>
            </a:r>
            <a:endParaRPr sz="2400" b="0" i="0" u="none" strike="noStrike" cap="none">
              <a:solidFill>
                <a:schemeClr val="accent1"/>
              </a:solidFill>
              <a:latin typeface="Georgia"/>
              <a:ea typeface="Georgia"/>
              <a:cs typeface="Georgia"/>
              <a:sym typeface="Georgia"/>
            </a:endParaRPr>
          </a:p>
        </p:txBody>
      </p:sp>
      <p:sp>
        <p:nvSpPr>
          <p:cNvPr id="153" name="Shape 153"/>
          <p:cNvSpPr txBox="1">
            <a:spLocks noGrp="1"/>
          </p:cNvSpPr>
          <p:nvPr>
            <p:ph type="body" idx="1"/>
          </p:nvPr>
        </p:nvSpPr>
        <p:spPr>
          <a:xfrm>
            <a:off x="150598" y="1139110"/>
            <a:ext cx="8536202" cy="544425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rgbClr val="6DB7D7"/>
              </a:buClr>
              <a:buSzPts val="2640"/>
              <a:buFont typeface="Noto Sans Symbols"/>
              <a:buNone/>
            </a:pPr>
            <a:r>
              <a:rPr lang="en-US" sz="2400" b="1" i="0" u="none" strike="noStrike" cap="none">
                <a:solidFill>
                  <a:srgbClr val="595959"/>
                </a:solidFill>
                <a:latin typeface="Georgia"/>
                <a:ea typeface="Georgia"/>
                <a:cs typeface="Georgia"/>
                <a:sym typeface="Georgia"/>
              </a:rPr>
              <a:t>Robert House, Kaz Thea, Al Espinosa: </a:t>
            </a:r>
            <a:r>
              <a:rPr lang="en-US" sz="2400" b="0" i="0" u="none" strike="noStrike" cap="none">
                <a:solidFill>
                  <a:srgbClr val="595959"/>
                </a:solidFill>
                <a:latin typeface="Georgia"/>
                <a:ea typeface="Georgia"/>
                <a:cs typeface="Georgia"/>
                <a:sym typeface="Georgia"/>
              </a:rPr>
              <a:t>Retired fisheries biologists with B.S. degrees and 10-25 years’ experience in federal agencies. Expert opinions on impacts of diversions, grazing or logging damage to listed fish</a:t>
            </a:r>
            <a:endParaRPr/>
          </a:p>
          <a:p>
            <a:pPr marL="0" marR="0" lvl="0" indent="0" algn="l" rtl="0">
              <a:spcBef>
                <a:spcPts val="2000"/>
              </a:spcBef>
              <a:spcAft>
                <a:spcPts val="0"/>
              </a:spcAft>
              <a:buClr>
                <a:srgbClr val="6DB7D7"/>
              </a:buClr>
              <a:buSzPts val="2640"/>
              <a:buFont typeface="Noto Sans Symbols"/>
              <a:buNone/>
            </a:pPr>
            <a:r>
              <a:rPr lang="en-US" sz="2400" b="1" i="0" u="none" strike="noStrike" cap="none">
                <a:solidFill>
                  <a:srgbClr val="595959"/>
                </a:solidFill>
                <a:latin typeface="Georgia"/>
                <a:ea typeface="Georgia"/>
                <a:cs typeface="Georgia"/>
                <a:sym typeface="Georgia"/>
              </a:rPr>
              <a:t>Clait Braun:</a:t>
            </a:r>
            <a:r>
              <a:rPr lang="en-US" sz="2400" b="0" i="0" u="none" strike="noStrike" cap="none">
                <a:solidFill>
                  <a:srgbClr val="595959"/>
                </a:solidFill>
                <a:latin typeface="Georgia"/>
                <a:ea typeface="Georgia"/>
                <a:cs typeface="Georgia"/>
                <a:sym typeface="Georgia"/>
              </a:rPr>
              <a:t> BS, MS and PhD, 25+ years with Colorado Wildlife, hundreds of published articles.  Comments and written declarations on BLM decisions (RMPs, wind farms, grazing), and in court.  Testified in RMP remedies hearing. </a:t>
            </a:r>
            <a:endParaRPr sz="2400" b="0" i="0" u="none" strike="noStrike" cap="none">
              <a:solidFill>
                <a:srgbClr val="595959"/>
              </a:solidFill>
              <a:latin typeface="Georgia"/>
              <a:ea typeface="Georgia"/>
              <a:cs typeface="Georgia"/>
              <a:sym typeface="Georgia"/>
            </a:endParaRPr>
          </a:p>
          <a:p>
            <a:pPr marL="0" marR="0" lvl="0" indent="0" algn="l" rtl="0">
              <a:spcBef>
                <a:spcPts val="2000"/>
              </a:spcBef>
              <a:spcAft>
                <a:spcPts val="0"/>
              </a:spcAft>
              <a:buClr>
                <a:srgbClr val="6DB7D7"/>
              </a:buClr>
              <a:buSzPts val="2640"/>
              <a:buFont typeface="Noto Sans Symbols"/>
              <a:buNone/>
            </a:pPr>
            <a:r>
              <a:rPr lang="en-US" sz="2400" b="1" i="0" u="none" strike="noStrike" cap="none">
                <a:solidFill>
                  <a:srgbClr val="595959"/>
                </a:solidFill>
                <a:latin typeface="Georgia"/>
                <a:ea typeface="Georgia"/>
                <a:cs typeface="Georgia"/>
                <a:sym typeface="Georgia"/>
              </a:rPr>
              <a:t>Justin Hayes:  </a:t>
            </a:r>
            <a:r>
              <a:rPr lang="en-US" sz="2400" b="0" i="0" u="none" strike="noStrike" cap="none">
                <a:solidFill>
                  <a:srgbClr val="595959"/>
                </a:solidFill>
                <a:latin typeface="Georgia"/>
                <a:ea typeface="Georgia"/>
                <a:cs typeface="Georgia"/>
                <a:sym typeface="Georgia"/>
              </a:rPr>
              <a:t>Program Director at Idaho Conservation League for last 12 years or so.  Bachelor and Master Degrees in Earth Sciences from Stanford.  Knows science, agency protocols and field conditions.  Many declarations and testified in </a:t>
            </a:r>
            <a:r>
              <a:rPr lang="en-US" sz="2400" b="0" i="1" u="none" strike="noStrike" cap="none">
                <a:solidFill>
                  <a:srgbClr val="595959"/>
                </a:solidFill>
                <a:latin typeface="Georgia"/>
                <a:ea typeface="Georgia"/>
                <a:cs typeface="Georgia"/>
                <a:sym typeface="Georgia"/>
              </a:rPr>
              <a:t>Atlanta Gold </a:t>
            </a:r>
            <a:r>
              <a:rPr lang="en-US" sz="2400" b="0" i="0" u="none" strike="noStrike" cap="none">
                <a:solidFill>
                  <a:srgbClr val="595959"/>
                </a:solidFill>
                <a:latin typeface="Georgia"/>
                <a:ea typeface="Georgia"/>
                <a:cs typeface="Georgia"/>
                <a:sym typeface="Georgia"/>
              </a:rPr>
              <a:t>contempt hearing.</a:t>
            </a:r>
            <a:endParaRPr sz="2400" b="0" i="0" u="none" strike="noStrike" cap="none">
              <a:solidFill>
                <a:srgbClr val="595959"/>
              </a:solidFill>
              <a:latin typeface="Georgia"/>
              <a:ea typeface="Georgia"/>
              <a:cs typeface="Georgia"/>
              <a:sym typeface="Georgia"/>
            </a:endParaRPr>
          </a:p>
          <a:p>
            <a:pPr marL="0" marR="0" lvl="0" indent="0" algn="l" rtl="0">
              <a:spcBef>
                <a:spcPts val="2000"/>
              </a:spcBef>
              <a:spcAft>
                <a:spcPts val="0"/>
              </a:spcAft>
              <a:buClr>
                <a:srgbClr val="6DB7D7"/>
              </a:buClr>
              <a:buSzPts val="2640"/>
              <a:buFont typeface="Noto Sans Symbols"/>
              <a:buNone/>
            </a:pPr>
            <a:endParaRPr sz="2400" b="0" i="0" u="none" strike="noStrike" cap="none">
              <a:solidFill>
                <a:srgbClr val="595959"/>
              </a:solidFill>
              <a:latin typeface="Source Sans Pro"/>
              <a:ea typeface="Source Sans Pro"/>
              <a:cs typeface="Source Sans Pro"/>
              <a:sym typeface="Source Sans Pro"/>
            </a:endParaRPr>
          </a:p>
          <a:p>
            <a:pPr marL="388938" marR="0" lvl="0" indent="0" algn="ctr" rtl="0">
              <a:spcBef>
                <a:spcPts val="2000"/>
              </a:spcBef>
              <a:spcAft>
                <a:spcPts val="0"/>
              </a:spcAft>
              <a:buClr>
                <a:srgbClr val="6DB7D7"/>
              </a:buClr>
              <a:buSzPts val="2640"/>
              <a:buFont typeface="Noto Sans Symbols"/>
              <a:buNone/>
            </a:pPr>
            <a:endParaRPr sz="2400" b="1" i="0" u="none" strike="noStrike" cap="none">
              <a:solidFill>
                <a:srgbClr val="595959"/>
              </a:solidFill>
              <a:latin typeface="Georgia"/>
              <a:ea typeface="Georgia"/>
              <a:cs typeface="Georgia"/>
              <a:sym typeface="Georgia"/>
            </a:endParaRPr>
          </a:p>
        </p:txBody>
      </p:sp>
    </p:spTree>
  </p:cSld>
  <p:clrMapOvr>
    <a:masterClrMapping/>
  </p:clrMapOvr>
</p:sld>
</file>

<file path=ppt/theme/theme1.xml><?xml version="1.0" encoding="utf-8"?>
<a:theme xmlns:a="http://schemas.openxmlformats.org/drawingml/2006/main" name="Breeze">
  <a:themeElements>
    <a:clrScheme name="Breeze">
      <a:dk1>
        <a:srgbClr val="000000"/>
      </a:dk1>
      <a:lt1>
        <a:srgbClr val="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1122</Words>
  <Application>Microsoft Macintosh PowerPoint</Application>
  <PresentationFormat>On-screen Show (4:3)</PresentationFormat>
  <Paragraphs>132</Paragraphs>
  <Slides>16</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Source Sans Pro</vt:lpstr>
      <vt:lpstr>Noto Sans Symbols</vt:lpstr>
      <vt:lpstr>Arial</vt:lpstr>
      <vt:lpstr>Calibri</vt:lpstr>
      <vt:lpstr>Georgia</vt:lpstr>
      <vt:lpstr>Breeze</vt:lpstr>
      <vt:lpstr>What is an Expert? How Do You Find and Use Experts?    </vt:lpstr>
      <vt:lpstr>WHO IS AN EXPERT? (See Federal Rule of Evidence 702, below)</vt:lpstr>
      <vt:lpstr>Definition of Expert Testimony</vt:lpstr>
      <vt:lpstr>WHAT CAN EXPERTS ADD?</vt:lpstr>
      <vt:lpstr>   WHEN TO USE EXPERTS </vt:lpstr>
      <vt:lpstr>WHAT DO EXPERTS SAY?</vt:lpstr>
      <vt:lpstr>For conservation advocacy, use applicable legal requirements to structure expert opinions: </vt:lpstr>
      <vt:lpstr>WHERE DO YOU FIND EXPERTS?</vt:lpstr>
      <vt:lpstr>A FEW EXAMPLES OF EXPERTS</vt:lpstr>
      <vt:lpstr>EXPERTS USED IN BLM GRAZING REGS CHALLENGE WWP v. Kraayenbrink, 632 F.3d 472 (9th Cir. 2011)</vt:lpstr>
      <vt:lpstr>HOW TO STRUCTURE EXPERT OPINIONS</vt:lpstr>
      <vt:lpstr>  Clait Braun Declaration -- Sheeprocks O&amp;G Lease Appeal   </vt:lpstr>
      <vt:lpstr>Clait Braun, Sheeprocks Declaration </vt:lpstr>
      <vt:lpstr>Other Requirements for Experts </vt:lpstr>
      <vt:lpstr>  Courts as “Gatekeepers” for Expert Testimony</vt:lpstr>
      <vt:lpstr>PowerPoint Presentation</vt:lpstr>
    </vt:vector>
  </TitlesOfParts>
  <LinksUpToDate>false</LinksUpToDate>
  <SharedDoc>false</SharedDoc>
  <HyperlinksChanged>false</HyperlinksChanged>
  <AppVersion>15.0022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an Expert? How Do You Find and Use Experts?    </dc:title>
  <cp:lastModifiedBy>Microsoft Office User</cp:lastModifiedBy>
  <cp:revision>1</cp:revision>
  <dcterms:modified xsi:type="dcterms:W3CDTF">2018-05-10T16:01:56Z</dcterms:modified>
</cp:coreProperties>
</file>