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sldIdLst>
    <p:sldId id="256" r:id="rId2"/>
    <p:sldId id="258" r:id="rId3"/>
    <p:sldId id="259" r:id="rId4"/>
    <p:sldId id="265" r:id="rId5"/>
    <p:sldId id="263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486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76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79FC0FF-04A7-48C0-819E-52C855B634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265CC90-50EC-43C5-B932-F84DE08E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E11FC-98D5-E4F4-7DC9-C9C32CD54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183" y="5181600"/>
            <a:ext cx="10156435" cy="1076324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rgbClr val="FFFFFF"/>
                </a:solidFill>
              </a:rPr>
              <a:t>Annual  Report </a:t>
            </a: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2023-2024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BA94882-C8A3-9D5D-B247-C0DC94D89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89504"/>
            <a:ext cx="9594723" cy="29263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8D48378-9959-6C76-8553-B0E4888F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57176"/>
            <a:ext cx="7248525" cy="6191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DB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flyer&#10;&#10;AI-generated content may be incorrect.">
            <a:extLst>
              <a:ext uri="{FF2B5EF4-FFF2-40B4-BE49-F238E27FC236}">
                <a16:creationId xmlns:a16="http://schemas.microsoft.com/office/drawing/2014/main" id="{7C1FCBAA-1DD1-642B-8891-4BD0D943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3" y="1123527"/>
            <a:ext cx="549826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44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8D83442D-90ED-7B31-14D4-D8855820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3" y="1123527"/>
            <a:ext cx="549826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2A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health service&#10;&#10;AI-generated content may be incorrect.">
            <a:extLst>
              <a:ext uri="{FF2B5EF4-FFF2-40B4-BE49-F238E27FC236}">
                <a16:creationId xmlns:a16="http://schemas.microsoft.com/office/drawing/2014/main" id="{D22B40CD-A8C1-A1FD-4326-A5015EC9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3" y="1123527"/>
            <a:ext cx="549826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2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urple and white website with text&#10;&#10;AI-generated content may be incorrect.">
            <a:extLst>
              <a:ext uri="{FF2B5EF4-FFF2-40B4-BE49-F238E27FC236}">
                <a16:creationId xmlns:a16="http://schemas.microsoft.com/office/drawing/2014/main" id="{304097F3-19CA-A55A-FE55-F9F84628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69990" y="643467"/>
            <a:ext cx="6652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0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5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ie charts&#10;&#10;AI-generated content may be incorrect.">
            <a:extLst>
              <a:ext uri="{FF2B5EF4-FFF2-40B4-BE49-F238E27FC236}">
                <a16:creationId xmlns:a16="http://schemas.microsoft.com/office/drawing/2014/main" id="{BAAE250C-0FB6-D5E4-CDB4-695250CDE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90" y="643467"/>
            <a:ext cx="6652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chart of financials and expenses&#10;&#10;AI-generated content may be incorrect.">
            <a:extLst>
              <a:ext uri="{FF2B5EF4-FFF2-40B4-BE49-F238E27FC236}">
                <a16:creationId xmlns:a16="http://schemas.microsoft.com/office/drawing/2014/main" id="{1AB6C706-5E16-69A8-4CA8-50C9652E3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09" y="643466"/>
            <a:ext cx="66520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55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2495</TotalTime>
  <Words>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Annual  Report 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Truex</dc:creator>
  <cp:lastModifiedBy>Jessica Wyatt</cp:lastModifiedBy>
  <cp:revision>6</cp:revision>
  <dcterms:created xsi:type="dcterms:W3CDTF">2025-02-19T19:41:56Z</dcterms:created>
  <dcterms:modified xsi:type="dcterms:W3CDTF">2025-08-20T17:03:06Z</dcterms:modified>
</cp:coreProperties>
</file>