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86" r:id="rId3"/>
    <p:sldMasterId id="2147483706" r:id="rId4"/>
  </p:sldMasterIdLst>
  <p:sldIdLst>
    <p:sldId id="257" r:id="rId5"/>
    <p:sldId id="258" r:id="rId6"/>
    <p:sldId id="282" r:id="rId7"/>
    <p:sldId id="283" r:id="rId8"/>
    <p:sldId id="259" r:id="rId9"/>
    <p:sldId id="284" r:id="rId10"/>
    <p:sldId id="261" r:id="rId11"/>
    <p:sldId id="262" r:id="rId12"/>
    <p:sldId id="285" r:id="rId13"/>
    <p:sldId id="264" r:id="rId14"/>
    <p:sldId id="265" r:id="rId15"/>
    <p:sldId id="266" r:id="rId16"/>
    <p:sldId id="267" r:id="rId17"/>
    <p:sldId id="288" r:id="rId18"/>
    <p:sldId id="268" r:id="rId19"/>
    <p:sldId id="270" r:id="rId20"/>
    <p:sldId id="287" r:id="rId21"/>
    <p:sldId id="276" r:id="rId22"/>
    <p:sldId id="277" r:id="rId23"/>
    <p:sldId id="278" r:id="rId24"/>
    <p:sldId id="279" r:id="rId25"/>
    <p:sldId id="280" r:id="rId26"/>
    <p:sldId id="286" r:id="rId27"/>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68263-3D55-40AB-AFD2-90848F150A0A}" v="16" dt="2023-10-02T13:48:09.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0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Steve Harness" userId="f3b564b91f58fcaf" providerId="LiveId" clId="{F4468263-3D55-40AB-AFD2-90848F150A0A}"/>
    <pc:docChg chg="custSel addSld delSld modSld">
      <pc:chgData name="Pastor Steve Harness" userId="f3b564b91f58fcaf" providerId="LiveId" clId="{F4468263-3D55-40AB-AFD2-90848F150A0A}" dt="2023-10-02T13:48:09.809" v="373"/>
      <pc:docMkLst>
        <pc:docMk/>
      </pc:docMkLst>
      <pc:sldChg chg="addSp modSp mod">
        <pc:chgData name="Pastor Steve Harness" userId="f3b564b91f58fcaf" providerId="LiveId" clId="{F4468263-3D55-40AB-AFD2-90848F150A0A}" dt="2023-10-02T13:35:31.806" v="67" actId="122"/>
        <pc:sldMkLst>
          <pc:docMk/>
          <pc:sldMk cId="0" sldId="257"/>
        </pc:sldMkLst>
        <pc:spChg chg="mod">
          <ac:chgData name="Pastor Steve Harness" userId="f3b564b91f58fcaf" providerId="LiveId" clId="{F4468263-3D55-40AB-AFD2-90848F150A0A}" dt="2023-10-02T13:34:21.822" v="6"/>
          <ac:spMkLst>
            <pc:docMk/>
            <pc:sldMk cId="0" sldId="257"/>
            <ac:spMk id="2" creationId="{00000000-0000-0000-0000-000000000000}"/>
          </ac:spMkLst>
        </pc:spChg>
        <pc:spChg chg="mod">
          <ac:chgData name="Pastor Steve Harness" userId="f3b564b91f58fcaf" providerId="LiveId" clId="{F4468263-3D55-40AB-AFD2-90848F150A0A}" dt="2023-10-02T13:34:21.849" v="7" actId="27636"/>
          <ac:spMkLst>
            <pc:docMk/>
            <pc:sldMk cId="0" sldId="257"/>
            <ac:spMk id="3" creationId="{00000000-0000-0000-0000-000000000000}"/>
          </ac:spMkLst>
        </pc:spChg>
        <pc:spChg chg="add mod">
          <ac:chgData name="Pastor Steve Harness" userId="f3b564b91f58fcaf" providerId="LiveId" clId="{F4468263-3D55-40AB-AFD2-90848F150A0A}" dt="2023-10-02T13:35:31.806" v="67" actId="122"/>
          <ac:spMkLst>
            <pc:docMk/>
            <pc:sldMk cId="0" sldId="257"/>
            <ac:spMk id="5" creationId="{EA55EFC5-424B-6140-0BA6-E0F4B42DBA05}"/>
          </ac:spMkLst>
        </pc:spChg>
      </pc:sldChg>
      <pc:sldChg chg="modSp mod">
        <pc:chgData name="Pastor Steve Harness" userId="f3b564b91f58fcaf" providerId="LiveId" clId="{F4468263-3D55-40AB-AFD2-90848F150A0A}" dt="2023-10-02T13:37:33.339" v="99" actId="1076"/>
        <pc:sldMkLst>
          <pc:docMk/>
          <pc:sldMk cId="0" sldId="258"/>
        </pc:sldMkLst>
        <pc:spChg chg="mod">
          <ac:chgData name="Pastor Steve Harness" userId="f3b564b91f58fcaf" providerId="LiveId" clId="{F4468263-3D55-40AB-AFD2-90848F150A0A}" dt="2023-10-02T13:37:33.339" v="99" actId="1076"/>
          <ac:spMkLst>
            <pc:docMk/>
            <pc:sldMk cId="0" sldId="258"/>
            <ac:spMk id="2" creationId="{00000000-0000-0000-0000-000000000000}"/>
          </ac:spMkLst>
        </pc:spChg>
        <pc:spChg chg="mod">
          <ac:chgData name="Pastor Steve Harness" userId="f3b564b91f58fcaf" providerId="LiveId" clId="{F4468263-3D55-40AB-AFD2-90848F150A0A}" dt="2023-10-02T13:36:27.423" v="87" actId="1076"/>
          <ac:spMkLst>
            <pc:docMk/>
            <pc:sldMk cId="0" sldId="258"/>
            <ac:spMk id="3" creationId="{00000000-0000-0000-0000-000000000000}"/>
          </ac:spMkLst>
        </pc:spChg>
        <pc:spChg chg="mod">
          <ac:chgData name="Pastor Steve Harness" userId="f3b564b91f58fcaf" providerId="LiveId" clId="{F4468263-3D55-40AB-AFD2-90848F150A0A}" dt="2023-10-02T13:36:24.071" v="86" actId="1076"/>
          <ac:spMkLst>
            <pc:docMk/>
            <pc:sldMk cId="0" sldId="258"/>
            <ac:spMk id="4" creationId="{00000000-0000-0000-0000-000000000000}"/>
          </ac:spMkLst>
        </pc:spChg>
      </pc:sldChg>
      <pc:sldChg chg="modSp mod">
        <pc:chgData name="Pastor Steve Harness" userId="f3b564b91f58fcaf" providerId="LiveId" clId="{F4468263-3D55-40AB-AFD2-90848F150A0A}" dt="2023-10-02T13:38:11.907" v="118" actId="20577"/>
        <pc:sldMkLst>
          <pc:docMk/>
          <pc:sldMk cId="0" sldId="259"/>
        </pc:sldMkLst>
        <pc:spChg chg="mod">
          <ac:chgData name="Pastor Steve Harness" userId="f3b564b91f58fcaf" providerId="LiveId" clId="{F4468263-3D55-40AB-AFD2-90848F150A0A}" dt="2023-10-02T13:38:11.907" v="118" actId="20577"/>
          <ac:spMkLst>
            <pc:docMk/>
            <pc:sldMk cId="0" sldId="259"/>
            <ac:spMk id="2" creationId="{00000000-0000-0000-0000-000000000000}"/>
          </ac:spMkLst>
        </pc:spChg>
        <pc:spChg chg="mod">
          <ac:chgData name="Pastor Steve Harness" userId="f3b564b91f58fcaf" providerId="LiveId" clId="{F4468263-3D55-40AB-AFD2-90848F150A0A}" dt="2023-10-02T13:37:50.120" v="106" actId="404"/>
          <ac:spMkLst>
            <pc:docMk/>
            <pc:sldMk cId="0" sldId="259"/>
            <ac:spMk id="3" creationId="{00000000-0000-0000-0000-000000000000}"/>
          </ac:spMkLst>
        </pc:spChg>
      </pc:sldChg>
      <pc:sldChg chg="modSp del mod">
        <pc:chgData name="Pastor Steve Harness" userId="f3b564b91f58fcaf" providerId="LiveId" clId="{F4468263-3D55-40AB-AFD2-90848F150A0A}" dt="2023-10-02T13:38:38.122" v="119" actId="47"/>
        <pc:sldMkLst>
          <pc:docMk/>
          <pc:sldMk cId="0" sldId="260"/>
        </pc:sldMkLst>
        <pc:spChg chg="mod">
          <ac:chgData name="Pastor Steve Harness" userId="f3b564b91f58fcaf" providerId="LiveId" clId="{F4468263-3D55-40AB-AFD2-90848F150A0A}" dt="2023-10-02T13:34:21.882" v="12" actId="27636"/>
          <ac:spMkLst>
            <pc:docMk/>
            <pc:sldMk cId="0" sldId="260"/>
            <ac:spMk id="2" creationId="{00000000-0000-0000-0000-000000000000}"/>
          </ac:spMkLst>
        </pc:spChg>
      </pc:sldChg>
      <pc:sldChg chg="delSp mod">
        <pc:chgData name="Pastor Steve Harness" userId="f3b564b91f58fcaf" providerId="LiveId" clId="{F4468263-3D55-40AB-AFD2-90848F150A0A}" dt="2023-10-02T13:39:34.575" v="177" actId="478"/>
        <pc:sldMkLst>
          <pc:docMk/>
          <pc:sldMk cId="0" sldId="261"/>
        </pc:sldMkLst>
        <pc:spChg chg="del">
          <ac:chgData name="Pastor Steve Harness" userId="f3b564b91f58fcaf" providerId="LiveId" clId="{F4468263-3D55-40AB-AFD2-90848F150A0A}" dt="2023-10-02T13:39:34.575" v="177" actId="478"/>
          <ac:spMkLst>
            <pc:docMk/>
            <pc:sldMk cId="0" sldId="261"/>
            <ac:spMk id="2" creationId="{00000000-0000-0000-0000-000000000000}"/>
          </ac:spMkLst>
        </pc:spChg>
      </pc:sldChg>
      <pc:sldChg chg="delSp mod">
        <pc:chgData name="Pastor Steve Harness" userId="f3b564b91f58fcaf" providerId="LiveId" clId="{F4468263-3D55-40AB-AFD2-90848F150A0A}" dt="2023-10-02T13:39:36.592" v="178" actId="478"/>
        <pc:sldMkLst>
          <pc:docMk/>
          <pc:sldMk cId="0" sldId="262"/>
        </pc:sldMkLst>
        <pc:spChg chg="del">
          <ac:chgData name="Pastor Steve Harness" userId="f3b564b91f58fcaf" providerId="LiveId" clId="{F4468263-3D55-40AB-AFD2-90848F150A0A}" dt="2023-10-02T13:39:36.592" v="178" actId="478"/>
          <ac:spMkLst>
            <pc:docMk/>
            <pc:sldMk cId="0" sldId="262"/>
            <ac:spMk id="2" creationId="{00000000-0000-0000-0000-000000000000}"/>
          </ac:spMkLst>
        </pc:spChg>
      </pc:sldChg>
      <pc:sldChg chg="modSp del mod">
        <pc:chgData name="Pastor Steve Harness" userId="f3b564b91f58fcaf" providerId="LiveId" clId="{F4468263-3D55-40AB-AFD2-90848F150A0A}" dt="2023-10-02T13:39:45.994" v="180" actId="47"/>
        <pc:sldMkLst>
          <pc:docMk/>
          <pc:sldMk cId="0" sldId="263"/>
        </pc:sldMkLst>
        <pc:spChg chg="mod">
          <ac:chgData name="Pastor Steve Harness" userId="f3b564b91f58fcaf" providerId="LiveId" clId="{F4468263-3D55-40AB-AFD2-90848F150A0A}" dt="2023-10-02T13:34:21.891" v="13" actId="27636"/>
          <ac:spMkLst>
            <pc:docMk/>
            <pc:sldMk cId="0" sldId="263"/>
            <ac:spMk id="2" creationId="{00000000-0000-0000-0000-000000000000}"/>
          </ac:spMkLst>
        </pc:spChg>
      </pc:sldChg>
      <pc:sldChg chg="addSp modSp mod">
        <pc:chgData name="Pastor Steve Harness" userId="f3b564b91f58fcaf" providerId="LiveId" clId="{F4468263-3D55-40AB-AFD2-90848F150A0A}" dt="2023-10-02T13:48:03.685" v="372"/>
        <pc:sldMkLst>
          <pc:docMk/>
          <pc:sldMk cId="0" sldId="264"/>
        </pc:sldMkLst>
        <pc:spChg chg="mod">
          <ac:chgData name="Pastor Steve Harness" userId="f3b564b91f58fcaf" providerId="LiveId" clId="{F4468263-3D55-40AB-AFD2-90848F150A0A}" dt="2023-10-02T13:40:34.734" v="208" actId="1076"/>
          <ac:spMkLst>
            <pc:docMk/>
            <pc:sldMk cId="0" sldId="264"/>
            <ac:spMk id="2" creationId="{00000000-0000-0000-0000-000000000000}"/>
          </ac:spMkLst>
        </pc:spChg>
        <pc:spChg chg="add mod">
          <ac:chgData name="Pastor Steve Harness" userId="f3b564b91f58fcaf" providerId="LiveId" clId="{F4468263-3D55-40AB-AFD2-90848F150A0A}" dt="2023-10-02T13:48:03.685" v="372"/>
          <ac:spMkLst>
            <pc:docMk/>
            <pc:sldMk cId="0" sldId="264"/>
            <ac:spMk id="3" creationId="{BF099B10-68D4-CB4C-2230-96A7F5517499}"/>
          </ac:spMkLst>
        </pc:spChg>
      </pc:sldChg>
      <pc:sldChg chg="modSp mod">
        <pc:chgData name="Pastor Steve Harness" userId="f3b564b91f58fcaf" providerId="LiveId" clId="{F4468263-3D55-40AB-AFD2-90848F150A0A}" dt="2023-10-02T13:34:21.899" v="15" actId="27636"/>
        <pc:sldMkLst>
          <pc:docMk/>
          <pc:sldMk cId="0" sldId="265"/>
        </pc:sldMkLst>
        <pc:spChg chg="mod">
          <ac:chgData name="Pastor Steve Harness" userId="f3b564b91f58fcaf" providerId="LiveId" clId="{F4468263-3D55-40AB-AFD2-90848F150A0A}" dt="2023-10-02T13:34:21.898" v="14" actId="27636"/>
          <ac:spMkLst>
            <pc:docMk/>
            <pc:sldMk cId="0" sldId="265"/>
            <ac:spMk id="3" creationId="{00000000-0000-0000-0000-000000000000}"/>
          </ac:spMkLst>
        </pc:spChg>
        <pc:spChg chg="mod">
          <ac:chgData name="Pastor Steve Harness" userId="f3b564b91f58fcaf" providerId="LiveId" clId="{F4468263-3D55-40AB-AFD2-90848F150A0A}" dt="2023-10-02T13:34:21.899" v="15" actId="27636"/>
          <ac:spMkLst>
            <pc:docMk/>
            <pc:sldMk cId="0" sldId="265"/>
            <ac:spMk id="4" creationId="{00000000-0000-0000-0000-000000000000}"/>
          </ac:spMkLst>
        </pc:spChg>
      </pc:sldChg>
      <pc:sldChg chg="modSp mod">
        <pc:chgData name="Pastor Steve Harness" userId="f3b564b91f58fcaf" providerId="LiveId" clId="{F4468263-3D55-40AB-AFD2-90848F150A0A}" dt="2023-10-02T13:41:02.190" v="223" actId="14100"/>
        <pc:sldMkLst>
          <pc:docMk/>
          <pc:sldMk cId="0" sldId="266"/>
        </pc:sldMkLst>
        <pc:spChg chg="mod">
          <ac:chgData name="Pastor Steve Harness" userId="f3b564b91f58fcaf" providerId="LiveId" clId="{F4468263-3D55-40AB-AFD2-90848F150A0A}" dt="2023-10-02T13:41:02.190" v="223" actId="14100"/>
          <ac:spMkLst>
            <pc:docMk/>
            <pc:sldMk cId="0" sldId="266"/>
            <ac:spMk id="2" creationId="{00000000-0000-0000-0000-000000000000}"/>
          </ac:spMkLst>
        </pc:spChg>
        <pc:spChg chg="mod">
          <ac:chgData name="Pastor Steve Harness" userId="f3b564b91f58fcaf" providerId="LiveId" clId="{F4468263-3D55-40AB-AFD2-90848F150A0A}" dt="2023-10-02T13:40:48.682" v="215" actId="404"/>
          <ac:spMkLst>
            <pc:docMk/>
            <pc:sldMk cId="0" sldId="266"/>
            <ac:spMk id="3" creationId="{00000000-0000-0000-0000-000000000000}"/>
          </ac:spMkLst>
        </pc:spChg>
      </pc:sldChg>
      <pc:sldChg chg="modSp mod">
        <pc:chgData name="Pastor Steve Harness" userId="f3b564b91f58fcaf" providerId="LiveId" clId="{F4468263-3D55-40AB-AFD2-90848F150A0A}" dt="2023-10-02T13:34:21.912" v="17" actId="27636"/>
        <pc:sldMkLst>
          <pc:docMk/>
          <pc:sldMk cId="0" sldId="267"/>
        </pc:sldMkLst>
        <pc:spChg chg="mod">
          <ac:chgData name="Pastor Steve Harness" userId="f3b564b91f58fcaf" providerId="LiveId" clId="{F4468263-3D55-40AB-AFD2-90848F150A0A}" dt="2023-10-02T13:34:21.912" v="17" actId="27636"/>
          <ac:spMkLst>
            <pc:docMk/>
            <pc:sldMk cId="0" sldId="267"/>
            <ac:spMk id="3" creationId="{00000000-0000-0000-0000-000000000000}"/>
          </ac:spMkLst>
        </pc:spChg>
      </pc:sldChg>
      <pc:sldChg chg="modSp mod">
        <pc:chgData name="Pastor Steve Harness" userId="f3b564b91f58fcaf" providerId="LiveId" clId="{F4468263-3D55-40AB-AFD2-90848F150A0A}" dt="2023-10-02T13:34:21.918" v="19" actId="27636"/>
        <pc:sldMkLst>
          <pc:docMk/>
          <pc:sldMk cId="0" sldId="268"/>
        </pc:sldMkLst>
        <pc:spChg chg="mod">
          <ac:chgData name="Pastor Steve Harness" userId="f3b564b91f58fcaf" providerId="LiveId" clId="{F4468263-3D55-40AB-AFD2-90848F150A0A}" dt="2023-10-02T13:34:21.918" v="19" actId="27636"/>
          <ac:spMkLst>
            <pc:docMk/>
            <pc:sldMk cId="0" sldId="268"/>
            <ac:spMk id="3" creationId="{00000000-0000-0000-0000-000000000000}"/>
          </ac:spMkLst>
        </pc:spChg>
        <pc:spChg chg="mod">
          <ac:chgData name="Pastor Steve Harness" userId="f3b564b91f58fcaf" providerId="LiveId" clId="{F4468263-3D55-40AB-AFD2-90848F150A0A}" dt="2023-10-02T13:34:21.917" v="18" actId="27636"/>
          <ac:spMkLst>
            <pc:docMk/>
            <pc:sldMk cId="0" sldId="268"/>
            <ac:spMk id="4" creationId="{00000000-0000-0000-0000-000000000000}"/>
          </ac:spMkLst>
        </pc:spChg>
      </pc:sldChg>
      <pc:sldChg chg="modSp del mod">
        <pc:chgData name="Pastor Steve Harness" userId="f3b564b91f58fcaf" providerId="LiveId" clId="{F4468263-3D55-40AB-AFD2-90848F150A0A}" dt="2023-10-02T13:45:43.987" v="350" actId="47"/>
        <pc:sldMkLst>
          <pc:docMk/>
          <pc:sldMk cId="0" sldId="269"/>
        </pc:sldMkLst>
        <pc:spChg chg="mod">
          <ac:chgData name="Pastor Steve Harness" userId="f3b564b91f58fcaf" providerId="LiveId" clId="{F4468263-3D55-40AB-AFD2-90848F150A0A}" dt="2023-10-02T13:34:21.925" v="20" actId="27636"/>
          <ac:spMkLst>
            <pc:docMk/>
            <pc:sldMk cId="0" sldId="269"/>
            <ac:spMk id="3" creationId="{00000000-0000-0000-0000-000000000000}"/>
          </ac:spMkLst>
        </pc:spChg>
      </pc:sldChg>
      <pc:sldChg chg="addSp modSp mod">
        <pc:chgData name="Pastor Steve Harness" userId="f3b564b91f58fcaf" providerId="LiveId" clId="{F4468263-3D55-40AB-AFD2-90848F150A0A}" dt="2023-10-02T13:43:40.201" v="301" actId="1076"/>
        <pc:sldMkLst>
          <pc:docMk/>
          <pc:sldMk cId="0" sldId="270"/>
        </pc:sldMkLst>
        <pc:spChg chg="mod">
          <ac:chgData name="Pastor Steve Harness" userId="f3b564b91f58fcaf" providerId="LiveId" clId="{F4468263-3D55-40AB-AFD2-90848F150A0A}" dt="2023-10-02T13:43:40.201" v="301" actId="1076"/>
          <ac:spMkLst>
            <pc:docMk/>
            <pc:sldMk cId="0" sldId="270"/>
            <ac:spMk id="2" creationId="{00000000-0000-0000-0000-000000000000}"/>
          </ac:spMkLst>
        </pc:spChg>
        <pc:spChg chg="mod">
          <ac:chgData name="Pastor Steve Harness" userId="f3b564b91f58fcaf" providerId="LiveId" clId="{F4468263-3D55-40AB-AFD2-90848F150A0A}" dt="2023-10-02T13:42:37.137" v="248" actId="404"/>
          <ac:spMkLst>
            <pc:docMk/>
            <pc:sldMk cId="0" sldId="270"/>
            <ac:spMk id="3" creationId="{00000000-0000-0000-0000-000000000000}"/>
          </ac:spMkLst>
        </pc:spChg>
        <pc:spChg chg="add mod">
          <ac:chgData name="Pastor Steve Harness" userId="f3b564b91f58fcaf" providerId="LiveId" clId="{F4468263-3D55-40AB-AFD2-90848F150A0A}" dt="2023-10-02T13:43:34.747" v="300" actId="114"/>
          <ac:spMkLst>
            <pc:docMk/>
            <pc:sldMk cId="0" sldId="270"/>
            <ac:spMk id="4" creationId="{28635ED9-75F0-79CB-F2F5-5648191DF586}"/>
          </ac:spMkLst>
        </pc:spChg>
      </pc:sldChg>
      <pc:sldChg chg="modSp del mod">
        <pc:chgData name="Pastor Steve Harness" userId="f3b564b91f58fcaf" providerId="LiveId" clId="{F4468263-3D55-40AB-AFD2-90848F150A0A}" dt="2023-10-02T13:41:28.495" v="226" actId="47"/>
        <pc:sldMkLst>
          <pc:docMk/>
          <pc:sldMk cId="0" sldId="271"/>
        </pc:sldMkLst>
        <pc:spChg chg="mod">
          <ac:chgData name="Pastor Steve Harness" userId="f3b564b91f58fcaf" providerId="LiveId" clId="{F4468263-3D55-40AB-AFD2-90848F150A0A}" dt="2023-10-02T13:34:21.941" v="22" actId="27636"/>
          <ac:spMkLst>
            <pc:docMk/>
            <pc:sldMk cId="0" sldId="271"/>
            <ac:spMk id="3" creationId="{00000000-0000-0000-0000-000000000000}"/>
          </ac:spMkLst>
        </pc:spChg>
      </pc:sldChg>
      <pc:sldChg chg="modSp del mod">
        <pc:chgData name="Pastor Steve Harness" userId="f3b564b91f58fcaf" providerId="LiveId" clId="{F4468263-3D55-40AB-AFD2-90848F150A0A}" dt="2023-10-02T13:41:44.805" v="228" actId="47"/>
        <pc:sldMkLst>
          <pc:docMk/>
          <pc:sldMk cId="0" sldId="272"/>
        </pc:sldMkLst>
        <pc:spChg chg="mod">
          <ac:chgData name="Pastor Steve Harness" userId="f3b564b91f58fcaf" providerId="LiveId" clId="{F4468263-3D55-40AB-AFD2-90848F150A0A}" dt="2023-10-02T13:34:21.948" v="23" actId="27636"/>
          <ac:spMkLst>
            <pc:docMk/>
            <pc:sldMk cId="0" sldId="272"/>
            <ac:spMk id="3" creationId="{00000000-0000-0000-0000-000000000000}"/>
          </ac:spMkLst>
        </pc:spChg>
      </pc:sldChg>
      <pc:sldChg chg="modSp del mod">
        <pc:chgData name="Pastor Steve Harness" userId="f3b564b91f58fcaf" providerId="LiveId" clId="{F4468263-3D55-40AB-AFD2-90848F150A0A}" dt="2023-10-02T13:41:58.220" v="231" actId="47"/>
        <pc:sldMkLst>
          <pc:docMk/>
          <pc:sldMk cId="0" sldId="273"/>
        </pc:sldMkLst>
        <pc:spChg chg="mod">
          <ac:chgData name="Pastor Steve Harness" userId="f3b564b91f58fcaf" providerId="LiveId" clId="{F4468263-3D55-40AB-AFD2-90848F150A0A}" dt="2023-10-02T13:34:21.955" v="24" actId="27636"/>
          <ac:spMkLst>
            <pc:docMk/>
            <pc:sldMk cId="0" sldId="273"/>
            <ac:spMk id="3" creationId="{00000000-0000-0000-0000-000000000000}"/>
          </ac:spMkLst>
        </pc:spChg>
      </pc:sldChg>
      <pc:sldChg chg="modSp del mod">
        <pc:chgData name="Pastor Steve Harness" userId="f3b564b91f58fcaf" providerId="LiveId" clId="{F4468263-3D55-40AB-AFD2-90848F150A0A}" dt="2023-10-02T13:42:11.681" v="235" actId="47"/>
        <pc:sldMkLst>
          <pc:docMk/>
          <pc:sldMk cId="0" sldId="274"/>
        </pc:sldMkLst>
        <pc:spChg chg="mod">
          <ac:chgData name="Pastor Steve Harness" userId="f3b564b91f58fcaf" providerId="LiveId" clId="{F4468263-3D55-40AB-AFD2-90848F150A0A}" dt="2023-10-02T13:34:21.961" v="25" actId="27636"/>
          <ac:spMkLst>
            <pc:docMk/>
            <pc:sldMk cId="0" sldId="274"/>
            <ac:spMk id="3" creationId="{00000000-0000-0000-0000-000000000000}"/>
          </ac:spMkLst>
        </pc:spChg>
      </pc:sldChg>
      <pc:sldChg chg="modSp del mod">
        <pc:chgData name="Pastor Steve Harness" userId="f3b564b91f58fcaf" providerId="LiveId" clId="{F4468263-3D55-40AB-AFD2-90848F150A0A}" dt="2023-10-02T13:43:42.487" v="302" actId="47"/>
        <pc:sldMkLst>
          <pc:docMk/>
          <pc:sldMk cId="0" sldId="275"/>
        </pc:sldMkLst>
        <pc:spChg chg="mod">
          <ac:chgData name="Pastor Steve Harness" userId="f3b564b91f58fcaf" providerId="LiveId" clId="{F4468263-3D55-40AB-AFD2-90848F150A0A}" dt="2023-10-02T13:34:21.967" v="26" actId="27636"/>
          <ac:spMkLst>
            <pc:docMk/>
            <pc:sldMk cId="0" sldId="275"/>
            <ac:spMk id="3" creationId="{00000000-0000-0000-0000-000000000000}"/>
          </ac:spMkLst>
        </pc:spChg>
      </pc:sldChg>
      <pc:sldChg chg="modSp mod">
        <pc:chgData name="Pastor Steve Harness" userId="f3b564b91f58fcaf" providerId="LiveId" clId="{F4468263-3D55-40AB-AFD2-90848F150A0A}" dt="2023-10-02T13:44:00.906" v="311" actId="114"/>
        <pc:sldMkLst>
          <pc:docMk/>
          <pc:sldMk cId="0" sldId="276"/>
        </pc:sldMkLst>
        <pc:spChg chg="mod">
          <ac:chgData name="Pastor Steve Harness" userId="f3b564b91f58fcaf" providerId="LiveId" clId="{F4468263-3D55-40AB-AFD2-90848F150A0A}" dt="2023-10-02T13:44:00.906" v="311" actId="114"/>
          <ac:spMkLst>
            <pc:docMk/>
            <pc:sldMk cId="0" sldId="276"/>
            <ac:spMk id="2" creationId="{00000000-0000-0000-0000-000000000000}"/>
          </ac:spMkLst>
        </pc:spChg>
      </pc:sldChg>
      <pc:sldChg chg="modSp mod">
        <pc:chgData name="Pastor Steve Harness" userId="f3b564b91f58fcaf" providerId="LiveId" clId="{F4468263-3D55-40AB-AFD2-90848F150A0A}" dt="2023-10-02T13:34:21.976" v="29" actId="27636"/>
        <pc:sldMkLst>
          <pc:docMk/>
          <pc:sldMk cId="0" sldId="277"/>
        </pc:sldMkLst>
        <pc:spChg chg="mod">
          <ac:chgData name="Pastor Steve Harness" userId="f3b564b91f58fcaf" providerId="LiveId" clId="{F4468263-3D55-40AB-AFD2-90848F150A0A}" dt="2023-10-02T13:34:21.973" v="27" actId="27636"/>
          <ac:spMkLst>
            <pc:docMk/>
            <pc:sldMk cId="0" sldId="277"/>
            <ac:spMk id="2" creationId="{00000000-0000-0000-0000-000000000000}"/>
          </ac:spMkLst>
        </pc:spChg>
        <pc:spChg chg="mod">
          <ac:chgData name="Pastor Steve Harness" userId="f3b564b91f58fcaf" providerId="LiveId" clId="{F4468263-3D55-40AB-AFD2-90848F150A0A}" dt="2023-10-02T13:34:21.976" v="29" actId="27636"/>
          <ac:spMkLst>
            <pc:docMk/>
            <pc:sldMk cId="0" sldId="277"/>
            <ac:spMk id="3" creationId="{00000000-0000-0000-0000-000000000000}"/>
          </ac:spMkLst>
        </pc:spChg>
        <pc:spChg chg="mod">
          <ac:chgData name="Pastor Steve Harness" userId="f3b564b91f58fcaf" providerId="LiveId" clId="{F4468263-3D55-40AB-AFD2-90848F150A0A}" dt="2023-10-02T13:34:21.975" v="28" actId="27636"/>
          <ac:spMkLst>
            <pc:docMk/>
            <pc:sldMk cId="0" sldId="277"/>
            <ac:spMk id="4" creationId="{00000000-0000-0000-0000-000000000000}"/>
          </ac:spMkLst>
        </pc:spChg>
      </pc:sldChg>
      <pc:sldChg chg="modSp mod">
        <pc:chgData name="Pastor Steve Harness" userId="f3b564b91f58fcaf" providerId="LiveId" clId="{F4468263-3D55-40AB-AFD2-90848F150A0A}" dt="2023-10-02T13:34:21.983" v="31" actId="27636"/>
        <pc:sldMkLst>
          <pc:docMk/>
          <pc:sldMk cId="0" sldId="278"/>
        </pc:sldMkLst>
        <pc:spChg chg="mod">
          <ac:chgData name="Pastor Steve Harness" userId="f3b564b91f58fcaf" providerId="LiveId" clId="{F4468263-3D55-40AB-AFD2-90848F150A0A}" dt="2023-10-02T13:34:21.981" v="30" actId="27636"/>
          <ac:spMkLst>
            <pc:docMk/>
            <pc:sldMk cId="0" sldId="278"/>
            <ac:spMk id="3" creationId="{00000000-0000-0000-0000-000000000000}"/>
          </ac:spMkLst>
        </pc:spChg>
        <pc:spChg chg="mod">
          <ac:chgData name="Pastor Steve Harness" userId="f3b564b91f58fcaf" providerId="LiveId" clId="{F4468263-3D55-40AB-AFD2-90848F150A0A}" dt="2023-10-02T13:34:21.983" v="31" actId="27636"/>
          <ac:spMkLst>
            <pc:docMk/>
            <pc:sldMk cId="0" sldId="278"/>
            <ac:spMk id="4" creationId="{00000000-0000-0000-0000-000000000000}"/>
          </ac:spMkLst>
        </pc:spChg>
      </pc:sldChg>
      <pc:sldChg chg="modSp mod">
        <pc:chgData name="Pastor Steve Harness" userId="f3b564b91f58fcaf" providerId="LiveId" clId="{F4468263-3D55-40AB-AFD2-90848F150A0A}" dt="2023-10-02T13:44:36.712" v="329" actId="20577"/>
        <pc:sldMkLst>
          <pc:docMk/>
          <pc:sldMk cId="0" sldId="279"/>
        </pc:sldMkLst>
        <pc:spChg chg="mod">
          <ac:chgData name="Pastor Steve Harness" userId="f3b564b91f58fcaf" providerId="LiveId" clId="{F4468263-3D55-40AB-AFD2-90848F150A0A}" dt="2023-10-02T13:44:36.712" v="329" actId="20577"/>
          <ac:spMkLst>
            <pc:docMk/>
            <pc:sldMk cId="0" sldId="279"/>
            <ac:spMk id="2" creationId="{00000000-0000-0000-0000-000000000000}"/>
          </ac:spMkLst>
        </pc:spChg>
      </pc:sldChg>
      <pc:sldChg chg="addSp modSp mod">
        <pc:chgData name="Pastor Steve Harness" userId="f3b564b91f58fcaf" providerId="LiveId" clId="{F4468263-3D55-40AB-AFD2-90848F150A0A}" dt="2023-10-02T13:45:20.955" v="347" actId="1076"/>
        <pc:sldMkLst>
          <pc:docMk/>
          <pc:sldMk cId="0" sldId="280"/>
        </pc:sldMkLst>
        <pc:spChg chg="mod">
          <ac:chgData name="Pastor Steve Harness" userId="f3b564b91f58fcaf" providerId="LiveId" clId="{F4468263-3D55-40AB-AFD2-90848F150A0A}" dt="2023-10-02T13:45:20.955" v="347" actId="1076"/>
          <ac:spMkLst>
            <pc:docMk/>
            <pc:sldMk cId="0" sldId="280"/>
            <ac:spMk id="2" creationId="{00000000-0000-0000-0000-000000000000}"/>
          </ac:spMkLst>
        </pc:spChg>
        <pc:spChg chg="add mod">
          <ac:chgData name="Pastor Steve Harness" userId="f3b564b91f58fcaf" providerId="LiveId" clId="{F4468263-3D55-40AB-AFD2-90848F150A0A}" dt="2023-10-02T13:45:17.077" v="346" actId="1076"/>
          <ac:spMkLst>
            <pc:docMk/>
            <pc:sldMk cId="0" sldId="280"/>
            <ac:spMk id="4" creationId="{7B34B51B-E8F6-7DC5-E463-6A77E7A34827}"/>
          </ac:spMkLst>
        </pc:spChg>
      </pc:sldChg>
      <pc:sldChg chg="modSp del mod">
        <pc:chgData name="Pastor Steve Harness" userId="f3b564b91f58fcaf" providerId="LiveId" clId="{F4468263-3D55-40AB-AFD2-90848F150A0A}" dt="2023-10-02T13:45:24.139" v="348" actId="47"/>
        <pc:sldMkLst>
          <pc:docMk/>
          <pc:sldMk cId="0" sldId="281"/>
        </pc:sldMkLst>
        <pc:spChg chg="mod">
          <ac:chgData name="Pastor Steve Harness" userId="f3b564b91f58fcaf" providerId="LiveId" clId="{F4468263-3D55-40AB-AFD2-90848F150A0A}" dt="2023-10-02T13:34:21.995" v="33" actId="27636"/>
          <ac:spMkLst>
            <pc:docMk/>
            <pc:sldMk cId="0" sldId="281"/>
            <ac:spMk id="2" creationId="{00000000-0000-0000-0000-000000000000}"/>
          </ac:spMkLst>
        </pc:spChg>
      </pc:sldChg>
      <pc:sldChg chg="modSp add mod">
        <pc:chgData name="Pastor Steve Harness" userId="f3b564b91f58fcaf" providerId="LiveId" clId="{F4468263-3D55-40AB-AFD2-90848F150A0A}" dt="2023-10-02T13:36:59.460" v="94" actId="20577"/>
        <pc:sldMkLst>
          <pc:docMk/>
          <pc:sldMk cId="3349816936" sldId="282"/>
        </pc:sldMkLst>
        <pc:spChg chg="mod">
          <ac:chgData name="Pastor Steve Harness" userId="f3b564b91f58fcaf" providerId="LiveId" clId="{F4468263-3D55-40AB-AFD2-90848F150A0A}" dt="2023-10-02T13:36:59.460" v="94" actId="20577"/>
          <ac:spMkLst>
            <pc:docMk/>
            <pc:sldMk cId="3349816936" sldId="282"/>
            <ac:spMk id="2" creationId="{00000000-0000-0000-0000-000000000000}"/>
          </ac:spMkLst>
        </pc:spChg>
        <pc:spChg chg="mod">
          <ac:chgData name="Pastor Steve Harness" userId="f3b564b91f58fcaf" providerId="LiveId" clId="{F4468263-3D55-40AB-AFD2-90848F150A0A}" dt="2023-10-02T13:36:33.093" v="88" actId="1076"/>
          <ac:spMkLst>
            <pc:docMk/>
            <pc:sldMk cId="3349816936" sldId="282"/>
            <ac:spMk id="3" creationId="{00000000-0000-0000-0000-000000000000}"/>
          </ac:spMkLst>
        </pc:spChg>
        <pc:spChg chg="mod">
          <ac:chgData name="Pastor Steve Harness" userId="f3b564b91f58fcaf" providerId="LiveId" clId="{F4468263-3D55-40AB-AFD2-90848F150A0A}" dt="2023-10-02T13:36:35.876" v="89" actId="1076"/>
          <ac:spMkLst>
            <pc:docMk/>
            <pc:sldMk cId="3349816936" sldId="282"/>
            <ac:spMk id="4" creationId="{00000000-0000-0000-0000-000000000000}"/>
          </ac:spMkLst>
        </pc:spChg>
      </pc:sldChg>
      <pc:sldChg chg="modSp add mod">
        <pc:chgData name="Pastor Steve Harness" userId="f3b564b91f58fcaf" providerId="LiveId" clId="{F4468263-3D55-40AB-AFD2-90848F150A0A}" dt="2023-10-02T13:37:27.026" v="98" actId="1076"/>
        <pc:sldMkLst>
          <pc:docMk/>
          <pc:sldMk cId="1282311319" sldId="283"/>
        </pc:sldMkLst>
        <pc:spChg chg="mod">
          <ac:chgData name="Pastor Steve Harness" userId="f3b564b91f58fcaf" providerId="LiveId" clId="{F4468263-3D55-40AB-AFD2-90848F150A0A}" dt="2023-10-02T13:37:19.206" v="96" actId="20577"/>
          <ac:spMkLst>
            <pc:docMk/>
            <pc:sldMk cId="1282311319" sldId="283"/>
            <ac:spMk id="2" creationId="{00000000-0000-0000-0000-000000000000}"/>
          </ac:spMkLst>
        </pc:spChg>
        <pc:spChg chg="mod">
          <ac:chgData name="Pastor Steve Harness" userId="f3b564b91f58fcaf" providerId="LiveId" clId="{F4468263-3D55-40AB-AFD2-90848F150A0A}" dt="2023-10-02T13:37:23.495" v="97" actId="1076"/>
          <ac:spMkLst>
            <pc:docMk/>
            <pc:sldMk cId="1282311319" sldId="283"/>
            <ac:spMk id="3" creationId="{00000000-0000-0000-0000-000000000000}"/>
          </ac:spMkLst>
        </pc:spChg>
        <pc:spChg chg="mod">
          <ac:chgData name="Pastor Steve Harness" userId="f3b564b91f58fcaf" providerId="LiveId" clId="{F4468263-3D55-40AB-AFD2-90848F150A0A}" dt="2023-10-02T13:37:27.026" v="98" actId="1076"/>
          <ac:spMkLst>
            <pc:docMk/>
            <pc:sldMk cId="1282311319" sldId="283"/>
            <ac:spMk id="4" creationId="{00000000-0000-0000-0000-000000000000}"/>
          </ac:spMkLst>
        </pc:spChg>
      </pc:sldChg>
      <pc:sldChg chg="addSp delSp modSp add mod">
        <pc:chgData name="Pastor Steve Harness" userId="f3b564b91f58fcaf" providerId="LiveId" clId="{F4468263-3D55-40AB-AFD2-90848F150A0A}" dt="2023-10-02T13:39:27.769" v="176" actId="14100"/>
        <pc:sldMkLst>
          <pc:docMk/>
          <pc:sldMk cId="2491836221" sldId="284"/>
        </pc:sldMkLst>
        <pc:spChg chg="mod">
          <ac:chgData name="Pastor Steve Harness" userId="f3b564b91f58fcaf" providerId="LiveId" clId="{F4468263-3D55-40AB-AFD2-90848F150A0A}" dt="2023-10-02T13:39:27.769" v="176" actId="14100"/>
          <ac:spMkLst>
            <pc:docMk/>
            <pc:sldMk cId="2491836221" sldId="284"/>
            <ac:spMk id="2" creationId="{00000000-0000-0000-0000-000000000000}"/>
          </ac:spMkLst>
        </pc:spChg>
        <pc:spChg chg="del">
          <ac:chgData name="Pastor Steve Harness" userId="f3b564b91f58fcaf" providerId="LiveId" clId="{F4468263-3D55-40AB-AFD2-90848F150A0A}" dt="2023-10-02T13:39:04.155" v="165" actId="478"/>
          <ac:spMkLst>
            <pc:docMk/>
            <pc:sldMk cId="2491836221" sldId="284"/>
            <ac:spMk id="3" creationId="{00000000-0000-0000-0000-000000000000}"/>
          </ac:spMkLst>
        </pc:spChg>
        <pc:spChg chg="del mod">
          <ac:chgData name="Pastor Steve Harness" userId="f3b564b91f58fcaf" providerId="LiveId" clId="{F4468263-3D55-40AB-AFD2-90848F150A0A}" dt="2023-10-02T13:39:01.480" v="163" actId="478"/>
          <ac:spMkLst>
            <pc:docMk/>
            <pc:sldMk cId="2491836221" sldId="284"/>
            <ac:spMk id="4" creationId="{00000000-0000-0000-0000-000000000000}"/>
          </ac:spMkLst>
        </pc:spChg>
        <pc:spChg chg="del">
          <ac:chgData name="Pastor Steve Harness" userId="f3b564b91f58fcaf" providerId="LiveId" clId="{F4468263-3D55-40AB-AFD2-90848F150A0A}" dt="2023-10-02T13:39:05.515" v="167" actId="478"/>
          <ac:spMkLst>
            <pc:docMk/>
            <pc:sldMk cId="2491836221" sldId="284"/>
            <ac:spMk id="5" creationId="{EA55EFC5-424B-6140-0BA6-E0F4B42DBA05}"/>
          </ac:spMkLst>
        </pc:spChg>
        <pc:spChg chg="add del mod">
          <ac:chgData name="Pastor Steve Harness" userId="f3b564b91f58fcaf" providerId="LiveId" clId="{F4468263-3D55-40AB-AFD2-90848F150A0A}" dt="2023-10-02T13:39:02.548" v="164" actId="478"/>
          <ac:spMkLst>
            <pc:docMk/>
            <pc:sldMk cId="2491836221" sldId="284"/>
            <ac:spMk id="7" creationId="{6C2F2BD8-9A03-0870-9652-C51714DEE23F}"/>
          </ac:spMkLst>
        </pc:spChg>
        <pc:spChg chg="add del mod">
          <ac:chgData name="Pastor Steve Harness" userId="f3b564b91f58fcaf" providerId="LiveId" clId="{F4468263-3D55-40AB-AFD2-90848F150A0A}" dt="2023-10-02T13:39:06.509" v="168" actId="478"/>
          <ac:spMkLst>
            <pc:docMk/>
            <pc:sldMk cId="2491836221" sldId="284"/>
            <ac:spMk id="9" creationId="{9EBCE370-0C0A-4D96-A7C0-94A11B97A903}"/>
          </ac:spMkLst>
        </pc:spChg>
      </pc:sldChg>
      <pc:sldChg chg="add">
        <pc:chgData name="Pastor Steve Harness" userId="f3b564b91f58fcaf" providerId="LiveId" clId="{F4468263-3D55-40AB-AFD2-90848F150A0A}" dt="2023-10-02T13:39:44.797" v="179"/>
        <pc:sldMkLst>
          <pc:docMk/>
          <pc:sldMk cId="2678747475" sldId="285"/>
        </pc:sldMkLst>
      </pc:sldChg>
      <pc:sldChg chg="add">
        <pc:chgData name="Pastor Steve Harness" userId="f3b564b91f58fcaf" providerId="LiveId" clId="{F4468263-3D55-40AB-AFD2-90848F150A0A}" dt="2023-10-02T13:45:35.014" v="349"/>
        <pc:sldMkLst>
          <pc:docMk/>
          <pc:sldMk cId="4065171023" sldId="286"/>
        </pc:sldMkLst>
      </pc:sldChg>
      <pc:sldChg chg="add del setBg">
        <pc:chgData name="Pastor Steve Harness" userId="f3b564b91f58fcaf" providerId="LiveId" clId="{F4468263-3D55-40AB-AFD2-90848F150A0A}" dt="2023-10-02T13:46:13.355" v="353" actId="47"/>
        <pc:sldMkLst>
          <pc:docMk/>
          <pc:sldMk cId="102497427" sldId="287"/>
        </pc:sldMkLst>
      </pc:sldChg>
      <pc:sldChg chg="addSp modSp add">
        <pc:chgData name="Pastor Steve Harness" userId="f3b564b91f58fcaf" providerId="LiveId" clId="{F4468263-3D55-40AB-AFD2-90848F150A0A}" dt="2023-10-02T13:48:09.809" v="373"/>
        <pc:sldMkLst>
          <pc:docMk/>
          <pc:sldMk cId="3783488141" sldId="287"/>
        </pc:sldMkLst>
        <pc:spChg chg="add mod">
          <ac:chgData name="Pastor Steve Harness" userId="f3b564b91f58fcaf" providerId="LiveId" clId="{F4468263-3D55-40AB-AFD2-90848F150A0A}" dt="2023-10-02T13:48:09.809" v="373"/>
          <ac:spMkLst>
            <pc:docMk/>
            <pc:sldMk cId="3783488141" sldId="287"/>
            <ac:spMk id="3" creationId="{46732B0B-2322-D754-14BF-8191D2646842}"/>
          </ac:spMkLst>
        </pc:spChg>
      </pc:sldChg>
      <pc:sldChg chg="add del setBg">
        <pc:chgData name="Pastor Steve Harness" userId="f3b564b91f58fcaf" providerId="LiveId" clId="{F4468263-3D55-40AB-AFD2-90848F150A0A}" dt="2023-10-02T13:46:14.126" v="354" actId="47"/>
        <pc:sldMkLst>
          <pc:docMk/>
          <pc:sldMk cId="353707310" sldId="288"/>
        </pc:sldMkLst>
      </pc:sldChg>
      <pc:sldChg chg="addSp modSp add mod">
        <pc:chgData name="Pastor Steve Harness" userId="f3b564b91f58fcaf" providerId="LiveId" clId="{F4468263-3D55-40AB-AFD2-90848F150A0A}" dt="2023-10-02T13:47:53.082" v="371" actId="14100"/>
        <pc:sldMkLst>
          <pc:docMk/>
          <pc:sldMk cId="2954433595" sldId="288"/>
        </pc:sldMkLst>
        <pc:spChg chg="add mod">
          <ac:chgData name="Pastor Steve Harness" userId="f3b564b91f58fcaf" providerId="LiveId" clId="{F4468263-3D55-40AB-AFD2-90848F150A0A}" dt="2023-10-02T13:47:53.082" v="371" actId="14100"/>
          <ac:spMkLst>
            <pc:docMk/>
            <pc:sldMk cId="2954433595" sldId="288"/>
            <ac:spMk id="4" creationId="{E6806233-9B24-CEB1-8925-3D46C1BDB7A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06500" y="2857500"/>
            <a:ext cx="9715500" cy="1016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endParaRPr/>
          </a:p>
        </p:txBody>
      </p:sp>
      <p:sp>
        <p:nvSpPr>
          <p:cNvPr id="3" name="New Shape"/>
          <p:cNvSpPr>
            <a:spLocks noGrp="1"/>
          </p:cNvSpPr>
          <p:nvPr>
            <p:ph type="body" idx="1"/>
          </p:nvPr>
        </p:nvSpPr>
        <p:spPr>
          <a:xfrm>
            <a:off x="762000" y="4095750"/>
            <a:ext cx="10668000" cy="717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200">
                <a:solidFill>
                  <a:srgbClr val="13100C"/>
                </a:solidFill>
              </a:defRPr>
            </a:lvl1pPr>
          </a:lstStyle>
          <a:p>
            <a:pPr algn="ctr"/>
            <a:endParaRPr/>
          </a:p>
        </p:txBody>
      </p:sp>
      <p:sp>
        <p:nvSpPr>
          <p:cNvPr id="4" name="New Shape"/>
          <p:cNvSpPr>
            <a:spLocks noGrp="1"/>
          </p:cNvSpPr>
          <p:nvPr>
            <p:ph type="body" idx="2"/>
          </p:nvPr>
        </p:nvSpPr>
        <p:spPr>
          <a:xfrm>
            <a:off x="742950" y="4845050"/>
            <a:ext cx="1069975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800">
                <a:solidFill>
                  <a:srgbClr val="13100C"/>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06500" y="2857500"/>
            <a:ext cx="9715500" cy="1016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endParaRPr/>
          </a:p>
        </p:txBody>
      </p:sp>
      <p:sp>
        <p:nvSpPr>
          <p:cNvPr id="3" name="New Shape"/>
          <p:cNvSpPr>
            <a:spLocks noGrp="1"/>
          </p:cNvSpPr>
          <p:nvPr>
            <p:ph type="body" idx="1"/>
          </p:nvPr>
        </p:nvSpPr>
        <p:spPr>
          <a:xfrm>
            <a:off x="762000" y="4095750"/>
            <a:ext cx="10668000" cy="717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200">
                <a:solidFill>
                  <a:srgbClr val="13100C"/>
                </a:solidFill>
              </a:defRPr>
            </a:lvl1pPr>
          </a:lstStyle>
          <a:p>
            <a:pPr algn="ctr"/>
            <a:endParaRPr/>
          </a:p>
        </p:txBody>
      </p:sp>
      <p:sp>
        <p:nvSpPr>
          <p:cNvPr id="4" name="New Shape"/>
          <p:cNvSpPr>
            <a:spLocks noGrp="1"/>
          </p:cNvSpPr>
          <p:nvPr>
            <p:ph type="body" idx="2"/>
          </p:nvPr>
        </p:nvSpPr>
        <p:spPr>
          <a:xfrm>
            <a:off x="742950" y="4845050"/>
            <a:ext cx="1069975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800">
                <a:solidFill>
                  <a:srgbClr val="13100C"/>
                </a:solidFill>
              </a:defRPr>
            </a:lvl1pPr>
          </a:lstStyle>
          <a:p>
            <a:pPr algn="ctr"/>
            <a:endParaRPr/>
          </a:p>
        </p:txBody>
      </p:sp>
    </p:spTree>
    <p:extLst>
      <p:ext uri="{BB962C8B-B14F-4D97-AF65-F5344CB8AC3E}">
        <p14:creationId xmlns:p14="http://schemas.microsoft.com/office/powerpoint/2010/main" val="331619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22962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271832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168093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1_">
    <p:spTree>
      <p:nvGrpSpPr>
        <p:cNvPr id="1" name=""/>
        <p:cNvGrpSpPr/>
        <p:nvPr/>
      </p:nvGrpSpPr>
      <p:grpSpPr>
        <a:xfrm>
          <a:off x="0" y="0"/>
          <a:ext cx="0" cy="0"/>
          <a:chOff x="0" y="0"/>
          <a:chExt cx="0" cy="0"/>
        </a:xfrm>
      </p:grpSpPr>
      <p:sp>
        <p:nvSpPr>
          <p:cNvPr id="2" name="New Shape"/>
          <p:cNvSpPr>
            <a:spLocks noGrp="1"/>
          </p:cNvSpPr>
          <p:nvPr>
            <p:ph type="body"/>
          </p:nvPr>
        </p:nvSpPr>
        <p:spPr>
          <a:xfrm>
            <a:off x="158749" y="126999"/>
            <a:ext cx="11874500" cy="6604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4266453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1_">
    <p:spTree>
      <p:nvGrpSpPr>
        <p:cNvPr id="1" name=""/>
        <p:cNvGrpSpPr/>
        <p:nvPr/>
      </p:nvGrpSpPr>
      <p:grpSpPr>
        <a:xfrm>
          <a:off x="0" y="0"/>
          <a:ext cx="0" cy="0"/>
          <a:chOff x="0" y="0"/>
          <a:chExt cx="0" cy="0"/>
        </a:xfrm>
      </p:grpSpPr>
      <p:sp>
        <p:nvSpPr>
          <p:cNvPr id="2" name="New Shape"/>
          <p:cNvSpPr>
            <a:spLocks noGrp="1"/>
          </p:cNvSpPr>
          <p:nvPr>
            <p:ph type="body"/>
          </p:nvPr>
        </p:nvSpPr>
        <p:spPr>
          <a:xfrm>
            <a:off x="1295400" y="1949450"/>
            <a:ext cx="9601200" cy="2959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163183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120596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1124223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493031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190380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6097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0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3527240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2217359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860476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3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940483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4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3685368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31206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385825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06500" y="2857500"/>
            <a:ext cx="9715500" cy="1016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endParaRPr/>
          </a:p>
        </p:txBody>
      </p:sp>
      <p:sp>
        <p:nvSpPr>
          <p:cNvPr id="3" name="New Shape"/>
          <p:cNvSpPr>
            <a:spLocks noGrp="1"/>
          </p:cNvSpPr>
          <p:nvPr>
            <p:ph type="body" idx="1"/>
          </p:nvPr>
        </p:nvSpPr>
        <p:spPr>
          <a:xfrm>
            <a:off x="762000" y="4095750"/>
            <a:ext cx="10668000" cy="717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200">
                <a:solidFill>
                  <a:srgbClr val="13100C"/>
                </a:solidFill>
              </a:defRPr>
            </a:lvl1pPr>
          </a:lstStyle>
          <a:p>
            <a:pPr algn="ctr"/>
            <a:endParaRPr/>
          </a:p>
        </p:txBody>
      </p:sp>
      <p:sp>
        <p:nvSpPr>
          <p:cNvPr id="4" name="New Shape"/>
          <p:cNvSpPr>
            <a:spLocks noGrp="1"/>
          </p:cNvSpPr>
          <p:nvPr>
            <p:ph type="body" idx="2"/>
          </p:nvPr>
        </p:nvSpPr>
        <p:spPr>
          <a:xfrm>
            <a:off x="742950" y="4845050"/>
            <a:ext cx="1069975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800">
                <a:solidFill>
                  <a:srgbClr val="13100C"/>
                </a:solidFill>
              </a:defRPr>
            </a:lvl1pPr>
          </a:lstStyle>
          <a:p>
            <a:pPr algn="ctr"/>
            <a:endParaRPr/>
          </a:p>
        </p:txBody>
      </p:sp>
    </p:spTree>
    <p:extLst>
      <p:ext uri="{BB962C8B-B14F-4D97-AF65-F5344CB8AC3E}">
        <p14:creationId xmlns:p14="http://schemas.microsoft.com/office/powerpoint/2010/main" val="1420456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2410565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39101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3442957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1_">
    <p:spTree>
      <p:nvGrpSpPr>
        <p:cNvPr id="1" name=""/>
        <p:cNvGrpSpPr/>
        <p:nvPr/>
      </p:nvGrpSpPr>
      <p:grpSpPr>
        <a:xfrm>
          <a:off x="0" y="0"/>
          <a:ext cx="0" cy="0"/>
          <a:chOff x="0" y="0"/>
          <a:chExt cx="0" cy="0"/>
        </a:xfrm>
      </p:grpSpPr>
      <p:sp>
        <p:nvSpPr>
          <p:cNvPr id="2" name="New Shape"/>
          <p:cNvSpPr>
            <a:spLocks noGrp="1"/>
          </p:cNvSpPr>
          <p:nvPr>
            <p:ph type="body"/>
          </p:nvPr>
        </p:nvSpPr>
        <p:spPr>
          <a:xfrm>
            <a:off x="158749" y="126999"/>
            <a:ext cx="11874500" cy="6604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3051865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1_">
    <p:spTree>
      <p:nvGrpSpPr>
        <p:cNvPr id="1" name=""/>
        <p:cNvGrpSpPr/>
        <p:nvPr/>
      </p:nvGrpSpPr>
      <p:grpSpPr>
        <a:xfrm>
          <a:off x="0" y="0"/>
          <a:ext cx="0" cy="0"/>
          <a:chOff x="0" y="0"/>
          <a:chExt cx="0" cy="0"/>
        </a:xfrm>
      </p:grpSpPr>
      <p:sp>
        <p:nvSpPr>
          <p:cNvPr id="2" name="New Shape"/>
          <p:cNvSpPr>
            <a:spLocks noGrp="1"/>
          </p:cNvSpPr>
          <p:nvPr>
            <p:ph type="body"/>
          </p:nvPr>
        </p:nvSpPr>
        <p:spPr>
          <a:xfrm>
            <a:off x="1295400" y="1949450"/>
            <a:ext cx="9601200" cy="2959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2650056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1940638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1271141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4281010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8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121256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9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2658906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0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2984538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23169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58749" y="126999"/>
            <a:ext cx="11874500" cy="6604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891573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3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1997292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4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742787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3619966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3915084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1896517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06500" y="2857500"/>
            <a:ext cx="9715500" cy="1016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endParaRPr/>
          </a:p>
        </p:txBody>
      </p:sp>
      <p:sp>
        <p:nvSpPr>
          <p:cNvPr id="3" name="New Shape"/>
          <p:cNvSpPr>
            <a:spLocks noGrp="1"/>
          </p:cNvSpPr>
          <p:nvPr>
            <p:ph type="body" idx="1"/>
          </p:nvPr>
        </p:nvSpPr>
        <p:spPr>
          <a:xfrm>
            <a:off x="762000" y="4095750"/>
            <a:ext cx="10668000" cy="717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200">
                <a:solidFill>
                  <a:srgbClr val="13100C"/>
                </a:solidFill>
              </a:defRPr>
            </a:lvl1pPr>
          </a:lstStyle>
          <a:p>
            <a:pPr algn="ctr"/>
            <a:endParaRPr/>
          </a:p>
        </p:txBody>
      </p:sp>
      <p:sp>
        <p:nvSpPr>
          <p:cNvPr id="4" name="New Shape"/>
          <p:cNvSpPr>
            <a:spLocks noGrp="1"/>
          </p:cNvSpPr>
          <p:nvPr>
            <p:ph type="body" idx="2"/>
          </p:nvPr>
        </p:nvSpPr>
        <p:spPr>
          <a:xfrm>
            <a:off x="742950" y="4845050"/>
            <a:ext cx="1069975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800">
                <a:solidFill>
                  <a:srgbClr val="13100C"/>
                </a:solidFill>
              </a:defRPr>
            </a:lvl1pPr>
          </a:lstStyle>
          <a:p>
            <a:pPr algn="ctr"/>
            <a:endParaRPr/>
          </a:p>
        </p:txBody>
      </p:sp>
    </p:spTree>
    <p:extLst>
      <p:ext uri="{BB962C8B-B14F-4D97-AF65-F5344CB8AC3E}">
        <p14:creationId xmlns:p14="http://schemas.microsoft.com/office/powerpoint/2010/main" val="2227494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2896773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2267860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88355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295400" y="1949450"/>
            <a:ext cx="9601200" cy="2959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1_">
    <p:spTree>
      <p:nvGrpSpPr>
        <p:cNvPr id="1" name=""/>
        <p:cNvGrpSpPr/>
        <p:nvPr/>
      </p:nvGrpSpPr>
      <p:grpSpPr>
        <a:xfrm>
          <a:off x="0" y="0"/>
          <a:ext cx="0" cy="0"/>
          <a:chOff x="0" y="0"/>
          <a:chExt cx="0" cy="0"/>
        </a:xfrm>
      </p:grpSpPr>
      <p:sp>
        <p:nvSpPr>
          <p:cNvPr id="2" name="New Shape"/>
          <p:cNvSpPr>
            <a:spLocks noGrp="1"/>
          </p:cNvSpPr>
          <p:nvPr>
            <p:ph type="body"/>
          </p:nvPr>
        </p:nvSpPr>
        <p:spPr>
          <a:xfrm>
            <a:off x="158749" y="126999"/>
            <a:ext cx="11874500" cy="6604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584199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_1_">
    <p:spTree>
      <p:nvGrpSpPr>
        <p:cNvPr id="1" name=""/>
        <p:cNvGrpSpPr/>
        <p:nvPr/>
      </p:nvGrpSpPr>
      <p:grpSpPr>
        <a:xfrm>
          <a:off x="0" y="0"/>
          <a:ext cx="0" cy="0"/>
          <a:chOff x="0" y="0"/>
          <a:chExt cx="0" cy="0"/>
        </a:xfrm>
      </p:grpSpPr>
      <p:sp>
        <p:nvSpPr>
          <p:cNvPr id="2" name="New Shape"/>
          <p:cNvSpPr>
            <a:spLocks noGrp="1"/>
          </p:cNvSpPr>
          <p:nvPr>
            <p:ph type="body"/>
          </p:nvPr>
        </p:nvSpPr>
        <p:spPr>
          <a:xfrm>
            <a:off x="1295400" y="1949450"/>
            <a:ext cx="9601200" cy="2959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extLst>
      <p:ext uri="{BB962C8B-B14F-4D97-AF65-F5344CB8AC3E}">
        <p14:creationId xmlns:p14="http://schemas.microsoft.com/office/powerpoint/2010/main" val="2035209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1677831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1194775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031759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8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1342090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9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3143271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0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extLst>
      <p:ext uri="{BB962C8B-B14F-4D97-AF65-F5344CB8AC3E}">
        <p14:creationId xmlns:p14="http://schemas.microsoft.com/office/powerpoint/2010/main" val="3259487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1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3373195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2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17951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3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extLst>
      <p:ext uri="{BB962C8B-B14F-4D97-AF65-F5344CB8AC3E}">
        <p14:creationId xmlns:p14="http://schemas.microsoft.com/office/powerpoint/2010/main" val="4181556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4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4037648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5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3431483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6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889499"/>
            <a:ext cx="108585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3920">
                <a:solidFill>
                  <a:srgbClr val="FEFEFE"/>
                </a:solidFill>
              </a:defRPr>
            </a:lvl1pPr>
          </a:lstStyle>
          <a:p>
            <a:pPr algn="ctr"/>
            <a:endParaRPr/>
          </a:p>
        </p:txBody>
      </p:sp>
      <p:sp>
        <p:nvSpPr>
          <p:cNvPr id="3" name="New Shape"/>
          <p:cNvSpPr>
            <a:spLocks noGrp="1"/>
          </p:cNvSpPr>
          <p:nvPr>
            <p:ph type="body" idx="1"/>
          </p:nvPr>
        </p:nvSpPr>
        <p:spPr>
          <a:xfrm>
            <a:off x="666750" y="5715000"/>
            <a:ext cx="10858500" cy="508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extLst>
      <p:ext uri="{BB962C8B-B14F-4D97-AF65-F5344CB8AC3E}">
        <p14:creationId xmlns:p14="http://schemas.microsoft.com/office/powerpoint/2010/main" val="2454543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extLst>
      <p:ext uri="{BB962C8B-B14F-4D97-AF65-F5344CB8AC3E}">
        <p14:creationId xmlns:p14="http://schemas.microsoft.com/office/powerpoint/2010/main" val="308042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endParaRP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900">
                <a:solidFill>
                  <a:srgbClr val="13100C"/>
                </a:solidFill>
              </a:defRPr>
            </a:lvl1pPr>
          </a:lstStyle>
          <a:p>
            <a:pPr algn="l"/>
            <a:endParaRP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800">
                <a:solidFill>
                  <a:srgbClr val="13100C"/>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5702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7092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9949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06500" y="768927"/>
            <a:ext cx="9715500" cy="310457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r>
              <a:rPr sz="8800" b="1" dirty="0">
                <a:solidFill>
                  <a:srgbClr val="13100C"/>
                </a:solidFill>
                <a:effectLst>
                  <a:outerShdw blurRad="38100" dist="38100" dir="2700000" algn="tl">
                    <a:srgbClr val="000000">
                      <a:alpha val="43137"/>
                    </a:srgbClr>
                  </a:outerShdw>
                </a:effectLst>
              </a:rPr>
              <a:t>THE DAYLIGHT ON DARK DAYS</a:t>
            </a:r>
          </a:p>
        </p:txBody>
      </p:sp>
      <p:sp>
        <p:nvSpPr>
          <p:cNvPr id="3" name="New Shape"/>
          <p:cNvSpPr>
            <a:spLocks noGrp="1"/>
          </p:cNvSpPr>
          <p:nvPr>
            <p:ph type="body" idx="1"/>
          </p:nvPr>
        </p:nvSpPr>
        <p:spPr>
          <a:xfrm>
            <a:off x="762000" y="4095750"/>
            <a:ext cx="10668000" cy="717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ctr">
              <a:defRPr sz="4200">
                <a:solidFill>
                  <a:srgbClr val="13100C"/>
                </a:solidFill>
              </a:defRPr>
            </a:lvl1pPr>
          </a:lstStyle>
          <a:p>
            <a:pPr algn="ctr"/>
            <a:r>
              <a:rPr sz="4200" b="0">
                <a:solidFill>
                  <a:srgbClr val="13100C"/>
                </a:solidFill>
              </a:rPr>
              <a:t>Encountering the Darkness of Discouragement</a:t>
            </a:r>
          </a:p>
        </p:txBody>
      </p:sp>
      <p:sp>
        <p:nvSpPr>
          <p:cNvPr id="4" name="New Shape"/>
          <p:cNvSpPr>
            <a:spLocks noGrp="1"/>
          </p:cNvSpPr>
          <p:nvPr>
            <p:ph type="body" idx="2"/>
          </p:nvPr>
        </p:nvSpPr>
        <p:spPr>
          <a:xfrm>
            <a:off x="742950" y="4845050"/>
            <a:ext cx="1069975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800">
                <a:solidFill>
                  <a:srgbClr val="13100C"/>
                </a:solidFill>
              </a:defRPr>
            </a:lvl1pPr>
          </a:lstStyle>
          <a:p>
            <a:pPr algn="ctr"/>
            <a:r>
              <a:rPr sz="2800" b="0" dirty="0">
                <a:solidFill>
                  <a:srgbClr val="13100C"/>
                </a:solidFill>
              </a:rPr>
              <a:t>NYACS Teachers Conference 2023</a:t>
            </a:r>
          </a:p>
        </p:txBody>
      </p:sp>
      <p:sp>
        <p:nvSpPr>
          <p:cNvPr id="5" name="TextBox 4">
            <a:extLst>
              <a:ext uri="{FF2B5EF4-FFF2-40B4-BE49-F238E27FC236}">
                <a16:creationId xmlns:a16="http://schemas.microsoft.com/office/drawing/2014/main" id="{EA55EFC5-424B-6140-0BA6-E0F4B42DBA05}"/>
              </a:ext>
            </a:extLst>
          </p:cNvPr>
          <p:cNvSpPr txBox="1"/>
          <p:nvPr/>
        </p:nvSpPr>
        <p:spPr>
          <a:xfrm>
            <a:off x="1" y="6234545"/>
            <a:ext cx="12192000" cy="400110"/>
          </a:xfrm>
          <a:prstGeom prst="rect">
            <a:avLst/>
          </a:prstGeom>
          <a:noFill/>
        </p:spPr>
        <p:txBody>
          <a:bodyPr wrap="square" rtlCol="0">
            <a:spAutoFit/>
          </a:bodyPr>
          <a:lstStyle/>
          <a:p>
            <a:pPr algn="ctr"/>
            <a:r>
              <a:rPr lang="en-US" sz="2000" b="1" dirty="0"/>
              <a:t>Steve Harness, </a:t>
            </a:r>
            <a:r>
              <a:rPr lang="en-US" sz="2000" dirty="0"/>
              <a:t>M.Div.,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969872"/>
            <a:ext cx="121920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marL="857250" indent="-857250" algn="l">
              <a:buFont typeface="Arial" panose="020B0604020202020204" pitchFamily="34" charset="0"/>
              <a:buChar char="•"/>
            </a:pPr>
            <a:r>
              <a:rPr sz="6600" b="1" dirty="0">
                <a:solidFill>
                  <a:schemeClr val="accent1">
                    <a:lumMod val="50000"/>
                  </a:schemeClr>
                </a:solidFill>
                <a:effectLst>
                  <a:outerShdw blurRad="38100" dist="38100" dir="2700000" algn="tl">
                    <a:srgbClr val="000000">
                      <a:alpha val="43137"/>
                    </a:srgbClr>
                  </a:outerShdw>
                </a:effectLst>
              </a:rPr>
              <a:t>Have FAITH in your </a:t>
            </a:r>
            <a:r>
              <a:rPr lang="en-US" sz="6600" b="1" dirty="0">
                <a:solidFill>
                  <a:schemeClr val="accent1">
                    <a:lumMod val="50000"/>
                  </a:schemeClr>
                </a:solidFill>
                <a:effectLst>
                  <a:outerShdw blurRad="38100" dist="38100" dir="2700000" algn="tl">
                    <a:srgbClr val="000000">
                      <a:alpha val="43137"/>
                    </a:srgbClr>
                  </a:outerShdw>
                </a:effectLst>
              </a:rPr>
              <a:t>HEART</a:t>
            </a:r>
            <a:r>
              <a:rPr sz="6600" b="1" dirty="0">
                <a:solidFill>
                  <a:schemeClr val="accent1">
                    <a:lumMod val="50000"/>
                  </a:schemeClr>
                </a:solidFill>
                <a:effectLst>
                  <a:outerShdw blurRad="38100" dist="38100" dir="2700000" algn="tl">
                    <a:srgbClr val="000000">
                      <a:alpha val="43137"/>
                    </a:srgbClr>
                  </a:outerShdw>
                </a:effectLst>
              </a:rPr>
              <a:t>.
Have LOVE in your </a:t>
            </a:r>
            <a:r>
              <a:rPr lang="en-US" sz="6600" b="1" dirty="0">
                <a:solidFill>
                  <a:schemeClr val="accent1">
                    <a:lumMod val="50000"/>
                  </a:schemeClr>
                </a:solidFill>
                <a:effectLst>
                  <a:outerShdw blurRad="38100" dist="38100" dir="2700000" algn="tl">
                    <a:srgbClr val="000000">
                      <a:alpha val="43137"/>
                    </a:srgbClr>
                  </a:outerShdw>
                </a:effectLst>
              </a:rPr>
              <a:t>SOUL</a:t>
            </a:r>
            <a:r>
              <a:rPr sz="6600" b="1" dirty="0">
                <a:solidFill>
                  <a:schemeClr val="accent1">
                    <a:lumMod val="50000"/>
                  </a:schemeClr>
                </a:solidFill>
                <a:effectLst>
                  <a:outerShdw blurRad="38100" dist="38100" dir="2700000" algn="tl">
                    <a:srgbClr val="000000">
                      <a:alpha val="43137"/>
                    </a:srgbClr>
                  </a:outerShdw>
                </a:effectLst>
              </a:rPr>
              <a:t>.
Have HOPE in your </a:t>
            </a:r>
            <a:r>
              <a:rPr lang="en-US" sz="6600" b="1" dirty="0">
                <a:solidFill>
                  <a:schemeClr val="accent1">
                    <a:lumMod val="50000"/>
                  </a:schemeClr>
                </a:solidFill>
                <a:effectLst>
                  <a:outerShdw blurRad="38100" dist="38100" dir="2700000" algn="tl">
                    <a:srgbClr val="000000">
                      <a:alpha val="43137"/>
                    </a:srgbClr>
                  </a:outerShdw>
                </a:effectLst>
              </a:rPr>
              <a:t>HEAD</a:t>
            </a:r>
            <a:r>
              <a:rPr sz="6600" b="1" dirty="0">
                <a:solidFill>
                  <a:schemeClr val="accent1">
                    <a:lumMod val="50000"/>
                  </a:schemeClr>
                </a:solidFill>
                <a:effectLst>
                  <a:outerShdw blurRad="38100" dist="38100" dir="2700000" algn="tl">
                    <a:srgbClr val="000000">
                      <a:alpha val="43137"/>
                    </a:srgbClr>
                  </a:outerShdw>
                </a:effectLst>
              </a:rPr>
              <a:t>.</a:t>
            </a:r>
          </a:p>
        </p:txBody>
      </p:sp>
      <p:sp>
        <p:nvSpPr>
          <p:cNvPr id="3" name="TextBox 2">
            <a:extLst>
              <a:ext uri="{FF2B5EF4-FFF2-40B4-BE49-F238E27FC236}">
                <a16:creationId xmlns:a16="http://schemas.microsoft.com/office/drawing/2014/main" id="{BF099B10-68D4-CB4C-2230-96A7F5517499}"/>
              </a:ext>
            </a:extLst>
          </p:cNvPr>
          <p:cNvSpPr txBox="1"/>
          <p:nvPr/>
        </p:nvSpPr>
        <p:spPr>
          <a:xfrm>
            <a:off x="324293" y="389492"/>
            <a:ext cx="10871790" cy="523220"/>
          </a:xfrm>
          <a:prstGeom prst="rect">
            <a:avLst/>
          </a:prstGeom>
          <a:noFill/>
        </p:spPr>
        <p:txBody>
          <a:bodyPr wrap="square">
            <a:spAutoFit/>
          </a:bodyPr>
          <a:lstStyle/>
          <a:p>
            <a:pPr algn="l"/>
            <a:r>
              <a:rPr lang="en-US" sz="2800" b="1" i="1" dirty="0">
                <a:solidFill>
                  <a:schemeClr val="tx2"/>
                </a:solidFill>
                <a:effectLst>
                  <a:outerShdw blurRad="38100" dist="38100" dir="2700000" algn="tl">
                    <a:srgbClr val="000000">
                      <a:alpha val="43137"/>
                    </a:srgbClr>
                  </a:outerShdw>
                </a:effectLst>
              </a:rPr>
              <a:t>How can we know daily victory over the dark days?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r>
              <a:rPr sz="5226" b="0">
                <a:solidFill>
                  <a:srgbClr val="13100C"/>
                </a:solidFill>
              </a:rPr>
              <a:t>And above all these things put on charity, which is the bond of perfectness.</a:t>
            </a: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a:solidFill>
                  <a:srgbClr val="13100C"/>
                </a:solidFill>
              </a:rPr>
              <a:t>Colossians 3:14</a:t>
            </a: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a:solidFill>
                  <a:srgbClr val="13100C"/>
                </a:solidFill>
              </a:rPr>
              <a:t>KJV 1900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35132" y="298450"/>
            <a:ext cx="11352068"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ctr"/>
            <a:r>
              <a:rPr lang="en-US" sz="5400" b="0" dirty="0">
                <a:solidFill>
                  <a:srgbClr val="13100C"/>
                </a:solidFill>
              </a:rPr>
              <a:t>“</a:t>
            </a:r>
            <a:r>
              <a:rPr sz="5400" b="0" dirty="0">
                <a:solidFill>
                  <a:srgbClr val="13100C"/>
                </a:solidFill>
              </a:rPr>
              <a:t>We can’t plan for joy, or put a specific date and time on our calendars when we plan to savor it.</a:t>
            </a:r>
            <a:r>
              <a:rPr lang="en-US" sz="5400" b="0" dirty="0">
                <a:solidFill>
                  <a:srgbClr val="13100C"/>
                </a:solidFill>
              </a:rPr>
              <a:t>"</a:t>
            </a:r>
            <a:endParaRPr sz="5400" b="0" dirty="0">
              <a:solidFill>
                <a:srgbClr val="13100C"/>
              </a:solidFil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r>
              <a:rPr sz="1800" b="0" dirty="0">
                <a:solidFill>
                  <a:srgbClr val="FFFFFF"/>
                </a:solidFill>
              </a:rPr>
              <a:t>Today's Best Illustrations, Volumes 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r>
              <a:rPr sz="4480" b="0">
                <a:solidFill>
                  <a:srgbClr val="13100C"/>
                </a:solidFill>
              </a:rPr>
              <a:t>Joy overtakes us while we’re busy at something else.</a:t>
            </a:r>
          </a:p>
        </p:txBody>
      </p:sp>
      <p:sp>
        <p:nvSpPr>
          <p:cNvPr id="3" name="New Shape"/>
          <p:cNvSpPr>
            <a:spLocks noGrp="1"/>
          </p:cNvSpPr>
          <p:nvPr>
            <p:ph type="body" idx="3"/>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Today's Best Illustrations, Volumes 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969872"/>
            <a:ext cx="121920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marL="857250" indent="-857250" algn="l">
              <a:buFont typeface="Arial" panose="020B0604020202020204" pitchFamily="34" charset="0"/>
              <a:buChar char="•"/>
            </a:pPr>
            <a:r>
              <a:rPr sz="6600" b="1" dirty="0">
                <a:solidFill>
                  <a:schemeClr val="accent1">
                    <a:lumMod val="50000"/>
                  </a:schemeClr>
                </a:solidFill>
                <a:effectLst>
                  <a:outerShdw blurRad="38100" dist="38100" dir="2700000" algn="tl">
                    <a:srgbClr val="000000">
                      <a:alpha val="43137"/>
                    </a:srgbClr>
                  </a:outerShdw>
                </a:effectLst>
              </a:rPr>
              <a:t>Have FAITH in your </a:t>
            </a:r>
            <a:r>
              <a:rPr lang="en-US" sz="6600" b="1" dirty="0">
                <a:solidFill>
                  <a:schemeClr val="accent1">
                    <a:lumMod val="50000"/>
                  </a:schemeClr>
                </a:solidFill>
                <a:effectLst>
                  <a:outerShdw blurRad="38100" dist="38100" dir="2700000" algn="tl">
                    <a:srgbClr val="000000">
                      <a:alpha val="43137"/>
                    </a:srgbClr>
                  </a:outerShdw>
                </a:effectLst>
              </a:rPr>
              <a:t>HEART</a:t>
            </a:r>
            <a:r>
              <a:rPr sz="6600" b="1" dirty="0">
                <a:solidFill>
                  <a:schemeClr val="accent1">
                    <a:lumMod val="50000"/>
                  </a:schemeClr>
                </a:solidFill>
                <a:effectLst>
                  <a:outerShdw blurRad="38100" dist="38100" dir="2700000" algn="tl">
                    <a:srgbClr val="000000">
                      <a:alpha val="43137"/>
                    </a:srgbClr>
                  </a:outerShdw>
                </a:effectLst>
              </a:rPr>
              <a:t>.
Have LOVE in your </a:t>
            </a:r>
            <a:r>
              <a:rPr lang="en-US" sz="6600" b="1" dirty="0">
                <a:solidFill>
                  <a:schemeClr val="accent1">
                    <a:lumMod val="50000"/>
                  </a:schemeClr>
                </a:solidFill>
                <a:effectLst>
                  <a:outerShdw blurRad="38100" dist="38100" dir="2700000" algn="tl">
                    <a:srgbClr val="000000">
                      <a:alpha val="43137"/>
                    </a:srgbClr>
                  </a:outerShdw>
                </a:effectLst>
              </a:rPr>
              <a:t>SOUL</a:t>
            </a:r>
            <a:r>
              <a:rPr sz="6600" b="1" dirty="0">
                <a:solidFill>
                  <a:schemeClr val="accent1">
                    <a:lumMod val="50000"/>
                  </a:schemeClr>
                </a:solidFill>
                <a:effectLst>
                  <a:outerShdw blurRad="38100" dist="38100" dir="2700000" algn="tl">
                    <a:srgbClr val="000000">
                      <a:alpha val="43137"/>
                    </a:srgbClr>
                  </a:outerShdw>
                </a:effectLst>
              </a:rPr>
              <a:t>.
Have HOPE in your </a:t>
            </a:r>
            <a:r>
              <a:rPr lang="en-US" sz="6600" b="1" dirty="0">
                <a:solidFill>
                  <a:schemeClr val="accent1">
                    <a:lumMod val="50000"/>
                  </a:schemeClr>
                </a:solidFill>
                <a:effectLst>
                  <a:outerShdw blurRad="38100" dist="38100" dir="2700000" algn="tl">
                    <a:srgbClr val="000000">
                      <a:alpha val="43137"/>
                    </a:srgbClr>
                  </a:outerShdw>
                </a:effectLst>
              </a:rPr>
              <a:t>HEAD</a:t>
            </a:r>
            <a:r>
              <a:rPr sz="6600" b="1" dirty="0">
                <a:solidFill>
                  <a:schemeClr val="accent1">
                    <a:lumMod val="50000"/>
                  </a:schemeClr>
                </a:solidFill>
                <a:effectLst>
                  <a:outerShdw blurRad="38100" dist="38100" dir="2700000" algn="tl">
                    <a:srgbClr val="000000">
                      <a:alpha val="43137"/>
                    </a:srgbClr>
                  </a:outerShdw>
                </a:effectLst>
              </a:rPr>
              <a:t>.</a:t>
            </a:r>
          </a:p>
        </p:txBody>
      </p:sp>
      <p:sp>
        <p:nvSpPr>
          <p:cNvPr id="4" name="TextBox 3">
            <a:extLst>
              <a:ext uri="{FF2B5EF4-FFF2-40B4-BE49-F238E27FC236}">
                <a16:creationId xmlns:a16="http://schemas.microsoft.com/office/drawing/2014/main" id="{E6806233-9B24-CEB1-8925-3D46C1BDB7A4}"/>
              </a:ext>
            </a:extLst>
          </p:cNvPr>
          <p:cNvSpPr txBox="1"/>
          <p:nvPr/>
        </p:nvSpPr>
        <p:spPr>
          <a:xfrm>
            <a:off x="324293" y="389492"/>
            <a:ext cx="10871790" cy="523220"/>
          </a:xfrm>
          <a:prstGeom prst="rect">
            <a:avLst/>
          </a:prstGeom>
          <a:noFill/>
        </p:spPr>
        <p:txBody>
          <a:bodyPr wrap="square">
            <a:spAutoFit/>
          </a:bodyPr>
          <a:lstStyle/>
          <a:p>
            <a:pPr algn="l"/>
            <a:r>
              <a:rPr lang="en-US" sz="2800" b="1" i="1" dirty="0">
                <a:solidFill>
                  <a:schemeClr val="tx2"/>
                </a:solidFill>
                <a:effectLst>
                  <a:outerShdw blurRad="38100" dist="38100" dir="2700000" algn="tl">
                    <a:srgbClr val="000000">
                      <a:alpha val="43137"/>
                    </a:srgbClr>
                  </a:outerShdw>
                </a:effectLst>
              </a:rPr>
              <a:t>How can we know daily victory over the dark days?</a:t>
            </a:r>
          </a:p>
        </p:txBody>
      </p:sp>
    </p:spTree>
    <p:extLst>
      <p:ext uri="{BB962C8B-B14F-4D97-AF65-F5344CB8AC3E}">
        <p14:creationId xmlns:p14="http://schemas.microsoft.com/office/powerpoint/2010/main" val="295443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r>
              <a:rPr sz="5226" b="0">
                <a:solidFill>
                  <a:srgbClr val="13100C"/>
                </a:solidFill>
              </a:rPr>
              <a:t>But the fruit of the Spirit is love, joy, peace, longsuffering, gentleness, goodness, faith, Meekness, temperance: against such there is no law.</a:t>
            </a: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a:solidFill>
                  <a:srgbClr val="13100C"/>
                </a:solidFill>
              </a:rPr>
              <a:t>Galatians 5:22–23</a:t>
            </a: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a:solidFill>
                  <a:srgbClr val="13100C"/>
                </a:solidFill>
              </a:rPr>
              <a:t>KJV 1900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
          </p:nvPr>
        </p:nvSpPr>
        <p:spPr>
          <a:xfrm>
            <a:off x="301338" y="66706"/>
            <a:ext cx="11726140" cy="648912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r>
              <a:rPr lang="en-US" sz="4000" b="0" dirty="0">
                <a:solidFill>
                  <a:srgbClr val="13100C"/>
                </a:solidFill>
              </a:rPr>
              <a:t>“Let Your love dissolve my hard heart. </a:t>
            </a:r>
            <a:r>
              <a:rPr sz="4000" b="0" dirty="0">
                <a:solidFill>
                  <a:srgbClr val="13100C"/>
                </a:solidFill>
              </a:rPr>
              <a:t>Let Your love raise me above myself.</a:t>
            </a:r>
            <a:r>
              <a:rPr lang="en-US" sz="4000" dirty="0"/>
              <a:t> </a:t>
            </a:r>
            <a:r>
              <a:rPr lang="en-US" sz="4000" b="0" dirty="0">
                <a:solidFill>
                  <a:srgbClr val="13100C"/>
                </a:solidFill>
              </a:rPr>
              <a:t>Let Your love reveal to me joy beyond imagination. Let my soul exhaust itself in singing the praises of Your </a:t>
            </a:r>
            <a:r>
              <a:rPr lang="en-US" sz="4000" b="0" dirty="0" err="1">
                <a:solidFill>
                  <a:srgbClr val="13100C"/>
                </a:solidFill>
              </a:rPr>
              <a:t>love.Let</a:t>
            </a:r>
            <a:r>
              <a:rPr lang="en-US" sz="4000" b="0" dirty="0">
                <a:solidFill>
                  <a:srgbClr val="13100C"/>
                </a:solidFill>
              </a:rPr>
              <a:t> me love You more than I love myself, and let me love myself only for Your sake. And let me see Your love shining in the hearts of all people, that I may love them as I love You. AMEN”</a:t>
            </a:r>
            <a:endParaRPr sz="4800" b="0" dirty="0">
              <a:solidFill>
                <a:srgbClr val="13100C"/>
              </a:solidFill>
            </a:endParaRPr>
          </a:p>
        </p:txBody>
      </p:sp>
      <p:sp>
        <p:nvSpPr>
          <p:cNvPr id="3" name="New Shape"/>
          <p:cNvSpPr>
            <a:spLocks noGrp="1"/>
          </p:cNvSpPr>
          <p:nvPr>
            <p:ph type="body" idx="3"/>
          </p:nvPr>
        </p:nvSpPr>
        <p:spPr>
          <a:xfrm>
            <a:off x="1187450" y="6134100"/>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r>
              <a:rPr sz="1800" b="0" dirty="0">
                <a:solidFill>
                  <a:srgbClr val="FFFFFF"/>
                </a:solidFill>
              </a:rPr>
              <a:t>6,000 Plus Illustrations for Communicating Biblical Truths</a:t>
            </a:r>
          </a:p>
        </p:txBody>
      </p:sp>
      <p:sp>
        <p:nvSpPr>
          <p:cNvPr id="4" name="TextBox 3">
            <a:extLst>
              <a:ext uri="{FF2B5EF4-FFF2-40B4-BE49-F238E27FC236}">
                <a16:creationId xmlns:a16="http://schemas.microsoft.com/office/drawing/2014/main" id="{28635ED9-75F0-79CB-F2F5-5648191DF586}"/>
              </a:ext>
            </a:extLst>
          </p:cNvPr>
          <p:cNvSpPr txBox="1"/>
          <p:nvPr/>
        </p:nvSpPr>
        <p:spPr>
          <a:xfrm>
            <a:off x="420832" y="88323"/>
            <a:ext cx="2893868" cy="400110"/>
          </a:xfrm>
          <a:prstGeom prst="rect">
            <a:avLst/>
          </a:prstGeom>
          <a:noFill/>
        </p:spPr>
        <p:txBody>
          <a:bodyPr wrap="square" rtlCol="0">
            <a:spAutoFit/>
          </a:bodyPr>
          <a:lstStyle/>
          <a:p>
            <a:r>
              <a:rPr lang="en-US" sz="2000" b="1" i="1" dirty="0"/>
              <a:t>One person prayed…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969872"/>
            <a:ext cx="121920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marL="857250" indent="-857250" algn="l">
              <a:buFont typeface="Arial" panose="020B0604020202020204" pitchFamily="34" charset="0"/>
              <a:buChar char="•"/>
            </a:pPr>
            <a:r>
              <a:rPr sz="6600" b="1" dirty="0">
                <a:solidFill>
                  <a:schemeClr val="accent1">
                    <a:lumMod val="50000"/>
                  </a:schemeClr>
                </a:solidFill>
                <a:effectLst>
                  <a:outerShdw blurRad="38100" dist="38100" dir="2700000" algn="tl">
                    <a:srgbClr val="000000">
                      <a:alpha val="43137"/>
                    </a:srgbClr>
                  </a:outerShdw>
                </a:effectLst>
              </a:rPr>
              <a:t>Have FAITH in your </a:t>
            </a:r>
            <a:r>
              <a:rPr lang="en-US" sz="6600" b="1" dirty="0">
                <a:solidFill>
                  <a:schemeClr val="accent1">
                    <a:lumMod val="50000"/>
                  </a:schemeClr>
                </a:solidFill>
                <a:effectLst>
                  <a:outerShdw blurRad="38100" dist="38100" dir="2700000" algn="tl">
                    <a:srgbClr val="000000">
                      <a:alpha val="43137"/>
                    </a:srgbClr>
                  </a:outerShdw>
                </a:effectLst>
              </a:rPr>
              <a:t>HEART</a:t>
            </a:r>
            <a:r>
              <a:rPr sz="6600" b="1" dirty="0">
                <a:solidFill>
                  <a:schemeClr val="accent1">
                    <a:lumMod val="50000"/>
                  </a:schemeClr>
                </a:solidFill>
                <a:effectLst>
                  <a:outerShdw blurRad="38100" dist="38100" dir="2700000" algn="tl">
                    <a:srgbClr val="000000">
                      <a:alpha val="43137"/>
                    </a:srgbClr>
                  </a:outerShdw>
                </a:effectLst>
              </a:rPr>
              <a:t>.
Have LOVE in your </a:t>
            </a:r>
            <a:r>
              <a:rPr lang="en-US" sz="6600" b="1" dirty="0">
                <a:solidFill>
                  <a:schemeClr val="accent1">
                    <a:lumMod val="50000"/>
                  </a:schemeClr>
                </a:solidFill>
                <a:effectLst>
                  <a:outerShdw blurRad="38100" dist="38100" dir="2700000" algn="tl">
                    <a:srgbClr val="000000">
                      <a:alpha val="43137"/>
                    </a:srgbClr>
                  </a:outerShdw>
                </a:effectLst>
              </a:rPr>
              <a:t>SOUL</a:t>
            </a:r>
            <a:r>
              <a:rPr sz="6600" b="1" dirty="0">
                <a:solidFill>
                  <a:schemeClr val="accent1">
                    <a:lumMod val="50000"/>
                  </a:schemeClr>
                </a:solidFill>
                <a:effectLst>
                  <a:outerShdw blurRad="38100" dist="38100" dir="2700000" algn="tl">
                    <a:srgbClr val="000000">
                      <a:alpha val="43137"/>
                    </a:srgbClr>
                  </a:outerShdw>
                </a:effectLst>
              </a:rPr>
              <a:t>.
Have HOPE in your </a:t>
            </a:r>
            <a:r>
              <a:rPr lang="en-US" sz="6600" b="1" dirty="0">
                <a:solidFill>
                  <a:schemeClr val="accent1">
                    <a:lumMod val="50000"/>
                  </a:schemeClr>
                </a:solidFill>
                <a:effectLst>
                  <a:outerShdw blurRad="38100" dist="38100" dir="2700000" algn="tl">
                    <a:srgbClr val="000000">
                      <a:alpha val="43137"/>
                    </a:srgbClr>
                  </a:outerShdw>
                </a:effectLst>
              </a:rPr>
              <a:t>HEAD</a:t>
            </a:r>
            <a:r>
              <a:rPr sz="6600" b="1" dirty="0">
                <a:solidFill>
                  <a:schemeClr val="accent1">
                    <a:lumMod val="50000"/>
                  </a:schemeClr>
                </a:solidFill>
                <a:effectLst>
                  <a:outerShdw blurRad="38100" dist="38100" dir="2700000" algn="tl">
                    <a:srgbClr val="000000">
                      <a:alpha val="43137"/>
                    </a:srgbClr>
                  </a:outerShdw>
                </a:effectLst>
              </a:rPr>
              <a:t>.</a:t>
            </a:r>
          </a:p>
        </p:txBody>
      </p:sp>
      <p:sp>
        <p:nvSpPr>
          <p:cNvPr id="3" name="TextBox 2">
            <a:extLst>
              <a:ext uri="{FF2B5EF4-FFF2-40B4-BE49-F238E27FC236}">
                <a16:creationId xmlns:a16="http://schemas.microsoft.com/office/drawing/2014/main" id="{46732B0B-2322-D754-14BF-8191D2646842}"/>
              </a:ext>
            </a:extLst>
          </p:cNvPr>
          <p:cNvSpPr txBox="1"/>
          <p:nvPr/>
        </p:nvSpPr>
        <p:spPr>
          <a:xfrm>
            <a:off x="324293" y="389492"/>
            <a:ext cx="10871790" cy="523220"/>
          </a:xfrm>
          <a:prstGeom prst="rect">
            <a:avLst/>
          </a:prstGeom>
          <a:noFill/>
        </p:spPr>
        <p:txBody>
          <a:bodyPr wrap="square">
            <a:spAutoFit/>
          </a:bodyPr>
          <a:lstStyle/>
          <a:p>
            <a:pPr algn="l"/>
            <a:r>
              <a:rPr lang="en-US" sz="2800" b="1" i="1" dirty="0">
                <a:solidFill>
                  <a:schemeClr val="tx2"/>
                </a:solidFill>
                <a:effectLst>
                  <a:outerShdw blurRad="38100" dist="38100" dir="2700000" algn="tl">
                    <a:srgbClr val="000000">
                      <a:alpha val="43137"/>
                    </a:srgbClr>
                  </a:outerShdw>
                </a:effectLst>
              </a:rPr>
              <a:t>How can we know daily victory over the dark days?</a:t>
            </a:r>
          </a:p>
        </p:txBody>
      </p:sp>
    </p:spTree>
    <p:extLst>
      <p:ext uri="{BB962C8B-B14F-4D97-AF65-F5344CB8AC3E}">
        <p14:creationId xmlns:p14="http://schemas.microsoft.com/office/powerpoint/2010/main" val="378348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ctr"/>
            <a:r>
              <a:rPr sz="8000" b="1" dirty="0">
                <a:solidFill>
                  <a:srgbClr val="13100C"/>
                </a:solidFill>
              </a:rPr>
              <a:t>Hope</a:t>
            </a:r>
            <a:r>
              <a:rPr sz="8000" b="0" dirty="0">
                <a:solidFill>
                  <a:srgbClr val="13100C"/>
                </a:solidFill>
              </a:rPr>
              <a:t> </a:t>
            </a:r>
            <a:r>
              <a:rPr sz="8000" b="0" i="1" dirty="0">
                <a:solidFill>
                  <a:srgbClr val="13100C"/>
                </a:solidFill>
              </a:rPr>
              <a:t>is a confident, happy expectation.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13100C"/>
                </a:solidFill>
              </a:defRPr>
            </a:lvl1pPr>
          </a:lstStyle>
          <a:p>
            <a:pPr algn="l"/>
            <a:r>
              <a:rPr sz="5226" b="0">
                <a:solidFill>
                  <a:srgbClr val="13100C"/>
                </a:solidFill>
              </a:rPr>
              <a:t>And take the helmet of salvation, and the sword of the Spirit, which is the word of God: Praying always with all prayer and supplication in the Spirit, and watching thereunto with all perseverance and supplication for all saints;</a:t>
            </a: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a:solidFill>
                  <a:srgbClr val="13100C"/>
                </a:solidFill>
              </a:rPr>
              <a:t>Ephesians 6:17–18</a:t>
            </a: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a:solidFill>
                  <a:srgbClr val="13100C"/>
                </a:solidFill>
              </a:rPr>
              <a:t>KJV 1900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58907" y="446810"/>
            <a:ext cx="11674186" cy="506094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13100C"/>
                </a:solidFill>
              </a:defRPr>
            </a:lvl1pPr>
          </a:lstStyle>
          <a:p>
            <a:pPr algn="l"/>
            <a:r>
              <a:rPr sz="4000" b="0" dirty="0">
                <a:solidFill>
                  <a:srgbClr val="13100C"/>
                </a:solidFill>
              </a:rPr>
              <a:t>But of the times and the seasons, brethren, ye have no need that I write unto you. For yourselves know perfectly that the day of the Lord so cometh as a thief in the night. 
For when they shall say, Peace and safety; then sudden destruction cometh upon them, as travail upon a woman with child; and they shall not escape. But ye, brethren, are not in darkness, that that day should overtake you as a thief. </a:t>
            </a:r>
          </a:p>
        </p:txBody>
      </p:sp>
      <p:sp>
        <p:nvSpPr>
          <p:cNvPr id="3" name="New Shape"/>
          <p:cNvSpPr>
            <a:spLocks noGrp="1"/>
          </p:cNvSpPr>
          <p:nvPr>
            <p:ph type="body" idx="1"/>
          </p:nvPr>
        </p:nvSpPr>
        <p:spPr>
          <a:xfrm>
            <a:off x="698500" y="586913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dirty="0">
                <a:solidFill>
                  <a:srgbClr val="13100C"/>
                </a:solidFill>
              </a:rPr>
              <a:t>1 Thessalonians 5:1–11</a:t>
            </a:r>
          </a:p>
        </p:txBody>
      </p:sp>
      <p:sp>
        <p:nvSpPr>
          <p:cNvPr id="4" name="New Shape"/>
          <p:cNvSpPr>
            <a:spLocks noGrp="1"/>
          </p:cNvSpPr>
          <p:nvPr>
            <p:ph type="body" idx="2"/>
          </p:nvPr>
        </p:nvSpPr>
        <p:spPr>
          <a:xfrm>
            <a:off x="10045700" y="586913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dirty="0">
                <a:solidFill>
                  <a:srgbClr val="13100C"/>
                </a:solidFill>
              </a:rPr>
              <a:t>KJV 1900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514350"/>
            <a:ext cx="107315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13100C"/>
                </a:solidFill>
              </a:defRPr>
            </a:lvl1pPr>
          </a:lstStyle>
          <a:p>
            <a:pPr algn="l"/>
            <a:r>
              <a:rPr sz="5226" b="0">
                <a:solidFill>
                  <a:srgbClr val="13100C"/>
                </a:solidFill>
              </a:rPr>
              <a:t>And to wait for his Son from heaven, whom he raised from the dead, even Jesus, which delivered us from the wrath to come.</a:t>
            </a:r>
          </a:p>
        </p:txBody>
      </p:sp>
      <p:sp>
        <p:nvSpPr>
          <p:cNvPr id="3" name="New Shape"/>
          <p:cNvSpPr>
            <a:spLocks noGrp="1"/>
          </p:cNvSpPr>
          <p:nvPr>
            <p:ph type="body" idx="1"/>
          </p:nvPr>
        </p:nvSpPr>
        <p:spPr>
          <a:xfrm>
            <a:off x="685800" y="5187950"/>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a:solidFill>
                  <a:srgbClr val="13100C"/>
                </a:solidFill>
              </a:rPr>
              <a:t>1 Thessalonians 1:10</a:t>
            </a:r>
          </a:p>
        </p:txBody>
      </p:sp>
      <p:sp>
        <p:nvSpPr>
          <p:cNvPr id="4" name="New Shape"/>
          <p:cNvSpPr>
            <a:spLocks noGrp="1"/>
          </p:cNvSpPr>
          <p:nvPr>
            <p:ph type="body" idx="2"/>
          </p:nvPr>
        </p:nvSpPr>
        <p:spPr>
          <a:xfrm>
            <a:off x="10039350" y="5289549"/>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a:solidFill>
                  <a:srgbClr val="13100C"/>
                </a:solidFill>
              </a:rPr>
              <a:t>KJV 1900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49"/>
            <a:ext cx="11061700" cy="609195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ctr"/>
            <a:r>
              <a:rPr sz="8000" b="0" dirty="0">
                <a:solidFill>
                  <a:srgbClr val="13100C"/>
                </a:solidFill>
              </a:rPr>
              <a:t>“Positive thoughts create a happier reality.” </a:t>
            </a:r>
            <a:endParaRPr lang="en-US" sz="8000" b="0" dirty="0">
              <a:solidFill>
                <a:srgbClr val="13100C"/>
              </a:solidFill>
            </a:endParaRPr>
          </a:p>
          <a:p>
            <a:pPr algn="ctr"/>
            <a:r>
              <a:rPr sz="4800" b="0" dirty="0">
                <a:solidFill>
                  <a:srgbClr val="13100C"/>
                </a:solidFill>
              </a:rPr>
              <a:t> </a:t>
            </a:r>
            <a:endParaRPr lang="en-US" sz="4800" b="0" dirty="0">
              <a:solidFill>
                <a:srgbClr val="13100C"/>
              </a:solidFill>
            </a:endParaRPr>
          </a:p>
          <a:p>
            <a:pPr algn="ctr"/>
            <a:r>
              <a:rPr sz="4480" b="0" dirty="0">
                <a:solidFill>
                  <a:srgbClr val="13100C"/>
                </a:solidFill>
              </a:rPr>
              <a:t>Dr</a:t>
            </a:r>
            <a:r>
              <a:rPr lang="en-US" sz="4480" b="0" dirty="0">
                <a:solidFill>
                  <a:srgbClr val="13100C"/>
                </a:solidFill>
              </a:rPr>
              <a:t>.</a:t>
            </a:r>
            <a:r>
              <a:rPr sz="4480" b="0" dirty="0">
                <a:solidFill>
                  <a:srgbClr val="13100C"/>
                </a:solidFill>
              </a:rPr>
              <a:t> Dan Amen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0605" y="563418"/>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480">
                <a:solidFill>
                  <a:srgbClr val="13100C"/>
                </a:solidFill>
              </a:defRPr>
            </a:lvl1pPr>
          </a:lstStyle>
          <a:p>
            <a:pPr algn="l"/>
            <a:r>
              <a:rPr sz="4480" b="0" dirty="0">
                <a:solidFill>
                  <a:srgbClr val="13100C"/>
                </a:solidFill>
              </a:rPr>
              <a:t>
1. It is True?
2. Is it Absolutely True? 
3. How does the thought make you feel? Act? Outcome?
4. How would you feel if you were not having the thought? Act? Outcome?
5. Turn the thought around.  What is the opposite of the thought?</a:t>
            </a:r>
          </a:p>
        </p:txBody>
      </p:sp>
      <p:sp>
        <p:nvSpPr>
          <p:cNvPr id="4" name="TextBox 3">
            <a:extLst>
              <a:ext uri="{FF2B5EF4-FFF2-40B4-BE49-F238E27FC236}">
                <a16:creationId xmlns:a16="http://schemas.microsoft.com/office/drawing/2014/main" id="{7B34B51B-E8F6-7DC5-E463-6A77E7A34827}"/>
              </a:ext>
            </a:extLst>
          </p:cNvPr>
          <p:cNvSpPr txBox="1"/>
          <p:nvPr/>
        </p:nvSpPr>
        <p:spPr>
          <a:xfrm>
            <a:off x="0" y="200680"/>
            <a:ext cx="12192000" cy="523220"/>
          </a:xfrm>
          <a:prstGeom prst="rect">
            <a:avLst/>
          </a:prstGeom>
          <a:noFill/>
        </p:spPr>
        <p:txBody>
          <a:bodyPr wrap="square">
            <a:spAutoFit/>
          </a:bodyPr>
          <a:lstStyle/>
          <a:p>
            <a:pPr algn="ctr"/>
            <a:r>
              <a:rPr lang="en-US" sz="2800" b="1" i="1" dirty="0">
                <a:solidFill>
                  <a:srgbClr val="13100C"/>
                </a:solidFill>
              </a:rPr>
              <a:t>How to assess your thinking.  Dr Dan Amen</a:t>
            </a:r>
            <a:r>
              <a:rPr lang="en-US" sz="2400" b="1" i="1" dirty="0">
                <a:solidFill>
                  <a:srgbClr val="13100C"/>
                </a:solidFill>
              </a:rPr>
              <a:t>.</a:t>
            </a:r>
            <a:endParaRPr lang="en-US" sz="24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750868"/>
            <a:ext cx="12192000" cy="328352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r>
              <a:rPr lang="en-US" sz="9600" b="1" dirty="0">
                <a:solidFill>
                  <a:schemeClr val="accent1">
                    <a:lumMod val="50000"/>
                  </a:schemeClr>
                </a:solidFill>
                <a:effectLst>
                  <a:outerShdw blurRad="38100" dist="38100" dir="2700000" algn="tl">
                    <a:srgbClr val="000000">
                      <a:alpha val="43137"/>
                    </a:srgbClr>
                  </a:outerShdw>
                </a:effectLst>
              </a:rPr>
              <a:t>Jesus Overcomes </a:t>
            </a:r>
          </a:p>
          <a:p>
            <a:pPr algn="ctr"/>
            <a:r>
              <a:rPr lang="en-US" sz="9600" b="1" dirty="0">
                <a:solidFill>
                  <a:schemeClr val="accent1">
                    <a:lumMod val="50000"/>
                  </a:schemeClr>
                </a:solidFill>
                <a:effectLst>
                  <a:outerShdw blurRad="38100" dist="38100" dir="2700000" algn="tl">
                    <a:srgbClr val="000000">
                      <a:alpha val="43137"/>
                    </a:srgbClr>
                  </a:outerShdw>
                </a:effectLst>
              </a:rPr>
              <a:t>the Dark Days!</a:t>
            </a:r>
            <a:endParaRPr sz="96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517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24741" y="514350"/>
            <a:ext cx="11139053" cy="4629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13100C"/>
                </a:solidFill>
              </a:defRPr>
            </a:lvl1pPr>
          </a:lstStyle>
          <a:p>
            <a:pPr algn="l"/>
            <a:r>
              <a:rPr sz="4000" b="0" dirty="0">
                <a:solidFill>
                  <a:srgbClr val="13100C"/>
                </a:solidFill>
              </a:rPr>
              <a:t>Ye are all the children of light, and the children of the day: we are not of the night, nor of darkness. Therefore let us not sleep, as do others; but let us watch and be sober. For they that sleep </a:t>
            </a:r>
            <a:r>
              <a:rPr sz="4000" b="0" dirty="0" err="1">
                <a:solidFill>
                  <a:srgbClr val="13100C"/>
                </a:solidFill>
              </a:rPr>
              <a:t>sleep</a:t>
            </a:r>
            <a:r>
              <a:rPr sz="4000" b="0" dirty="0">
                <a:solidFill>
                  <a:srgbClr val="13100C"/>
                </a:solidFill>
              </a:rPr>
              <a:t> in the night; and they that be drunken are drunken in the night. 
But let us, who are of the day, be sober, putting on the breastplate of faith and love; and for an helmet, the hope of salvation. </a:t>
            </a:r>
          </a:p>
        </p:txBody>
      </p:sp>
      <p:sp>
        <p:nvSpPr>
          <p:cNvPr id="3" name="New Shape"/>
          <p:cNvSpPr>
            <a:spLocks noGrp="1"/>
          </p:cNvSpPr>
          <p:nvPr>
            <p:ph type="body" idx="1"/>
          </p:nvPr>
        </p:nvSpPr>
        <p:spPr>
          <a:xfrm>
            <a:off x="698499" y="5873749"/>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dirty="0">
                <a:solidFill>
                  <a:srgbClr val="13100C"/>
                </a:solidFill>
              </a:rPr>
              <a:t>1 Thessalonians 5:1–11</a:t>
            </a:r>
          </a:p>
        </p:txBody>
      </p:sp>
      <p:sp>
        <p:nvSpPr>
          <p:cNvPr id="4" name="New Shape"/>
          <p:cNvSpPr>
            <a:spLocks noGrp="1"/>
          </p:cNvSpPr>
          <p:nvPr>
            <p:ph type="body" idx="2"/>
          </p:nvPr>
        </p:nvSpPr>
        <p:spPr>
          <a:xfrm>
            <a:off x="10045701" y="605155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a:solidFill>
                  <a:srgbClr val="13100C"/>
                </a:solidFill>
              </a:rPr>
              <a:t>KJV 1900</a:t>
            </a:r>
          </a:p>
        </p:txBody>
      </p:sp>
    </p:spTree>
    <p:extLst>
      <p:ext uri="{BB962C8B-B14F-4D97-AF65-F5344CB8AC3E}">
        <p14:creationId xmlns:p14="http://schemas.microsoft.com/office/powerpoint/2010/main" val="334981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24741" y="514350"/>
            <a:ext cx="11139053" cy="4629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13100C"/>
                </a:solidFill>
              </a:defRPr>
            </a:lvl1pPr>
          </a:lstStyle>
          <a:p>
            <a:pPr algn="l"/>
            <a:r>
              <a:rPr sz="4000" b="0" dirty="0">
                <a:solidFill>
                  <a:srgbClr val="13100C"/>
                </a:solidFill>
              </a:rPr>
              <a:t>For God hath not appointed us to wrath, but to obtain salvation by our Lord Jesus Christ, 
Who died for us, that, whether we wake or sleep, we should live together with him. Wherefore comfort yourselves together, and edify one another, even as also ye do.</a:t>
            </a:r>
          </a:p>
        </p:txBody>
      </p:sp>
      <p:sp>
        <p:nvSpPr>
          <p:cNvPr id="3" name="New Shape"/>
          <p:cNvSpPr>
            <a:spLocks noGrp="1"/>
          </p:cNvSpPr>
          <p:nvPr>
            <p:ph type="body" idx="1"/>
          </p:nvPr>
        </p:nvSpPr>
        <p:spPr>
          <a:xfrm>
            <a:off x="698499" y="5749058"/>
            <a:ext cx="9144000" cy="812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l">
              <a:defRPr sz="4900">
                <a:solidFill>
                  <a:srgbClr val="13100C"/>
                </a:solidFill>
              </a:defRPr>
            </a:lvl1pPr>
          </a:lstStyle>
          <a:p>
            <a:pPr algn="l"/>
            <a:r>
              <a:rPr sz="4900" b="0" dirty="0">
                <a:solidFill>
                  <a:srgbClr val="13100C"/>
                </a:solidFill>
              </a:rPr>
              <a:t>1 Thessalonians 5:1–11</a:t>
            </a:r>
          </a:p>
        </p:txBody>
      </p:sp>
      <p:sp>
        <p:nvSpPr>
          <p:cNvPr id="4" name="New Shape"/>
          <p:cNvSpPr>
            <a:spLocks noGrp="1"/>
          </p:cNvSpPr>
          <p:nvPr>
            <p:ph type="body" idx="2"/>
          </p:nvPr>
        </p:nvSpPr>
        <p:spPr>
          <a:xfrm>
            <a:off x="10045701" y="5977658"/>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r">
              <a:defRPr sz="2800">
                <a:solidFill>
                  <a:srgbClr val="13100C"/>
                </a:solidFill>
              </a:defRPr>
            </a:lvl1pPr>
          </a:lstStyle>
          <a:p>
            <a:pPr algn="r"/>
            <a:r>
              <a:rPr sz="2800" b="0" dirty="0">
                <a:solidFill>
                  <a:srgbClr val="13100C"/>
                </a:solidFill>
              </a:rPr>
              <a:t>KJV 1900</a:t>
            </a:r>
          </a:p>
        </p:txBody>
      </p:sp>
    </p:spTree>
    <p:extLst>
      <p:ext uri="{BB962C8B-B14F-4D97-AF65-F5344CB8AC3E}">
        <p14:creationId xmlns:p14="http://schemas.microsoft.com/office/powerpoint/2010/main" val="128231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98450"/>
            <a:ext cx="11061700" cy="5835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480">
                <a:solidFill>
                  <a:srgbClr val="13100C"/>
                </a:solidFill>
              </a:defRPr>
            </a:lvl1pPr>
          </a:lstStyle>
          <a:p>
            <a:pPr algn="l"/>
            <a:r>
              <a:rPr sz="6000" b="1" dirty="0">
                <a:solidFill>
                  <a:srgbClr val="13100C"/>
                </a:solidFill>
              </a:rPr>
              <a:t>καταλαμβ</a:t>
            </a:r>
            <a:r>
              <a:rPr sz="6000" b="1" dirty="0" err="1">
                <a:solidFill>
                  <a:srgbClr val="13100C"/>
                </a:solidFill>
              </a:rPr>
              <a:t>άνω</a:t>
            </a:r>
            <a:r>
              <a:rPr sz="6000" b="1" dirty="0">
                <a:solidFill>
                  <a:srgbClr val="13100C"/>
                </a:solidFill>
              </a:rPr>
              <a:t> </a:t>
            </a:r>
            <a:endParaRPr lang="en-US" sz="6000" b="1" dirty="0">
              <a:solidFill>
                <a:srgbClr val="13100C"/>
              </a:solidFill>
            </a:endParaRPr>
          </a:p>
          <a:p>
            <a:pPr algn="l"/>
            <a:r>
              <a:rPr sz="4800" b="0" dirty="0" err="1">
                <a:solidFill>
                  <a:srgbClr val="13100C"/>
                </a:solidFill>
              </a:rPr>
              <a:t>katalambanō</a:t>
            </a:r>
            <a:r>
              <a:rPr sz="4800" b="0" dirty="0">
                <a:solidFill>
                  <a:srgbClr val="13100C"/>
                </a:solidFill>
              </a:rPr>
              <a:t>; </a:t>
            </a:r>
            <a:endParaRPr lang="en-US" sz="4800" b="0" dirty="0">
              <a:solidFill>
                <a:srgbClr val="13100C"/>
              </a:solidFill>
            </a:endParaRPr>
          </a:p>
          <a:p>
            <a:pPr algn="l"/>
            <a:r>
              <a:rPr sz="6000" b="0" i="1" dirty="0">
                <a:solidFill>
                  <a:srgbClr val="13100C"/>
                </a:solidFill>
              </a:rPr>
              <a:t>to lay hold of, seize</a:t>
            </a:r>
            <a:r>
              <a:rPr lang="en-US" sz="6000" b="0" i="1" dirty="0">
                <a:solidFill>
                  <a:srgbClr val="13100C"/>
                </a:solidFill>
              </a:rPr>
              <a:t>:</a:t>
            </a:r>
            <a:endParaRPr sz="6000" b="0" i="1" dirty="0">
              <a:solidFill>
                <a:srgbClr val="13100C"/>
              </a:solidFill>
            </a:endParaRPr>
          </a:p>
        </p:txBody>
      </p:sp>
      <p:sp>
        <p:nvSpPr>
          <p:cNvPr id="3" name="New Shape"/>
          <p:cNvSpPr>
            <a:spLocks noGrp="1"/>
          </p:cNvSpPr>
          <p:nvPr>
            <p:ph type="body" idx="1"/>
          </p:nvPr>
        </p:nvSpPr>
        <p:spPr>
          <a:xfrm>
            <a:off x="1187450" y="6134100"/>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r>
              <a:rPr sz="2000" b="0" dirty="0">
                <a:solidFill>
                  <a:srgbClr val="FFFFFF"/>
                </a:solidFill>
              </a:rPr>
              <a:t>Hebrew-Aramaic and Greek Dictionaries: Updated Edition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750868"/>
            <a:ext cx="12192000" cy="328352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r>
              <a:rPr lang="en-US" sz="9600" b="1" dirty="0">
                <a:solidFill>
                  <a:schemeClr val="accent1">
                    <a:lumMod val="50000"/>
                  </a:schemeClr>
                </a:solidFill>
                <a:effectLst>
                  <a:outerShdw blurRad="38100" dist="38100" dir="2700000" algn="tl">
                    <a:srgbClr val="000000">
                      <a:alpha val="43137"/>
                    </a:srgbClr>
                  </a:outerShdw>
                </a:effectLst>
              </a:rPr>
              <a:t>Jesus Overcomes </a:t>
            </a:r>
          </a:p>
          <a:p>
            <a:pPr algn="ctr"/>
            <a:r>
              <a:rPr lang="en-US" sz="9600" b="1" dirty="0">
                <a:solidFill>
                  <a:schemeClr val="accent1">
                    <a:lumMod val="50000"/>
                  </a:schemeClr>
                </a:solidFill>
                <a:effectLst>
                  <a:outerShdw blurRad="38100" dist="38100" dir="2700000" algn="tl">
                    <a:srgbClr val="000000">
                      <a:alpha val="43137"/>
                    </a:srgbClr>
                  </a:outerShdw>
                </a:effectLst>
              </a:rPr>
              <a:t>the Dark Days!</a:t>
            </a:r>
            <a:endParaRPr sz="96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83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750868"/>
            <a:ext cx="12192000" cy="328352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020">
                <a:solidFill>
                  <a:srgbClr val="13100C"/>
                </a:solidFill>
              </a:defRPr>
            </a:lvl1pPr>
          </a:lstStyle>
          <a:p>
            <a:pPr algn="ctr"/>
            <a:r>
              <a:rPr lang="en-US" sz="9600" b="1" dirty="0">
                <a:solidFill>
                  <a:schemeClr val="accent1">
                    <a:lumMod val="50000"/>
                  </a:schemeClr>
                </a:solidFill>
                <a:effectLst>
                  <a:outerShdw blurRad="38100" dist="38100" dir="2700000" algn="tl">
                    <a:srgbClr val="000000">
                      <a:alpha val="43137"/>
                    </a:srgbClr>
                  </a:outerShdw>
                </a:effectLst>
              </a:rPr>
              <a:t>Jesus Overcomes </a:t>
            </a:r>
          </a:p>
          <a:p>
            <a:pPr algn="ctr"/>
            <a:r>
              <a:rPr lang="en-US" sz="9600" b="1" dirty="0">
                <a:solidFill>
                  <a:schemeClr val="accent1">
                    <a:lumMod val="50000"/>
                  </a:schemeClr>
                </a:solidFill>
                <a:effectLst>
                  <a:outerShdw blurRad="38100" dist="38100" dir="2700000" algn="tl">
                    <a:srgbClr val="000000">
                      <a:alpha val="43137"/>
                    </a:srgbClr>
                  </a:outerShdw>
                </a:effectLst>
              </a:rPr>
              <a:t>the Dark Days!</a:t>
            </a:r>
            <a:endParaRPr sz="96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747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23</vt:i4>
      </vt:variant>
    </vt:vector>
  </HeadingPairs>
  <TitlesOfParts>
    <vt:vector size="28" baseType="lpstr">
      <vt:lpstr>Arial</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Pastor Steve Harness</cp:lastModifiedBy>
  <cp:revision>1</cp:revision>
  <dcterms:modified xsi:type="dcterms:W3CDTF">2023-10-02T13:48:11Z</dcterms:modified>
</cp:coreProperties>
</file>