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1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B68AB9-8080-4E2F-9BD1-4AE9ACD53189}" v="1" dt="2026-09-24T15:25:49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tor Steve Harness" userId="f3b564b91f58fcaf" providerId="LiveId" clId="{841B6D54-8052-4CA0-84B2-F17AE46A0789}"/>
    <pc:docChg chg="custSel modSld">
      <pc:chgData name="Pastor Steve Harness" userId="f3b564b91f58fcaf" providerId="LiveId" clId="{841B6D54-8052-4CA0-84B2-F17AE46A0789}" dt="2026-09-24T15:25:47.295" v="2" actId="478"/>
      <pc:docMkLst>
        <pc:docMk/>
      </pc:docMkLst>
      <pc:sldChg chg="addSp delSp mod">
        <pc:chgData name="Pastor Steve Harness" userId="f3b564b91f58fcaf" providerId="LiveId" clId="{841B6D54-8052-4CA0-84B2-F17AE46A0789}" dt="2026-09-24T15:25:47.295" v="2" actId="478"/>
        <pc:sldMkLst>
          <pc:docMk/>
          <pc:sldMk cId="3230145909" sldId="259"/>
        </pc:sldMkLst>
        <pc:spChg chg="add del">
          <ac:chgData name="Pastor Steve Harness" userId="f3b564b91f58fcaf" providerId="LiveId" clId="{841B6D54-8052-4CA0-84B2-F17AE46A0789}" dt="2026-09-24T15:25:47.295" v="2" actId="478"/>
          <ac:spMkLst>
            <pc:docMk/>
            <pc:sldMk cId="3230145909" sldId="259"/>
            <ac:spMk id="5" creationId="{7078DD7E-E02F-EA78-7A29-B5BEB71FD70C}"/>
          </ac:spMkLst>
        </pc:spChg>
        <pc:graphicFrameChg chg="add">
          <ac:chgData name="Pastor Steve Harness" userId="f3b564b91f58fcaf" providerId="LiveId" clId="{841B6D54-8052-4CA0-84B2-F17AE46A0789}" dt="2026-09-24T15:25:43.256" v="0" actId="546"/>
          <ac:graphicFrameMkLst>
            <pc:docMk/>
            <pc:sldMk cId="3230145909" sldId="259"/>
            <ac:graphicFrameMk id="2" creationId="{85877B47-CDA2-BAC2-6057-1E47508903E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0F66-4708-466F-A070-055F6D6770B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E5123-1E6E-4154-93F6-F64C72BD2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15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8D83-E8AE-4C7A-8A08-9595A65E1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778F4-CFBA-4EE4-B485-5926CB5EC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0383-70A6-4DD7-8D0A-6EDF72CE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3C280-B75B-4512-BC88-A2C75B35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B662D-F450-4F8D-9447-AD15EB87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09C2-90B8-42D2-BCF6-01AC7E75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8219-A7DE-4489-B066-B838B3607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CC87-83BF-4A71-B15E-6572161D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FC00-C21F-4B09-B2E2-F37123D7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5367-27F9-418B-A77D-2F1D1D6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77AC-CF22-42D8-8037-87A8F40D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A961-604C-42B5-A9C1-720A3A5F3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33384-372C-4812-B39F-79477723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A1DB-6830-42D0-9642-F46E0946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9917C-FA77-4097-A325-A5F0EBB7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6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0C21-26AF-4BB3-AF60-A8B86D85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8E1-5317-49D2-9078-8414EE20C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BBFC3-E001-43EF-8F31-B4343EA2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BF9A4-A207-4080-A452-5D79CA82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D6C25-94A3-475E-8A6F-549CEE71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4B9A-E50C-4077-AFC7-3B92DF18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49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0EFA-01BE-4435-843A-12B53480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4B0DB-E6EB-4C7D-9141-0BF08122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3AD6B-96A8-4D11-8C49-C4ACE9D60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FEA82-89E4-4E83-8C20-E87700EAB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36BB1-7FC5-4186-8D72-AE12AB4B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70B60-517C-45FE-888A-9DC55DC9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F7E84-3E9F-46CB-A494-8594526F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4F817-9F4C-4118-AF9B-E402345D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2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8B59-2560-4C43-B4E5-5AC8D926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33DC3-91E9-4FA2-B107-C326AA9B0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8F863-E9C0-4E8A-A086-80F5D320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02109-7C8E-43FD-B354-109DDC72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11F95-78B8-44AB-8DD1-B9032E73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0EE62-5856-4499-8A72-826361CB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8DDDD-81A3-48CB-9C8F-2051D11A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D8E8-F7EB-431E-A4A5-3FCA434D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5341-A228-4834-BE7C-FAAA7E6C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CF5CD-F64A-4E72-A924-A8C8B76F6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67FCA-6311-4C3A-93C6-C469D29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F9A4F-C05E-40CA-A035-82AF928E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ABDBD-C8AE-468C-9476-B47BE2B3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9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D7AE-CC56-4F9B-8769-9CB6557C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ACC7FA-1C74-4977-ADA9-387E40981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AA11-C3FE-45C2-A7F1-00937BA84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4D6C1-403C-431E-873E-3011DDB5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B3F3E-DE61-430B-9424-8F905634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17AA8-FFE5-4E1A-AFF0-3D9EC4E6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6FB8-A0F0-468D-BD75-F5D0C6BF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8C352-1214-4795-8DE7-97260B948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4AF8D-805F-4F8E-A727-297EADBA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C95D2-805A-49A6-89CB-B9F6C447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800C-8CF8-4CE6-B3E2-E61FD747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8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4D9B3-5EC8-4D57-A05D-D2C65F333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BF25B-0C5D-4EA9-A391-461AABD1B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DD1A6-F5F7-4290-BF6B-389A6CCD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8930E-F49F-45E5-A2B3-582BF07C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190A2-6AA3-4E78-B586-8BFADD42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22016-3B2A-4EBC-832C-697FF77A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BD2F-BEA2-48FA-945A-23DB0735A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71961-6310-46AE-B31A-CC56845CB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33BC4-8062-47D7-82EA-E3AA793A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16324-9B8A-4806-BD72-E53F28B63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4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6">
            <a:extLst>
              <a:ext uri="{FF2B5EF4-FFF2-40B4-BE49-F238E27FC236}">
                <a16:creationId xmlns:a16="http://schemas.microsoft.com/office/drawing/2014/main" id="{DA47B1B2-698B-AA8B-A880-3BD55ABA98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82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">
            <a:extLst>
              <a:ext uri="{FF2B5EF4-FFF2-40B4-BE49-F238E27FC236}">
                <a16:creationId xmlns:a16="http://schemas.microsoft.com/office/drawing/2014/main" id="{5DE62206-773F-08B7-9C4A-B515E1B0FE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85877B47-CDA2-BAC2-6057-1E47508903E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86000" y="1142999"/>
              <a:ext cx="7620000" cy="4572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85877B47-CDA2-BAC2-6057-1E47508903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0" y="1142999"/>
                <a:ext cx="7620000" cy="45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0145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8">
            <a:extLst>
              <a:ext uri="{FF2B5EF4-FFF2-40B4-BE49-F238E27FC236}">
                <a16:creationId xmlns:a16="http://schemas.microsoft.com/office/drawing/2014/main" id="{D02F9FA8-B32F-71B7-09F2-B9756DE5FE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9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9">
            <a:extLst>
              <a:ext uri="{FF2B5EF4-FFF2-40B4-BE49-F238E27FC236}">
                <a16:creationId xmlns:a16="http://schemas.microsoft.com/office/drawing/2014/main" id="{D557CB43-ABF8-6026-7229-DDCF2F43AB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5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0">
            <a:extLst>
              <a:ext uri="{FF2B5EF4-FFF2-40B4-BE49-F238E27FC236}">
                <a16:creationId xmlns:a16="http://schemas.microsoft.com/office/drawing/2014/main" id="{43B1B791-F6EF-2D02-F5FD-ABA9117637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32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1">
            <a:extLst>
              <a:ext uri="{FF2B5EF4-FFF2-40B4-BE49-F238E27FC236}">
                <a16:creationId xmlns:a16="http://schemas.microsoft.com/office/drawing/2014/main" id="{4A5211B6-82A5-87D1-D29C-8A846DF50D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1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2">
            <a:extLst>
              <a:ext uri="{FF2B5EF4-FFF2-40B4-BE49-F238E27FC236}">
                <a16:creationId xmlns:a16="http://schemas.microsoft.com/office/drawing/2014/main" id="{4552BC1C-C17B-FB27-F63C-CA270E84A6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3">
            <a:extLst>
              <a:ext uri="{FF2B5EF4-FFF2-40B4-BE49-F238E27FC236}">
                <a16:creationId xmlns:a16="http://schemas.microsoft.com/office/drawing/2014/main" id="{309D60FF-9CEE-2441-8002-19EF75A315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65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4">
            <a:extLst>
              <a:ext uri="{FF2B5EF4-FFF2-40B4-BE49-F238E27FC236}">
                <a16:creationId xmlns:a16="http://schemas.microsoft.com/office/drawing/2014/main" id="{F07A4A4C-837F-11EF-D890-2C7C7EDDC3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7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5">
            <a:extLst>
              <a:ext uri="{FF2B5EF4-FFF2-40B4-BE49-F238E27FC236}">
                <a16:creationId xmlns:a16="http://schemas.microsoft.com/office/drawing/2014/main" id="{1C1840F0-7DBC-17F8-01AE-424A253C40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08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6">
            <a:extLst>
              <a:ext uri="{FF2B5EF4-FFF2-40B4-BE49-F238E27FC236}">
                <a16:creationId xmlns:a16="http://schemas.microsoft.com/office/drawing/2014/main" id="{ED70EAA2-35DB-917F-BAE2-A8C8951F80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65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7">
            <a:extLst>
              <a:ext uri="{FF2B5EF4-FFF2-40B4-BE49-F238E27FC236}">
                <a16:creationId xmlns:a16="http://schemas.microsoft.com/office/drawing/2014/main" id="{4BE099CB-C141-852A-19B2-B47B5E2793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46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8">
            <a:extLst>
              <a:ext uri="{FF2B5EF4-FFF2-40B4-BE49-F238E27FC236}">
                <a16:creationId xmlns:a16="http://schemas.microsoft.com/office/drawing/2014/main" id="{9F0EDE1F-C6C6-D897-01DC-56778C3B29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94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9">
            <a:extLst>
              <a:ext uri="{FF2B5EF4-FFF2-40B4-BE49-F238E27FC236}">
                <a16:creationId xmlns:a16="http://schemas.microsoft.com/office/drawing/2014/main" id="{BEC8A9A4-6C7A-4DB7-BCD0-F04C1463C5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20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0">
            <a:extLst>
              <a:ext uri="{FF2B5EF4-FFF2-40B4-BE49-F238E27FC236}">
                <a16:creationId xmlns:a16="http://schemas.microsoft.com/office/drawing/2014/main" id="{C2889CD3-2171-5E66-4E20-06C05E7B08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">
            <a:extLst>
              <a:ext uri="{FF2B5EF4-FFF2-40B4-BE49-F238E27FC236}">
                <a16:creationId xmlns:a16="http://schemas.microsoft.com/office/drawing/2014/main" id="{B60E15D0-717C-86D7-8E77-A01E793EC4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0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2">
            <a:extLst>
              <a:ext uri="{FF2B5EF4-FFF2-40B4-BE49-F238E27FC236}">
                <a16:creationId xmlns:a16="http://schemas.microsoft.com/office/drawing/2014/main" id="{CBF56D0C-7D91-CEB5-27A9-226978D444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11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webextension1.xml><?xml version="1.0" encoding="utf-8"?>
<we:webextension xmlns:we="http://schemas.microsoft.com/office/webextensions/webextension/2010/11" id="{7EB8718C-61AD-4239-AD8E-72291B2D1767}">
  <we:reference id="wa200002908" version="1.1.0.0" store="en-US" storeType="OMEX"/>
  <we:alternateReferences>
    <we:reference id="WA200002908" version="1.1.0.0" store="" storeType="OMEX"/>
  </we:alternateReferences>
  <we:properties>
    <we:property name="kahoot_content_add_in_259" value="&quot;https://play.kahoot.it/v2/?quizId=22b1cf22-fcf0-4a57-a837-372d872c2bd1&amp;hostId=ec991683-3482-45c7-8192-e3c1965ff1c3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367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Betts</dc:creator>
  <cp:lastModifiedBy>Pastor Steve Harness</cp:lastModifiedBy>
  <cp:revision>48</cp:revision>
  <dcterms:created xsi:type="dcterms:W3CDTF">2018-12-17T14:28:46Z</dcterms:created>
  <dcterms:modified xsi:type="dcterms:W3CDTF">2026-09-24T15:25:52Z</dcterms:modified>
</cp:coreProperties>
</file>