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E285-FA64-5A94-CC52-81111D06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DC555-8B90-3F16-7DF9-5D6113A89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3075E-4EC1-0CB0-C70A-F89FE6A8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68B8-6800-0423-D76C-81C4E67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9AA4-38C4-E749-E0AB-A839B3B5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8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F305-FA3E-B0BF-569C-CDC01FD6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791CA-CC37-D35B-8EB5-69411EB4A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CA6E-33C6-AE9E-587A-2DD24D7B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044C-8A57-5D02-C15B-930AA312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9513-C07A-F0A8-163D-927225CA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4596F-D238-3956-F19D-AF31EB414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88E21-0787-A428-A15E-E50DE12A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B362-A6DB-C03C-6B11-F01E684B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ACE2-F95F-B611-CF75-EF564A13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2FF21-3477-B37A-D6B6-87A750BC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A993-9D5E-4F74-708F-C3BFF312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AB96-529A-0B92-ACBE-DF8E2E07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54C4-E155-814E-F108-3834F08A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11A2-8488-DDD6-04FA-898DCE4B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18AF-0A53-BEBF-8B71-439D575F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9A62-66BA-1F56-BF3F-F9D8D734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72EB7-032C-BC9F-7C18-5B5910ADC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2C531-8E9F-41C8-1F49-A90B3BB0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32548-12F0-88FF-8404-2F042DA5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56AE-87E1-DC24-9805-E57F7488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4CC9-49A4-5907-9FF9-7551D5F5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B0B4-4ADA-40D9-03B3-3F01A7C46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96DF-92AA-4749-6785-7C8A56F3C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094E-E6AB-623C-1A81-56EEC02D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B7985-A647-EE7F-CC44-EBB00CDC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B9BFE-9F28-1DBA-401B-B53AC6AF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E9E4-213B-9E9D-52FB-379DCFB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58870-9243-F687-B390-3100869A3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82F9F-B011-0AFB-722F-600B48B43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949B3-6FED-E632-5C62-D4C2D8517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F5083-E4AF-5A0C-4CC5-081763321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D5E57-F697-2C37-8536-58973625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3330D-8854-1C14-25A2-430BE566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35A7A-88FA-574F-BFAA-2DBFCE02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7FE1-5CD5-AA11-200B-CBB15D33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CC880-3299-687E-ABD4-DC9D90A1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F277F-266D-2206-764D-DAF5C04F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97A9-80BF-ADAF-DC88-F3B2FBC6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DFC69-A783-71F0-9EF7-C7887DF3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CCF14-E7B4-CD5C-678C-ECAB6CC9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6855-F6E7-BF53-000D-0E0CCA48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EBAD-ECF9-A4FA-9E2D-630A5174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7DF6-EAC0-4FEB-D5DB-8855C035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8229-7A88-0BA6-F462-EF2BDAC4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32A87-D82C-61E6-C203-6955112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3916E-8D92-8E53-35D5-D38EC419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1B845-EDC9-B187-4F39-2E6D291E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BEA4-526D-9FD1-F7D5-A39CD3B7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9ADF0-5233-268A-95C2-E8723EF98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2A992-76A8-0851-5747-957C06E51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802A-5282-10AE-86B8-01B6C4A8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FF527-202D-1CB0-33D5-646EAE11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3230-AE32-705B-EC3B-2C627C3F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D755C-5329-396F-D1CB-BF08AB03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73C0-35C0-C10E-C9B3-1FFBF84E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D41A-A83F-2B6C-B523-5DCC2B3AF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F92F4B-6DB1-486E-A808-24887114F7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3C89-BD6A-145F-E35A-3612D1D93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946F-C25A-D5B5-747F-ACC6E83A3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A18FFE-74C7-4173-9401-346FAD1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6B6F-34EF-C57A-38E6-2AE3EDAD6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FADC1-B9BD-7C8D-76D0-1FDB06B74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icrophone on an orange background&#10;&#10;AI-generated content may be incorrect.">
            <a:extLst>
              <a:ext uri="{FF2B5EF4-FFF2-40B4-BE49-F238E27FC236}">
                <a16:creationId xmlns:a16="http://schemas.microsoft.com/office/drawing/2014/main" id="{1952B660-1F47-5B2B-58D0-530D0DA4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1EED7-8FBD-E40F-19F4-E9B51349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orange background with black text&#10;&#10;AI-generated content may be incorrect.">
            <a:extLst>
              <a:ext uri="{FF2B5EF4-FFF2-40B4-BE49-F238E27FC236}">
                <a16:creationId xmlns:a16="http://schemas.microsoft.com/office/drawing/2014/main" id="{4C46E267-46A3-9085-AFF4-98584773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FA7E7-60DE-F8FA-2A77-B131B6F8F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text&#10;&#10;AI-generated content may be incorrect.">
            <a:extLst>
              <a:ext uri="{FF2B5EF4-FFF2-40B4-BE49-F238E27FC236}">
                <a16:creationId xmlns:a16="http://schemas.microsoft.com/office/drawing/2014/main" id="{12F1B445-A2EF-C374-7368-591A687ED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98D65-6808-C934-B6FB-75233301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n orange background with black text&#10;&#10;AI-generated content may be incorrect.">
            <a:extLst>
              <a:ext uri="{FF2B5EF4-FFF2-40B4-BE49-F238E27FC236}">
                <a16:creationId xmlns:a16="http://schemas.microsoft.com/office/drawing/2014/main" id="{94883E5B-7568-F035-0A55-B77E6B636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4BD26-A40F-FF54-E605-51F21E9A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qr code with logos&#10;&#10;AI-generated content may be incorrect.">
            <a:extLst>
              <a:ext uri="{FF2B5EF4-FFF2-40B4-BE49-F238E27FC236}">
                <a16:creationId xmlns:a16="http://schemas.microsoft.com/office/drawing/2014/main" id="{1F8FF94B-84F7-8469-DEE1-476221BA2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5220F-3213-CF57-4FFD-A4E148BD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nk background with black text&#10;&#10;AI-generated content may be incorrect.">
            <a:extLst>
              <a:ext uri="{FF2B5EF4-FFF2-40B4-BE49-F238E27FC236}">
                <a16:creationId xmlns:a16="http://schemas.microsoft.com/office/drawing/2014/main" id="{E0D92DEE-5ED1-EE3B-2C9D-7FE3BFB1E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7A1AD-E5EB-DB00-A897-31E0B81E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qr code with logos&#10;&#10;AI-generated content may be incorrect.">
            <a:extLst>
              <a:ext uri="{FF2B5EF4-FFF2-40B4-BE49-F238E27FC236}">
                <a16:creationId xmlns:a16="http://schemas.microsoft.com/office/drawing/2014/main" id="{8E73EE57-0C02-7CF5-B3DB-39CCB4586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76AB8-7846-6E45-FE6F-BF8DA186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1DF4902-37CE-C2FC-E868-FBB0FFC0B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60EBE-F215-2C6B-BA50-2F3B4E5F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nk and blue cover with white text&#10;&#10;AI-generated content may be incorrect.">
            <a:extLst>
              <a:ext uri="{FF2B5EF4-FFF2-40B4-BE49-F238E27FC236}">
                <a16:creationId xmlns:a16="http://schemas.microsoft.com/office/drawing/2014/main" id="{0E390395-7EEC-4A04-29AB-B184F4040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D381A-EC12-3647-64D6-09293111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number and a question mark&#10;&#10;AI-generated content may be incorrect.">
            <a:extLst>
              <a:ext uri="{FF2B5EF4-FFF2-40B4-BE49-F238E27FC236}">
                <a16:creationId xmlns:a16="http://schemas.microsoft.com/office/drawing/2014/main" id="{72D3DFB8-06CE-92B8-9DB6-A2A2E1B6D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293F9-E493-B9F7-FC7B-EB85B383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number and question mark&#10;&#10;AI-generated content may be incorrect.">
            <a:extLst>
              <a:ext uri="{FF2B5EF4-FFF2-40B4-BE49-F238E27FC236}">
                <a16:creationId xmlns:a16="http://schemas.microsoft.com/office/drawing/2014/main" id="{491DD46B-32D4-FBAC-C5A8-B142741B4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qr code with logos&#10;&#10;AI-generated content may be incorrect.">
            <a:extLst>
              <a:ext uri="{FF2B5EF4-FFF2-40B4-BE49-F238E27FC236}">
                <a16:creationId xmlns:a16="http://schemas.microsoft.com/office/drawing/2014/main" id="{34F61CBC-4232-1D6A-FB3B-634135B85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AD617-61F2-7690-B141-6B5340B31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nk and blue background with black text&#10;&#10;AI-generated content may be incorrect.">
            <a:extLst>
              <a:ext uri="{FF2B5EF4-FFF2-40B4-BE49-F238E27FC236}">
                <a16:creationId xmlns:a16="http://schemas.microsoft.com/office/drawing/2014/main" id="{29398021-4128-6496-F643-CD83B677F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8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93203-E778-433A-4F64-68E38559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ABF9052E-A985-3F35-A816-2375C1212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EA80C-5433-E03A-9878-515A0F29F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9EB4D38E-13C3-30F4-249C-4A32BBE92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0E19D-218F-DFE7-1941-1842B4E4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ith a blue and red hat&#10;&#10;AI-generated content may be incorrect.">
            <a:extLst>
              <a:ext uri="{FF2B5EF4-FFF2-40B4-BE49-F238E27FC236}">
                <a16:creationId xmlns:a16="http://schemas.microsoft.com/office/drawing/2014/main" id="{32162D6C-AACE-8991-C158-6B781A98D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A5039-5F89-4704-00CF-DA2E77C2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2C694A45-A778-6728-889A-4BE5CC4B9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02BCD-DB09-1488-9B48-5BBBEEE2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at in the fog&#10;&#10;AI-generated content may be incorrect.">
            <a:extLst>
              <a:ext uri="{FF2B5EF4-FFF2-40B4-BE49-F238E27FC236}">
                <a16:creationId xmlns:a16="http://schemas.microsoft.com/office/drawing/2014/main" id="{06B701DE-1BCF-1BD6-8DCE-8373875EA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4ED28-D8BB-6671-CD43-C7415A69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7F8246F-5517-5895-2E3E-C26432A85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F7903-382E-D088-EB1D-63B468FE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pink text&#10;&#10;AI-generated content may be incorrect.">
            <a:extLst>
              <a:ext uri="{FF2B5EF4-FFF2-40B4-BE49-F238E27FC236}">
                <a16:creationId xmlns:a16="http://schemas.microsoft.com/office/drawing/2014/main" id="{D3F15FCC-7E3A-99DB-1254-07B8A72CD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BBBA1-56F6-8BA6-4A98-5334E835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qr code with logos&#10;&#10;AI-generated content may be incorrect.">
            <a:extLst>
              <a:ext uri="{FF2B5EF4-FFF2-40B4-BE49-F238E27FC236}">
                <a16:creationId xmlns:a16="http://schemas.microsoft.com/office/drawing/2014/main" id="{5EF1AB8C-0BC2-1159-9882-0F28BAD4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319F7-ABAE-E9C9-9690-D5BED0ED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4CFA-2124-C821-F519-947AC095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BC7C-4B88-E425-83F1-57C07CA6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3A98A39-C7A4-1DFF-2220-0289BDDD4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icrophone on an orange background&#10;&#10;AI-generated content may be incorrect.">
            <a:extLst>
              <a:ext uri="{FF2B5EF4-FFF2-40B4-BE49-F238E27FC236}">
                <a16:creationId xmlns:a16="http://schemas.microsoft.com/office/drawing/2014/main" id="{1644A06C-7847-0734-5AE3-D8AC5F822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38F4F946-CB59-AE76-7A0F-617E6D43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7D1F7-B820-12C0-B5A8-9ABA6270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ack line on an orange background&#10;&#10;AI-generated content may be incorrect.">
            <a:extLst>
              <a:ext uri="{FF2B5EF4-FFF2-40B4-BE49-F238E27FC236}">
                <a16:creationId xmlns:a16="http://schemas.microsoft.com/office/drawing/2014/main" id="{C15180E2-F174-DE50-D7FC-DD78BEAD6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2593D-39BB-D43A-D3DB-EBBEA0A8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text&#10;&#10;AI-generated content may be incorrect.">
            <a:extLst>
              <a:ext uri="{FF2B5EF4-FFF2-40B4-BE49-F238E27FC236}">
                <a16:creationId xmlns:a16="http://schemas.microsoft.com/office/drawing/2014/main" id="{4BA900CE-0D02-1718-660F-DF37B1CD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2D604-E2E5-31CD-E5F7-4B22955B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n orang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02677F23-4849-E6D9-2CE3-F4D25F968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693F06-BB4F-4FC3-0E05-1A0195575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n orange square with black text&#10;&#10;AI-generated content may be incorrect.">
            <a:extLst>
              <a:ext uri="{FF2B5EF4-FFF2-40B4-BE49-F238E27FC236}">
                <a16:creationId xmlns:a16="http://schemas.microsoft.com/office/drawing/2014/main" id="{769FCE17-BFC8-EF2D-5A8E-B92AA8B64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Pastor Steve Harness</dc:creator>
  <cp:lastModifiedBy>Pastor Steve Harness</cp:lastModifiedBy>
  <cp:revision>1</cp:revision>
  <dcterms:created xsi:type="dcterms:W3CDTF">2025-10-08T19:23:28Z</dcterms:created>
  <dcterms:modified xsi:type="dcterms:W3CDTF">2025-10-08T19:30:52Z</dcterms:modified>
</cp:coreProperties>
</file>