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webextensions/webextension1.xml" ContentType="application/vnd.ms-office.webextension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21" r:id="rId1"/>
  </p:sldMasterIdLst>
  <p:notesMasterIdLst>
    <p:notesMasterId r:id="rId2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0000"/>
    <a:srgbClr val="7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4B7D5E-EDC8-4EBD-9556-EA19DD47D246}" v="1" dt="2026-09-24T15:27:07.6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48" y="5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stor Steve Harness" userId="f3b564b91f58fcaf" providerId="LiveId" clId="{841B6D54-8052-4CA0-84B2-F17AE46A0789}"/>
    <pc:docChg chg="modSld">
      <pc:chgData name="Pastor Steve Harness" userId="f3b564b91f58fcaf" providerId="LiveId" clId="{841B6D54-8052-4CA0-84B2-F17AE46A0789}" dt="2026-09-24T15:27:00.271" v="0" actId="546"/>
      <pc:docMkLst>
        <pc:docMk/>
      </pc:docMkLst>
      <pc:sldChg chg="addSp">
        <pc:chgData name="Pastor Steve Harness" userId="f3b564b91f58fcaf" providerId="LiveId" clId="{841B6D54-8052-4CA0-84B2-F17AE46A0789}" dt="2026-09-24T15:27:00.271" v="0" actId="546"/>
        <pc:sldMkLst>
          <pc:docMk/>
          <pc:sldMk cId="2883137593" sldId="259"/>
        </pc:sldMkLst>
        <pc:graphicFrameChg chg="add">
          <ac:chgData name="Pastor Steve Harness" userId="f3b564b91f58fcaf" providerId="LiveId" clId="{841B6D54-8052-4CA0-84B2-F17AE46A0789}" dt="2026-09-24T15:27:00.271" v="0" actId="546"/>
          <ac:graphicFrameMkLst>
            <pc:docMk/>
            <pc:sldMk cId="2883137593" sldId="259"/>
            <ac:graphicFrameMk id="2" creationId="{A59DFCAD-8037-3395-1BFC-241BAB7C5567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630F66-4708-466F-A070-055F6D6770B2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0E5123-1E6E-4154-93F6-F64C72BD2E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015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C8D83-E8AE-4C7A-8A08-9595A65E19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0778F4-CFBA-4EE4-B485-5926CB5ECD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900383-70A6-4DD7-8D0A-6EDF72CE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D3C280-B75B-4512-BC88-A2C75B357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8B662D-F450-4F8D-9447-AD15EB87C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283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909C2-90B8-42D2-BCF6-01AC7E755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028219-A7DE-4489-B066-B838B3607A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CC87-83BF-4A71-B15E-6572161DC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5FC00-C21F-4B09-B2E2-F37123D78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A25367-27F9-418B-A77D-2F1D1D6B8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65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477AC-CF22-42D8-8037-87A8F40D6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D1A961-604C-42B5-A9C1-720A3A5F33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B33384-372C-4812-B39F-794777231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5EA1DB-6830-42D0-9642-F46E0946F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99917C-FA77-4097-A325-A5F0EBB7E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764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B0C21-26AF-4BB3-AF60-A8B86D850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EE8E1-5317-49D2-9078-8414EE20CA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0BBFC3-E001-43EF-8F31-B4343EA2EA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4BF9A4-A207-4080-A452-5D79CA82A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3D6C25-94A3-475E-8A6F-549CEE710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BF4B9A-E50C-4077-AFC7-3B92DF186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8494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A0EFA-01BE-4435-843A-12B53480A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B4B0DB-E6EB-4C7D-9141-0BF08122E7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D3AD6B-96A8-4D11-8C49-C4ACE9D606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3FEA82-89E4-4E83-8C20-E87700EAB4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936BB1-7FC5-4186-8D72-AE12AB4BE8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370B60-517C-45FE-888A-9DC55DC92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7F7E84-3E9F-46CB-A494-8594526F2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34F817-9F4C-4118-AF9B-E402345D1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024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D8B59-2560-4C43-B4E5-5AC8D9269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F33DC3-91E9-4FA2-B107-C326AA9B0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18F863-E9C0-4E8A-A086-80F5D320B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302109-7C8E-43FD-B354-109DDC722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630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911F95-78B8-44AB-8DD1-B9032E738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60EE62-5856-4499-8A72-826361CBE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98DDDD-81A3-48CB-9C8F-2051D11A3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103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1D8E8-F7EB-431E-A4A5-3FCA434D9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D5341-A228-4834-BE7C-FAAA7E6C45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BCF5CD-F64A-4E72-A924-A8C8B76F6D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A67FCA-6311-4C3A-93C6-C469D2906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8F9A4F-C05E-40CA-A035-82AF928E5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BABDBD-C8AE-468C-9476-B47BE2B36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294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9D7AE-CC56-4F9B-8769-9CB6557CD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ACC7FA-1C74-4977-ADA9-387E409818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03AA11-C3FE-45C2-A7F1-00937BA848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4D6C1-403C-431E-873E-3011DDB5F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7B3F3E-DE61-430B-9424-8F9056348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717AA8-FFE5-4E1A-AFF0-3D9EC4E62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547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D6FB8-A0F0-468D-BD75-F5D0C6BF4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18C352-1214-4795-8DE7-97260B9481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74AF8D-805F-4F8E-A727-297EADBAA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DC95D2-805A-49A6-89CB-B9F6C447B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BA800C-8CF8-4CE6-B3E2-E61FD7478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189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74D9B3-5EC8-4D57-A05D-D2C65F333E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DBF25B-0C5D-4EA9-A391-461AABD1BA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0DD1A6-F5F7-4290-BF6B-389A6CCD1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F8930E-F49F-45E5-A2B3-582BF07CD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190A2-6AA3-4E78-B586-8BFADD420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267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722016-3B2A-4EBC-832C-697FF77AA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A7BD2F-BEA2-48FA-945A-23DB0735AA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A71961-6310-46AE-B31A-CC56845CBE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33BC4-8062-47D7-82EA-E3AA793A08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816324-9B8A-4806-BD72-E53F28B63C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743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2" r:id="rId1"/>
    <p:sldLayoutId id="2147484123" r:id="rId2"/>
    <p:sldLayoutId id="2147484124" r:id="rId3"/>
    <p:sldLayoutId id="2147484125" r:id="rId4"/>
    <p:sldLayoutId id="2147484126" r:id="rId5"/>
    <p:sldLayoutId id="2147484127" r:id="rId6"/>
    <p:sldLayoutId id="2147484128" r:id="rId7"/>
    <p:sldLayoutId id="2147484129" r:id="rId8"/>
    <p:sldLayoutId id="2147484130" r:id="rId9"/>
    <p:sldLayoutId id="2147484131" r:id="rId10"/>
    <p:sldLayoutId id="214748413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11/relationships/webextension" Target="../webextensions/webextension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4 (3)">
            <a:extLst>
              <a:ext uri="{FF2B5EF4-FFF2-40B4-BE49-F238E27FC236}">
                <a16:creationId xmlns:a16="http://schemas.microsoft.com/office/drawing/2014/main" id="{8F6477EB-063A-F1C2-D3FC-0B5CF93135D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260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5 (3)">
            <a:extLst>
              <a:ext uri="{FF2B5EF4-FFF2-40B4-BE49-F238E27FC236}">
                <a16:creationId xmlns:a16="http://schemas.microsoft.com/office/drawing/2014/main" id="{8875CBF1-4936-8B67-6518-8BA36D4ACBE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507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6 (4)">
            <a:extLst>
              <a:ext uri="{FF2B5EF4-FFF2-40B4-BE49-F238E27FC236}">
                <a16:creationId xmlns:a16="http://schemas.microsoft.com/office/drawing/2014/main" id="{4EE20532-6FB2-6300-82AC-80E8A2B926E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2" name="Add-in 1">
                <a:extLst>
                  <a:ext uri="{FF2B5EF4-FFF2-40B4-BE49-F238E27FC236}">
                    <a16:creationId xmlns:a16="http://schemas.microsoft.com/office/drawing/2014/main" id="{A59DFCAD-8037-3395-1BFC-241BAB7C5567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86000" y="1142999"/>
              <a:ext cx="7620000" cy="45720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3"/>
              </a:graphicData>
            </a:graphic>
          </p:graphicFrame>
        </mc:Choice>
        <mc:Fallback>
          <p:pic>
            <p:nvPicPr>
              <p:cNvPr id="2" name="Add-in 1">
                <a:extLst>
                  <a:ext uri="{FF2B5EF4-FFF2-40B4-BE49-F238E27FC236}">
                    <a16:creationId xmlns:a16="http://schemas.microsoft.com/office/drawing/2014/main" id="{A59DFCAD-8037-3395-1BFC-241BAB7C556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86000" y="1142999"/>
                <a:ext cx="7620000" cy="457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83137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7 (3)">
            <a:extLst>
              <a:ext uri="{FF2B5EF4-FFF2-40B4-BE49-F238E27FC236}">
                <a16:creationId xmlns:a16="http://schemas.microsoft.com/office/drawing/2014/main" id="{6D107822-B224-38A0-7B2C-182F5B8552D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823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8 (3)">
            <a:extLst>
              <a:ext uri="{FF2B5EF4-FFF2-40B4-BE49-F238E27FC236}">
                <a16:creationId xmlns:a16="http://schemas.microsoft.com/office/drawing/2014/main" id="{4A98E2DA-AA68-D6E9-9A97-54E997BFFBD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355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9 (3)">
            <a:extLst>
              <a:ext uri="{FF2B5EF4-FFF2-40B4-BE49-F238E27FC236}">
                <a16:creationId xmlns:a16="http://schemas.microsoft.com/office/drawing/2014/main" id="{E5327898-526C-1BE4-558E-07F66123195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270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 (3)">
            <a:extLst>
              <a:ext uri="{FF2B5EF4-FFF2-40B4-BE49-F238E27FC236}">
                <a16:creationId xmlns:a16="http://schemas.microsoft.com/office/drawing/2014/main" id="{F2FFE624-56F5-F183-2030-4C6F9154F25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6167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1 (3)">
            <a:extLst>
              <a:ext uri="{FF2B5EF4-FFF2-40B4-BE49-F238E27FC236}">
                <a16:creationId xmlns:a16="http://schemas.microsoft.com/office/drawing/2014/main" id="{87BF240E-169C-F7DC-8B4F-6A067C3C218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518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2 (3)">
            <a:extLst>
              <a:ext uri="{FF2B5EF4-FFF2-40B4-BE49-F238E27FC236}">
                <a16:creationId xmlns:a16="http://schemas.microsoft.com/office/drawing/2014/main" id="{286237B1-201B-D5B2-90A3-D332CFC1675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486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3 (3)">
            <a:extLst>
              <a:ext uri="{FF2B5EF4-FFF2-40B4-BE49-F238E27FC236}">
                <a16:creationId xmlns:a16="http://schemas.microsoft.com/office/drawing/2014/main" id="{7F41B1F3-5D8C-2707-0E9F-55698633BED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6041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4 (3)">
            <a:extLst>
              <a:ext uri="{FF2B5EF4-FFF2-40B4-BE49-F238E27FC236}">
                <a16:creationId xmlns:a16="http://schemas.microsoft.com/office/drawing/2014/main" id="{B6C9796F-4DD3-61A9-D026-33225945C7E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4133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5 (3)">
            <a:extLst>
              <a:ext uri="{FF2B5EF4-FFF2-40B4-BE49-F238E27FC236}">
                <a16:creationId xmlns:a16="http://schemas.microsoft.com/office/drawing/2014/main" id="{B42108CF-6B14-4F4E-BBE0-40BB75159F9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8903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6 (3)">
            <a:extLst>
              <a:ext uri="{FF2B5EF4-FFF2-40B4-BE49-F238E27FC236}">
                <a16:creationId xmlns:a16="http://schemas.microsoft.com/office/drawing/2014/main" id="{6A16395A-663A-200F-D2C4-1100F7B4B14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7453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7 (3)">
            <a:extLst>
              <a:ext uri="{FF2B5EF4-FFF2-40B4-BE49-F238E27FC236}">
                <a16:creationId xmlns:a16="http://schemas.microsoft.com/office/drawing/2014/main" id="{008001DA-13AD-E88D-B342-9C47FC2BC61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7290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8 (3)">
            <a:extLst>
              <a:ext uri="{FF2B5EF4-FFF2-40B4-BE49-F238E27FC236}">
                <a16:creationId xmlns:a16="http://schemas.microsoft.com/office/drawing/2014/main" id="{9E3A9B07-581E-35A7-D7EE-700F40BADCD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4391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9 (3)">
            <a:extLst>
              <a:ext uri="{FF2B5EF4-FFF2-40B4-BE49-F238E27FC236}">
                <a16:creationId xmlns:a16="http://schemas.microsoft.com/office/drawing/2014/main" id="{94DE490B-DDCA-D894-A68C-9FB894A56A0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6486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0 (3)">
            <a:extLst>
              <a:ext uri="{FF2B5EF4-FFF2-40B4-BE49-F238E27FC236}">
                <a16:creationId xmlns:a16="http://schemas.microsoft.com/office/drawing/2014/main" id="{6576DDFD-02E8-4529-DD6F-FC0061FF7AF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353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1 (3)">
            <a:extLst>
              <a:ext uri="{FF2B5EF4-FFF2-40B4-BE49-F238E27FC236}">
                <a16:creationId xmlns:a16="http://schemas.microsoft.com/office/drawing/2014/main" id="{F0067B7D-F7B6-5448-FFF8-E1D80B92596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4855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2 (3)">
            <a:extLst>
              <a:ext uri="{FF2B5EF4-FFF2-40B4-BE49-F238E27FC236}">
                <a16:creationId xmlns:a16="http://schemas.microsoft.com/office/drawing/2014/main" id="{9A789902-5E24-BB3C-B306-53FD0C85A9F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9591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3 (3)">
            <a:extLst>
              <a:ext uri="{FF2B5EF4-FFF2-40B4-BE49-F238E27FC236}">
                <a16:creationId xmlns:a16="http://schemas.microsoft.com/office/drawing/2014/main" id="{4C148D65-EB68-2930-AC52-6690BF9A1C1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5507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4 (3)">
            <a:extLst>
              <a:ext uri="{FF2B5EF4-FFF2-40B4-BE49-F238E27FC236}">
                <a16:creationId xmlns:a16="http://schemas.microsoft.com/office/drawing/2014/main" id="{A190F29B-A26C-E82D-713A-5BB64BA8EEE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0341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5 (3)">
            <a:extLst>
              <a:ext uri="{FF2B5EF4-FFF2-40B4-BE49-F238E27FC236}">
                <a16:creationId xmlns:a16="http://schemas.microsoft.com/office/drawing/2014/main" id="{A2F178BC-55A6-D529-F98F-2F38F2B878A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7866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webextension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webextensions/webextension1.xml><?xml version="1.0" encoding="utf-8"?>
<we:webextension xmlns:we="http://schemas.microsoft.com/office/webextensions/webextension/2010/11" id="{716E470D-B1ED-4400-A381-E3BBED23F30B}">
  <we:reference id="wa200002908" version="1.1.0.0" store="en-US" storeType="OMEX"/>
  <we:alternateReferences>
    <we:reference id="WA200002908" version="1.1.0.0" store="" storeType="OMEX"/>
  </we:alternateReferences>
  <we:properties>
    <we:property name="kahoot_content_add_in_259" value="&quot;https://play.kahoot.it/v2/?quizId=3f20f55f-51d2-4e94-a1b9-fa888db5573c&amp;hostId=ec991683-3482-45c7-8192-e3c1965ff1c3&quot;"/>
  </we:properties>
  <we:bindings/>
  <we:snapshot xmlns:r="http://schemas.openxmlformats.org/officeDocument/2006/relationships" r:embed="rId1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Slate</Template>
  <TotalTime>367</TotalTime>
  <Words>0</Words>
  <Application>Microsoft Office PowerPoint</Application>
  <PresentationFormat>Widescreen</PresentationFormat>
  <Paragraphs>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Aptos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Jason Betts</dc:creator>
  <cp:lastModifiedBy>Pastor Steve Harness</cp:lastModifiedBy>
  <cp:revision>47</cp:revision>
  <dcterms:created xsi:type="dcterms:W3CDTF">2018-12-17T14:28:46Z</dcterms:created>
  <dcterms:modified xsi:type="dcterms:W3CDTF">2026-09-24T15:27:10Z</dcterms:modified>
</cp:coreProperties>
</file>