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1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3A6C50-4E91-4192-AA29-A065ECB6ED15}" v="1" dt="2026-09-24T15:27:45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tor Steve Harness" userId="f3b564b91f58fcaf" providerId="LiveId" clId="{841B6D54-8052-4CA0-84B2-F17AE46A0789}"/>
    <pc:docChg chg="modSld">
      <pc:chgData name="Pastor Steve Harness" userId="f3b564b91f58fcaf" providerId="LiveId" clId="{841B6D54-8052-4CA0-84B2-F17AE46A0789}" dt="2026-09-24T15:27:30.076" v="0" actId="546"/>
      <pc:docMkLst>
        <pc:docMk/>
      </pc:docMkLst>
      <pc:sldChg chg="addSp">
        <pc:chgData name="Pastor Steve Harness" userId="f3b564b91f58fcaf" providerId="LiveId" clId="{841B6D54-8052-4CA0-84B2-F17AE46A0789}" dt="2026-09-24T15:27:30.076" v="0" actId="546"/>
        <pc:sldMkLst>
          <pc:docMk/>
          <pc:sldMk cId="2107468697" sldId="259"/>
        </pc:sldMkLst>
        <pc:graphicFrameChg chg="add">
          <ac:chgData name="Pastor Steve Harness" userId="f3b564b91f58fcaf" providerId="LiveId" clId="{841B6D54-8052-4CA0-84B2-F17AE46A0789}" dt="2026-09-24T15:27:30.076" v="0" actId="546"/>
          <ac:graphicFrameMkLst>
            <pc:docMk/>
            <pc:sldMk cId="2107468697" sldId="259"/>
            <ac:graphicFrameMk id="2" creationId="{2CF3B58F-F900-9FEF-9812-92EFFCE8D12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30F66-4708-466F-A070-055F6D6770B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E5123-1E6E-4154-93F6-F64C72BD2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015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C8D83-E8AE-4C7A-8A08-9595A65E1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778F4-CFBA-4EE4-B485-5926CB5EC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0383-70A6-4DD7-8D0A-6EDF72CE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3C280-B75B-4512-BC88-A2C75B35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B662D-F450-4F8D-9447-AD15EB87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83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909C2-90B8-42D2-BCF6-01AC7E75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28219-A7DE-4489-B066-B838B3607A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CC87-83BF-4A71-B15E-6572161DC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FC00-C21F-4B09-B2E2-F37123D78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5367-27F9-418B-A77D-2F1D1D6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77AC-CF22-42D8-8037-87A8F40D6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A961-604C-42B5-A9C1-720A3A5F3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33384-372C-4812-B39F-794777231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EA1DB-6830-42D0-9642-F46E0946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9917C-FA77-4097-A325-A5F0EBB7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0C21-26AF-4BB3-AF60-A8B86D8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EE8E1-5317-49D2-9078-8414EE20CA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BBFC3-E001-43EF-8F31-B4343EA2E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BF9A4-A207-4080-A452-5D79CA82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6C25-94A3-475E-8A6F-549CEE710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4B9A-E50C-4077-AFC7-3B92DF18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49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0EFA-01BE-4435-843A-12B53480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4B0DB-E6EB-4C7D-9141-0BF08122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D3AD6B-96A8-4D11-8C49-C4ACE9D60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3FEA82-89E4-4E83-8C20-E87700EAB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936BB1-7FC5-4186-8D72-AE12AB4BE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370B60-517C-45FE-888A-9DC55DC92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F7E84-3E9F-46CB-A494-8594526F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4F817-9F4C-4118-AF9B-E402345D1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2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D8B59-2560-4C43-B4E5-5AC8D926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F33DC3-91E9-4FA2-B107-C326AA9B0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8F863-E9C0-4E8A-A086-80F5D320B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02109-7C8E-43FD-B354-109DDC72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3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11F95-78B8-44AB-8DD1-B9032E738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0EE62-5856-4499-8A72-826361CBE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8DDDD-81A3-48CB-9C8F-2051D11A3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1D8E8-F7EB-431E-A4A5-3FCA434D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D5341-A228-4834-BE7C-FAAA7E6C4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F5CD-F64A-4E72-A924-A8C8B76F6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67FCA-6311-4C3A-93C6-C469D2906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F9A4F-C05E-40CA-A035-82AF928E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ABDBD-C8AE-468C-9476-B47BE2B3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9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D7AE-CC56-4F9B-8769-9CB6557C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ACC7FA-1C74-4977-ADA9-387E40981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AA11-C3FE-45C2-A7F1-00937BA84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4D6C1-403C-431E-873E-3011DDB5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B3F3E-DE61-430B-9424-8F905634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17AA8-FFE5-4E1A-AFF0-3D9EC4E6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4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6FB8-A0F0-468D-BD75-F5D0C6BF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8C352-1214-4795-8DE7-97260B9481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4AF8D-805F-4F8E-A727-297EADBAA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C95D2-805A-49A6-89CB-B9F6C447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800C-8CF8-4CE6-B3E2-E61FD7478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89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4D9B3-5EC8-4D57-A05D-D2C65F333E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BF25B-0C5D-4EA9-A391-461AABD1BA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DD1A6-F5F7-4290-BF6B-389A6CCD1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8930E-F49F-45E5-A2B3-582BF07C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190A2-6AA3-4E78-B586-8BFADD420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6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22016-3B2A-4EBC-832C-697FF77AA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7BD2F-BEA2-48FA-945A-23DB0735A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A71961-6310-46AE-B31A-CC56845CB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43FD2-88DC-4C39-8656-3621600D279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33BC4-8062-47D7-82EA-E3AA793A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16324-9B8A-4806-BD72-E53F28B63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5B4DD-E781-4F49-8F58-E76551E48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4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">
            <a:extLst>
              <a:ext uri="{FF2B5EF4-FFF2-40B4-BE49-F238E27FC236}">
                <a16:creationId xmlns:a16="http://schemas.microsoft.com/office/drawing/2014/main" id="{CCD14158-A9D1-B840-B896-6CB5D91985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37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4">
            <a:extLst>
              <a:ext uri="{FF2B5EF4-FFF2-40B4-BE49-F238E27FC236}">
                <a16:creationId xmlns:a16="http://schemas.microsoft.com/office/drawing/2014/main" id="{5D3BCAB7-2C26-8564-A1AF-59589B45DC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2CF3B58F-F900-9FEF-9812-92EFFCE8D12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286000" y="1142999"/>
              <a:ext cx="7620000" cy="45720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2CF3B58F-F900-9FEF-9812-92EFFCE8D1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6000" y="1142999"/>
                <a:ext cx="7620000" cy="45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7468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5">
            <a:extLst>
              <a:ext uri="{FF2B5EF4-FFF2-40B4-BE49-F238E27FC236}">
                <a16:creationId xmlns:a16="http://schemas.microsoft.com/office/drawing/2014/main" id="{2E73DF0A-8A37-7287-519D-82BC15E317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64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6">
            <a:extLst>
              <a:ext uri="{FF2B5EF4-FFF2-40B4-BE49-F238E27FC236}">
                <a16:creationId xmlns:a16="http://schemas.microsoft.com/office/drawing/2014/main" id="{984DBAA3-D865-38FE-F550-F35EE59A59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91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7">
            <a:extLst>
              <a:ext uri="{FF2B5EF4-FFF2-40B4-BE49-F238E27FC236}">
                <a16:creationId xmlns:a16="http://schemas.microsoft.com/office/drawing/2014/main" id="{F1E08564-BA81-C61B-260B-D57275FD8C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3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8">
            <a:extLst>
              <a:ext uri="{FF2B5EF4-FFF2-40B4-BE49-F238E27FC236}">
                <a16:creationId xmlns:a16="http://schemas.microsoft.com/office/drawing/2014/main" id="{9C49FDC3-3AF0-77AB-E83C-B0A1A27F00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2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9">
            <a:extLst>
              <a:ext uri="{FF2B5EF4-FFF2-40B4-BE49-F238E27FC236}">
                <a16:creationId xmlns:a16="http://schemas.microsoft.com/office/drawing/2014/main" id="{3B6F0ED5-B196-9B30-4B31-F40B592574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43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0">
            <a:extLst>
              <a:ext uri="{FF2B5EF4-FFF2-40B4-BE49-F238E27FC236}">
                <a16:creationId xmlns:a16="http://schemas.microsoft.com/office/drawing/2014/main" id="{1E0860BC-3D24-C39B-BD56-DB02DA72F4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04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1">
            <a:extLst>
              <a:ext uri="{FF2B5EF4-FFF2-40B4-BE49-F238E27FC236}">
                <a16:creationId xmlns:a16="http://schemas.microsoft.com/office/drawing/2014/main" id="{342007C2-A8DA-06BD-8062-8B98B34BF7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0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2">
            <a:extLst>
              <a:ext uri="{FF2B5EF4-FFF2-40B4-BE49-F238E27FC236}">
                <a16:creationId xmlns:a16="http://schemas.microsoft.com/office/drawing/2014/main" id="{F5DB506C-6B9C-BD6D-8057-004E047EB7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581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3">
            <a:extLst>
              <a:ext uri="{FF2B5EF4-FFF2-40B4-BE49-F238E27FC236}">
                <a16:creationId xmlns:a16="http://schemas.microsoft.com/office/drawing/2014/main" id="{E135E349-6354-563B-C5BF-90368B161D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3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4">
            <a:extLst>
              <a:ext uri="{FF2B5EF4-FFF2-40B4-BE49-F238E27FC236}">
                <a16:creationId xmlns:a16="http://schemas.microsoft.com/office/drawing/2014/main" id="{95A2AA58-2B0E-7476-7358-97695672E3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59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5">
            <a:extLst>
              <a:ext uri="{FF2B5EF4-FFF2-40B4-BE49-F238E27FC236}">
                <a16:creationId xmlns:a16="http://schemas.microsoft.com/office/drawing/2014/main" id="{72C7E9CF-2D41-F4D3-F250-262BDFD204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467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6">
            <a:extLst>
              <a:ext uri="{FF2B5EF4-FFF2-40B4-BE49-F238E27FC236}">
                <a16:creationId xmlns:a16="http://schemas.microsoft.com/office/drawing/2014/main" id="{016A44E2-5BAD-C305-68C5-038AFB651C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76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7">
            <a:extLst>
              <a:ext uri="{FF2B5EF4-FFF2-40B4-BE49-F238E27FC236}">
                <a16:creationId xmlns:a16="http://schemas.microsoft.com/office/drawing/2014/main" id="{76D91134-F8C3-6A15-996E-A9C3C103BA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4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8">
            <a:extLst>
              <a:ext uri="{FF2B5EF4-FFF2-40B4-BE49-F238E27FC236}">
                <a16:creationId xmlns:a16="http://schemas.microsoft.com/office/drawing/2014/main" id="{E29F2B6D-387C-E298-EE80-6FF6816D2E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76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9">
            <a:extLst>
              <a:ext uri="{FF2B5EF4-FFF2-40B4-BE49-F238E27FC236}">
                <a16:creationId xmlns:a16="http://schemas.microsoft.com/office/drawing/2014/main" id="{5FA97E68-93A0-9D2F-A0FE-ABBA8FB788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0">
            <a:extLst>
              <a:ext uri="{FF2B5EF4-FFF2-40B4-BE49-F238E27FC236}">
                <a16:creationId xmlns:a16="http://schemas.microsoft.com/office/drawing/2014/main" id="{5DCF711D-F7D8-5ABE-FF1E-D5E3A98FC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65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1">
            <a:extLst>
              <a:ext uri="{FF2B5EF4-FFF2-40B4-BE49-F238E27FC236}">
                <a16:creationId xmlns:a16="http://schemas.microsoft.com/office/drawing/2014/main" id="{84C099D0-D319-98C4-33CB-CD42C50ED7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32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2">
            <a:extLst>
              <a:ext uri="{FF2B5EF4-FFF2-40B4-BE49-F238E27FC236}">
                <a16:creationId xmlns:a16="http://schemas.microsoft.com/office/drawing/2014/main" id="{5E3A0538-97E4-92E6-5C79-C5EE74CB8F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8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">
            <a:extLst>
              <a:ext uri="{FF2B5EF4-FFF2-40B4-BE49-F238E27FC236}">
                <a16:creationId xmlns:a16="http://schemas.microsoft.com/office/drawing/2014/main" id="{31A33F1C-B40D-BEA3-B9ED-50CC2CBC6A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82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4">
            <a:extLst>
              <a:ext uri="{FF2B5EF4-FFF2-40B4-BE49-F238E27FC236}">
                <a16:creationId xmlns:a16="http://schemas.microsoft.com/office/drawing/2014/main" id="{4BD08612-27AC-606C-3B8B-C710F754C5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658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5">
            <a:extLst>
              <a:ext uri="{FF2B5EF4-FFF2-40B4-BE49-F238E27FC236}">
                <a16:creationId xmlns:a16="http://schemas.microsoft.com/office/drawing/2014/main" id="{9664D70F-9273-2670-D906-326CECB470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71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webextensions/webextension1.xml><?xml version="1.0" encoding="utf-8"?>
<we:webextension xmlns:we="http://schemas.microsoft.com/office/webextensions/webextension/2010/11" id="{6108B675-73B8-4CA4-8780-82735A45721A}">
  <we:reference id="wa200002908" version="1.1.0.0" store="en-US" storeType="OMEX"/>
  <we:alternateReferences>
    <we:reference id="WA200002908" version="1.1.0.0" store="" storeType="OMEX"/>
  </we:alternateReferences>
  <we:properties>
    <we:property name="kahoot_content_add_in_259" value="&quot;https://play.kahoot.it/v2/?quizId=0b9fb735-75d0-43b4-89c1-d12947f8e03f&amp;hostId=ec991683-3482-45c7-8192-e3c1965ff1c3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372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Jason Betts</dc:creator>
  <cp:lastModifiedBy>Pastor Steve Harness</cp:lastModifiedBy>
  <cp:revision>50</cp:revision>
  <dcterms:created xsi:type="dcterms:W3CDTF">2018-12-17T14:28:46Z</dcterms:created>
  <dcterms:modified xsi:type="dcterms:W3CDTF">2026-09-24T15:27:56Z</dcterms:modified>
</cp:coreProperties>
</file>