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50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1:08:19.398" v="16" actId="22"/>
      <pc:docMkLst>
        <pc:docMk/>
      </pc:docMkLst>
      <pc:sldChg chg="addSp delSp modSp mod">
        <pc:chgData name="Bryan Kidd" userId="721f6a44-f458-4dfc-8af9-fa0a45679ca6" providerId="ADAL" clId="{3517A050-056A-4F1A-B8B4-C0533A2DAF5E}" dt="2026-08-25T21:08:19.398" v="16" actId="22"/>
        <pc:sldMkLst>
          <pc:docMk/>
          <pc:sldMk cId="1678915467" sldId="256"/>
        </pc:sldMkLst>
        <pc:picChg chg="add mod">
          <ac:chgData name="Bryan Kidd" userId="721f6a44-f458-4dfc-8af9-fa0a45679ca6" providerId="ADAL" clId="{3517A050-056A-4F1A-B8B4-C0533A2DAF5E}" dt="2026-08-25T21:07:21.359" v="6" actId="1076"/>
          <ac:picMkLst>
            <pc:docMk/>
            <pc:sldMk cId="1678915467" sldId="256"/>
            <ac:picMk id="3" creationId="{8942F51D-2CAF-71A3-579B-B25C0281F878}"/>
          </ac:picMkLst>
        </pc:picChg>
        <pc:picChg chg="add">
          <ac:chgData name="Bryan Kidd" userId="721f6a44-f458-4dfc-8af9-fa0a45679ca6" providerId="ADAL" clId="{3517A050-056A-4F1A-B8B4-C0533A2DAF5E}" dt="2026-08-25T21:08:01.029" v="10" actId="22"/>
          <ac:picMkLst>
            <pc:docMk/>
            <pc:sldMk cId="1678915467" sldId="256"/>
            <ac:picMk id="13" creationId="{D3E1191D-7361-17A4-DD12-E5331162FC79}"/>
          </ac:picMkLst>
        </pc:picChg>
        <pc:picChg chg="add">
          <ac:chgData name="Bryan Kidd" userId="721f6a44-f458-4dfc-8af9-fa0a45679ca6" providerId="ADAL" clId="{3517A050-056A-4F1A-B8B4-C0533A2DAF5E}" dt="2026-08-25T21:08:19.398" v="16" actId="22"/>
          <ac:picMkLst>
            <pc:docMk/>
            <pc:sldMk cId="1678915467" sldId="256"/>
            <ac:picMk id="19" creationId="{E702518C-8DD3-18DB-E2A6-479B4D2049AE}"/>
          </ac:picMkLst>
        </pc:picChg>
        <pc:picChg chg="del">
          <ac:chgData name="Bryan Kidd" userId="721f6a44-f458-4dfc-8af9-fa0a45679ca6" providerId="ADAL" clId="{3517A050-056A-4F1A-B8B4-C0533A2DAF5E}" dt="2026-08-25T21:06:56.979" v="0" actId="478"/>
          <ac:picMkLst>
            <pc:docMk/>
            <pc:sldMk cId="1678915467" sldId="256"/>
            <ac:picMk id="78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8:19.136" v="15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7:51.879" v="9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">
        <pc:chgData name="Bryan Kidd" userId="721f6a44-f458-4dfc-8af9-fa0a45679ca6" providerId="ADAL" clId="{3517A050-056A-4F1A-B8B4-C0533A2DAF5E}" dt="2026-08-25T21:08:13.629" v="14" actId="22"/>
        <pc:sldMkLst>
          <pc:docMk/>
          <pc:sldMk cId="368845044" sldId="257"/>
        </pc:sldMkLst>
        <pc:picChg chg="add">
          <ac:chgData name="Bryan Kidd" userId="721f6a44-f458-4dfc-8af9-fa0a45679ca6" providerId="ADAL" clId="{3517A050-056A-4F1A-B8B4-C0533A2DAF5E}" dt="2026-08-25T21:08:04.309" v="12" actId="22"/>
          <ac:picMkLst>
            <pc:docMk/>
            <pc:sldMk cId="368845044" sldId="257"/>
            <ac:picMk id="5" creationId="{07CDD37A-574D-9B8B-C5AF-3AD05CBA3F96}"/>
          </ac:picMkLst>
        </pc:picChg>
        <pc:picChg chg="add">
          <ac:chgData name="Bryan Kidd" userId="721f6a44-f458-4dfc-8af9-fa0a45679ca6" providerId="ADAL" clId="{3517A050-056A-4F1A-B8B4-C0533A2DAF5E}" dt="2026-08-25T21:08:13.629" v="14" actId="22"/>
          <ac:picMkLst>
            <pc:docMk/>
            <pc:sldMk cId="368845044" sldId="257"/>
            <ac:picMk id="13" creationId="{4F431E1E-580D-2533-CA49-3067A26B5EEB}"/>
          </ac:picMkLst>
        </pc:picChg>
        <pc:picChg chg="del">
          <ac:chgData name="Bryan Kidd" userId="721f6a44-f458-4dfc-8af9-fa0a45679ca6" providerId="ADAL" clId="{3517A050-056A-4F1A-B8B4-C0533A2DAF5E}" dt="2026-08-25T21:08:13.315" v="13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7:34.555" v="7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7:35.218" v="8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1:08:03.868" v="11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AX90 Brouchure.pdf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AX90 Brouchure.pdf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AX90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AX90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VERSATILE POWER. EASY SERVICE ACCESS.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versatile 18,000 lb excavator designed to reduce maintenance time while expanding jobsite productivity.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82.6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POWER (HP)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18,000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137.9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12,814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BUCKET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YANMAR 4TNV98L ENGINE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Four-cylinder diesel power supports efficient, reliable operation.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GROUND-LEVEL SERVICE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Accessible service points, gauges and filtration simplify routine upkeep.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ATTACHMENT READY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Hydraulic tools, buckets and grapples expand the machine's application range.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3" name="Picture 2" descr="The image depicts a yellow AX90 ATV excavator.&#10;&#10;AI-generated content may be incorrect.">
            <a:extLst>
              <a:ext uri="{FF2B5EF4-FFF2-40B4-BE49-F238E27FC236}">
                <a16:creationId xmlns:a16="http://schemas.microsoft.com/office/drawing/2014/main" id="{8942F51D-2CAF-71A3-579B-B25C0281F8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41" y="1588626"/>
            <a:ext cx="5331429" cy="4151350"/>
          </a:xfrm>
          <a:prstGeom prst="rect">
            <a:avLst/>
          </a:prstGeom>
        </p:spPr>
      </p:pic>
      <p:pic>
        <p:nvPicPr>
          <p:cNvPr id="13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D3E1191D-7361-17A4-DD12-E5331162FC7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9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E702518C-8DD3-18DB-E2A6-479B4D2049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AX90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18,000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137.9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4470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12,814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BUCKET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Yanmar 4TNV98L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60.3 / 82.6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2,100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0.88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/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 Low / High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1.6 / 2.7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Tail Turning Radius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70.9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Minimum Ground Clearance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14.4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2.67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12,814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Arm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8,768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137.9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250.9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207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23.6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146.5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65.8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242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88.3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104.8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18,000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363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86.7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cooled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 Set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3,263.3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TM07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2.6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Brand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HYTEK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44.9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8-way hydraulic valve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Pressure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3,263.3 / 3,625.5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/ Displacement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TM07 / 2.6 in3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07CDD37A-574D-9B8B-C5AF-3AD05CBA3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4F431E1E-580D-2533-CA49-3067A26B5E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455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AX90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2026-08-18T23:29:15Z</dcterms:created>
  <dcterms:modified xsi:type="dcterms:W3CDTF">2026-08-25T21:08:21Z</dcterms:modified>
</cp:coreProperties>
</file>