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9D10B-0D8E-40AD-A7C2-94C88FEA7156}" v="1" dt="2026-08-25T20:46:03.58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7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0:48:52.540" v="17" actId="22"/>
      <pc:docMkLst>
        <pc:docMk/>
      </pc:docMkLst>
      <pc:sldChg chg="addSp delSp modSp mod">
        <pc:chgData name="Bryan Kidd" userId="721f6a44-f458-4dfc-8af9-fa0a45679ca6" providerId="ADAL" clId="{3517A050-056A-4F1A-B8B4-C0533A2DAF5E}" dt="2026-08-25T20:48:52.540" v="17" actId="22"/>
        <pc:sldMkLst>
          <pc:docMk/>
          <pc:sldMk cId="1678915467" sldId="256"/>
        </pc:sldMkLst>
        <pc:spChg chg="mod">
          <ac:chgData name="Bryan Kidd" userId="721f6a44-f458-4dfc-8af9-fa0a45679ca6" providerId="ADAL" clId="{3517A050-056A-4F1A-B8B4-C0533A2DAF5E}" dt="2026-08-25T20:47:50.246" v="11" actId="1076"/>
          <ac:spMkLst>
            <pc:docMk/>
            <pc:sldMk cId="1678915467" sldId="256"/>
            <ac:spMk id="59" creationId="{EF3014F8-76A6-4962-9743-BB7BEE13E447}"/>
          </ac:spMkLst>
        </pc:spChg>
        <pc:picChg chg="add">
          <ac:chgData name="Bryan Kidd" userId="721f6a44-f458-4dfc-8af9-fa0a45679ca6" providerId="ADAL" clId="{3517A050-056A-4F1A-B8B4-C0533A2DAF5E}" dt="2026-08-25T20:48:34.514" v="14" actId="22"/>
          <ac:picMkLst>
            <pc:docMk/>
            <pc:sldMk cId="1678915467" sldId="256"/>
            <ac:picMk id="3" creationId="{01780944-D662-22C1-7336-A6469E4CF0BA}"/>
          </ac:picMkLst>
        </pc:picChg>
        <pc:picChg chg="add">
          <ac:chgData name="Bryan Kidd" userId="721f6a44-f458-4dfc-8af9-fa0a45679ca6" providerId="ADAL" clId="{3517A050-056A-4F1A-B8B4-C0533A2DAF5E}" dt="2026-08-25T20:48:52.540" v="17" actId="22"/>
          <ac:picMkLst>
            <pc:docMk/>
            <pc:sldMk cId="1678915467" sldId="256"/>
            <ac:picMk id="13" creationId="{8F140C23-186C-69E8-CF13-811BB89519F8}"/>
          </ac:picMkLst>
        </pc:picChg>
        <pc:picChg chg="mod">
          <ac:chgData name="Bryan Kidd" userId="721f6a44-f458-4dfc-8af9-fa0a45679ca6" providerId="ADAL" clId="{3517A050-056A-4F1A-B8B4-C0533A2DAF5E}" dt="2026-08-25T20:46:08.992" v="7" actId="1076"/>
          <ac:picMkLst>
            <pc:docMk/>
            <pc:sldMk cId="1678915467" sldId="256"/>
            <ac:picMk id="78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15:19:50.004" v="2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47:34.720" v="8" actId="478"/>
          <ac:picMkLst>
            <pc:docMk/>
            <pc:sldMk cId="1678915467" sldId="256"/>
            <ac:picMk id="129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47:35.589" v="9" actId="478"/>
          <ac:picMkLst>
            <pc:docMk/>
            <pc:sldMk cId="1678915467" sldId="256"/>
            <ac:picMk id="130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47:36.425" v="10" actId="478"/>
          <ac:picMkLst>
            <pc:docMk/>
            <pc:sldMk cId="1678915467" sldId="256"/>
            <ac:picMk id="13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15:19:44.944" v="1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">
        <pc:chgData name="Bryan Kidd" userId="721f6a44-f458-4dfc-8af9-fa0a45679ca6" providerId="ADAL" clId="{3517A050-056A-4F1A-B8B4-C0533A2DAF5E}" dt="2026-08-25T20:48:49.294" v="16" actId="22"/>
        <pc:sldMkLst>
          <pc:docMk/>
          <pc:sldMk cId="368845044" sldId="257"/>
        </pc:sldMkLst>
        <pc:picChg chg="add">
          <ac:chgData name="Bryan Kidd" userId="721f6a44-f458-4dfc-8af9-fa0a45679ca6" providerId="ADAL" clId="{3517A050-056A-4F1A-B8B4-C0533A2DAF5E}" dt="2026-08-25T20:48:40.063" v="15" actId="22"/>
          <ac:picMkLst>
            <pc:docMk/>
            <pc:sldMk cId="368845044" sldId="257"/>
            <ac:picMk id="5" creationId="{18B391D7-6E41-636C-C762-210B1784D80B}"/>
          </ac:picMkLst>
        </pc:picChg>
        <pc:picChg chg="add">
          <ac:chgData name="Bryan Kidd" userId="721f6a44-f458-4dfc-8af9-fa0a45679ca6" providerId="ADAL" clId="{3517A050-056A-4F1A-B8B4-C0533A2DAF5E}" dt="2026-08-25T20:48:49.294" v="16" actId="22"/>
          <ac:picMkLst>
            <pc:docMk/>
            <pc:sldMk cId="368845044" sldId="257"/>
            <ac:picMk id="13" creationId="{856915EF-93E4-5888-3508-4EABA32F0E53}"/>
          </ac:picMkLst>
        </pc:picChg>
        <pc:picChg chg="del">
          <ac:chgData name="Bryan Kidd" userId="721f6a44-f458-4dfc-8af9-fa0a45679ca6" providerId="ADAL" clId="{3517A050-056A-4F1A-B8B4-C0533A2DAF5E}" dt="2026-08-25T15:19:56.131" v="4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47:57.576" v="12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47:58.621" v="13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15:19:55.221" v="3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AX35 Brochure.pdf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AX35 Brochure.pdf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jec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391" y="1793702"/>
            <a:ext cx="6485509" cy="3796656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AX35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AX35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8,500-LB-CLASS LOAD-SENSING PERFORMANCE.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compact excavator engineered for controlled digging, two-speed travel and versatile urban work.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24 HP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RATED POWER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8,553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118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6,834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BUCKET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COMPACT FOOTPRINT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1,740 mm overall width and 860 mm tail swing radius support confined jobsites.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 dirty="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3.0 M DIG DEPTH </a:t>
            </a:r>
            <a:endParaRPr sz="800" dirty="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 dirty="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Working range includes 3,000 mm dig depth and 3,545 mm dump height.</a:t>
            </a:r>
            <a:endParaRPr sz="800" dirty="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378805"/>
            <a:ext cx="1550035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 dirty="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LOAD-SENSING HYDRAULICS</a:t>
            </a:r>
            <a:endParaRPr sz="800" dirty="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 dirty="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96.8 L/min rated flow supports smooth, responsive implement control.</a:t>
            </a:r>
            <a:endParaRPr sz="650" dirty="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3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01780944-D662-22C1-7336-A6469E4CF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8F140C23-186C-69E8-CF13-811BB8951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AX35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8,553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118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6,834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BUCKET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D1703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Type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3-cyl. direct injection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hp/rpm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24 / 2,200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1.642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Emission Standard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Euro 5 / Tier 4 Final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/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0.12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km/h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2.4 / 4.4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deg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kPa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kN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30.4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Arm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kN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18.2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4,910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Dumping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3,545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3,000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Vertical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2,690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Distance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5,500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Ground-Level Digging Distance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5,370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Overall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4,880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Overall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1,740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Overall Cab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2,550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8,553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36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Tail Swing Radius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860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Minimum Ground Clearance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295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2,155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Track Gauge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1,440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Shoe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650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Blade Lift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400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Blade Cutting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mm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370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Hydraulic System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Load-sensing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Operating Flow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L/min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96.8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/ Swing Motors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Plunger / plunger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Swing Speed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r/min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0-9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Brake Type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Pressure release, mechanical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18B391D7-6E41-636C-C762-210B1784D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856915EF-93E4-5888-3508-4EABA32F0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458</Words>
  <Application>Microsoft Office PowerPoint</Application>
  <DocSecurity>0</DocSecurity>
  <PresentationFormat>Custom</PresentationFormat>
  <Paragraphs>155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AX35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2026-08-18T23:29:13Z</dcterms:created>
  <dcterms:modified xsi:type="dcterms:W3CDTF">2026-08-25T20:49:02Z</dcterms:modified>
</cp:coreProperties>
</file>