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25A386-A594-4D21-9FE5-1FE724A8B9DA}" v="4" dt="2026-08-25T20:25:50.91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5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Kidd" userId="721f6a44-f458-4dfc-8af9-fa0a45679ca6" providerId="ADAL" clId="{3517A050-056A-4F1A-B8B4-C0533A2DAF5E}"/>
    <pc:docChg chg="custSel modSld">
      <pc:chgData name="Bryan Kidd" userId="721f6a44-f458-4dfc-8af9-fa0a45679ca6" providerId="ADAL" clId="{3517A050-056A-4F1A-B8B4-C0533A2DAF5E}" dt="2026-08-25T20:26:29.370" v="32" actId="27614"/>
      <pc:docMkLst>
        <pc:docMk/>
      </pc:docMkLst>
      <pc:sldChg chg="addSp delSp modSp mod">
        <pc:chgData name="Bryan Kidd" userId="721f6a44-f458-4dfc-8af9-fa0a45679ca6" providerId="ADAL" clId="{3517A050-056A-4F1A-B8B4-C0533A2DAF5E}" dt="2026-08-25T20:26:25.947" v="31" actId="27614"/>
        <pc:sldMkLst>
          <pc:docMk/>
          <pc:sldMk cId="1678915467" sldId="256"/>
        </pc:sldMkLst>
        <pc:picChg chg="add mod">
          <ac:chgData name="Bryan Kidd" userId="721f6a44-f458-4dfc-8af9-fa0a45679ca6" providerId="ADAL" clId="{3517A050-056A-4F1A-B8B4-C0533A2DAF5E}" dt="2026-08-25T20:25:49.140" v="19"/>
          <ac:picMkLst>
            <pc:docMk/>
            <pc:sldMk cId="1678915467" sldId="256"/>
            <ac:picMk id="2" creationId="{70B2A528-12EF-5807-B489-C8D7C7381022}"/>
          </ac:picMkLst>
        </pc:picChg>
        <pc:picChg chg="add mod modCrop">
          <ac:chgData name="Bryan Kidd" userId="721f6a44-f458-4dfc-8af9-fa0a45679ca6" providerId="ADAL" clId="{3517A050-056A-4F1A-B8B4-C0533A2DAF5E}" dt="2026-08-25T20:16:48.277" v="17" actId="1076"/>
          <ac:picMkLst>
            <pc:docMk/>
            <pc:sldMk cId="1678915467" sldId="256"/>
            <ac:picMk id="3" creationId="{6FC6D8A6-751D-507C-1A17-5D13B48B4DFB}"/>
          </ac:picMkLst>
        </pc:picChg>
        <pc:picChg chg="add mod">
          <ac:chgData name="Bryan Kidd" userId="721f6a44-f458-4dfc-8af9-fa0a45679ca6" providerId="ADAL" clId="{3517A050-056A-4F1A-B8B4-C0533A2DAF5E}" dt="2026-08-25T20:26:00.071" v="22" actId="1076"/>
          <ac:picMkLst>
            <pc:docMk/>
            <pc:sldMk cId="1678915467" sldId="256"/>
            <ac:picMk id="6" creationId="{D6D94458-EEE1-4BD7-FDDA-B4324E58CC29}"/>
          </ac:picMkLst>
        </pc:picChg>
        <pc:picChg chg="add mod">
          <ac:chgData name="Bryan Kidd" userId="721f6a44-f458-4dfc-8af9-fa0a45679ca6" providerId="ADAL" clId="{3517A050-056A-4F1A-B8B4-C0533A2DAF5E}" dt="2026-08-25T20:26:25.947" v="31" actId="27614"/>
          <ac:picMkLst>
            <pc:docMk/>
            <pc:sldMk cId="1678915467" sldId="256"/>
            <ac:picMk id="14" creationId="{9D6661B5-3B5F-774C-620B-E00F3CE9E7DE}"/>
          </ac:picMkLst>
        </pc:picChg>
        <pc:picChg chg="mod">
          <ac:chgData name="Bryan Kidd" userId="721f6a44-f458-4dfc-8af9-fa0a45679ca6" providerId="ADAL" clId="{3517A050-056A-4F1A-B8B4-C0533A2DAF5E}" dt="2026-08-25T20:16:40.464" v="15" actId="14100"/>
          <ac:picMkLst>
            <pc:docMk/>
            <pc:sldMk cId="1678915467" sldId="256"/>
            <ac:picMk id="78" creationId="{00000000-0000-0000-0000-000000000000}"/>
          </ac:picMkLst>
        </pc:picChg>
        <pc:picChg chg="del mod">
          <ac:chgData name="Bryan Kidd" userId="721f6a44-f458-4dfc-8af9-fa0a45679ca6" providerId="ADAL" clId="{3517A050-056A-4F1A-B8B4-C0533A2DAF5E}" dt="2026-08-25T20:26:21.191" v="27" actId="478"/>
          <ac:picMkLst>
            <pc:docMk/>
            <pc:sldMk cId="1678915467" sldId="256"/>
            <ac:picMk id="8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25:50.577" v="20" actId="478"/>
          <ac:picMkLst>
            <pc:docMk/>
            <pc:sldMk cId="1678915467" sldId="256"/>
            <ac:picMk id="135" creationId="{00000000-0000-0000-0000-000000000000}"/>
          </ac:picMkLst>
        </pc:picChg>
      </pc:sldChg>
      <pc:sldChg chg="addSp delSp modSp mod">
        <pc:chgData name="Bryan Kidd" userId="721f6a44-f458-4dfc-8af9-fa0a45679ca6" providerId="ADAL" clId="{3517A050-056A-4F1A-B8B4-C0533A2DAF5E}" dt="2026-08-25T20:26:29.370" v="32" actId="27614"/>
        <pc:sldMkLst>
          <pc:docMk/>
          <pc:sldMk cId="368845044" sldId="257"/>
        </pc:sldMkLst>
        <pc:graphicFrameChg chg="modGraphic">
          <ac:chgData name="Bryan Kidd" userId="721f6a44-f458-4dfc-8af9-fa0a45679ca6" providerId="ADAL" clId="{3517A050-056A-4F1A-B8B4-C0533A2DAF5E}" dt="2026-08-25T20:15:29.888" v="7" actId="6549"/>
          <ac:graphicFrameMkLst>
            <pc:docMk/>
            <pc:sldMk cId="368845044" sldId="257"/>
            <ac:graphicFrameMk id="65" creationId="{00000000-0000-0000-0000-000000000000}"/>
          </ac:graphicFrameMkLst>
        </pc:graphicFrameChg>
        <pc:picChg chg="add mod">
          <ac:chgData name="Bryan Kidd" userId="721f6a44-f458-4dfc-8af9-fa0a45679ca6" providerId="ADAL" clId="{3517A050-056A-4F1A-B8B4-C0533A2DAF5E}" dt="2026-08-25T20:26:11.875" v="25" actId="27614"/>
          <ac:picMkLst>
            <pc:docMk/>
            <pc:sldMk cId="368845044" sldId="257"/>
            <ac:picMk id="5" creationId="{8796CBEA-0434-2718-0084-0F55AFF457B4}"/>
          </ac:picMkLst>
        </pc:picChg>
        <pc:picChg chg="add mod">
          <ac:chgData name="Bryan Kidd" userId="721f6a44-f458-4dfc-8af9-fa0a45679ca6" providerId="ADAL" clId="{3517A050-056A-4F1A-B8B4-C0533A2DAF5E}" dt="2026-08-25T20:26:29.370" v="32" actId="27614"/>
          <ac:picMkLst>
            <pc:docMk/>
            <pc:sldMk cId="368845044" sldId="257"/>
            <ac:picMk id="13" creationId="{93B76C7B-D014-410B-1209-E18926E1786F}"/>
          </ac:picMkLst>
        </pc:picChg>
        <pc:picChg chg="del">
          <ac:chgData name="Bryan Kidd" userId="721f6a44-f458-4dfc-8af9-fa0a45679ca6" providerId="ADAL" clId="{3517A050-056A-4F1A-B8B4-C0533A2DAF5E}" dt="2026-08-25T20:26:24.299" v="29" actId="478"/>
          <ac:picMkLst>
            <pc:docMk/>
            <pc:sldMk cId="368845044" sldId="257"/>
            <ac:picMk id="5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14:00.503" v="3" actId="478"/>
          <ac:picMkLst>
            <pc:docMk/>
            <pc:sldMk cId="368845044" sldId="257"/>
            <ac:picMk id="75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14:02.230" v="4" actId="478"/>
          <ac:picMkLst>
            <pc:docMk/>
            <pc:sldMk cId="368845044" sldId="257"/>
            <ac:picMk id="82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26:05.096" v="23" actId="478"/>
          <ac:picMkLst>
            <pc:docMk/>
            <pc:sldMk cId="368845044" sldId="257"/>
            <ac:picMk id="8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AX10 Brouchure.pdf (user-provided product imagery, product claims, and specifications).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AX10 Brouchure.pdf (user-provided technical specifications and product-detail imagery).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3ED24BB-212A-4910-B70F-AA2E12C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0CDD05A-1BA1-40B3-A152-61A3306FADE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A3CBFF8-59B4-46CF-B693-A415EA9E3903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C7B880-C754-42A2-BBB4-3206F6F3200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66933E1-B6B3-400B-8103-F8FD01081FDA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7B0F28B-37C4-4C6E-9C7D-17A5CC02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7271F66-FFA5-4C1A-8F34-AC965A63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FD1B509-44EE-4930-818D-55AB3ACCA5B1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F86A81D-D259-4F25-BF80-0651CA5D7516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D8382EE-7599-48DB-8829-9E993F3CF5D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493F708-E2F3-48B4-82AC-ECD7579A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06D5923-4146-4B6D-9E9E-1BA13F7A508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F0CC6B8-A516-4DE2-9D58-CC4F8095F1B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8621099-D2EC-4D07-BDBE-4BEE8DC243FF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0B1E48B-9890-452F-AC86-2F8344445F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DF094B4-3364-4B9F-9D4F-23D7B16D31E8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7F35AAA5-4790-43F3-8DDD-51823879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8FA6EC01-6BD6-4893-806B-A99A5D94DF4E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34942AB-07D3-4489-850E-087C0C847ECD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E990035-2728-4078-973F-6848AE5DAC3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2287045-AF13-445D-8777-E1C4D4200FCC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38F8D97-4EA0-4454-AF05-110B908FF383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5167776-84EF-4F39-860B-967F5B17DFC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A4AB7AD-0A51-46C5-AE63-F90D8B0D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7" y="752541"/>
            <a:ext cx="2037714" cy="852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309D840-B394-40AA-9857-413BD6B4B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91EDCF5-C08E-41B0-894E-DC5D63D24B51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500840" y="9616047"/>
            <a:ext cx="85407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BE0A904-9D59-4422-B356-3628F8A27AB2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1347" y="9616047"/>
            <a:ext cx="2845435" cy="30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03A250B-7A19-46D3-982F-99EBA4F13894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7438643" y="9643479"/>
            <a:ext cx="137159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objec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7528" y="1757509"/>
            <a:ext cx="3436666" cy="320715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F1B5AB9-17B3-47EB-AE49-98971512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DADB64B-D0A8-4BA7-8515-A060D3013F71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772A1F4-AC24-49B9-A900-52AA5CBADDEC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AX10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C1BCAF-6DBD-4786-AB5C-AAFCE75D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0" y="752570"/>
            <a:ext cx="2381250" cy="852202"/>
          </a:xfrm>
          <a:prstGeom prst="rect">
            <a:avLst/>
          </a:prstGeom>
        </p:spPr>
        <p:txBody>
          <a:bodyPr vert="horz" wrap="square" lIns="0" tIns="9842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buNone/>
            </a:pPr>
            <a:r>
              <a:t>AX10</a:t>
            </a:r>
          </a:p>
          <a:p>
            <a:pPr marL="40005">
              <a:lnSpc>
                <a:spcPct val="100000"/>
              </a:lnSpc>
              <a:spcBef>
                <a:spcPts val="250"/>
              </a:spcBef>
              <a:buNone/>
            </a:pPr>
            <a:r>
              <a:rPr sz="12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1250">
              <a:latin typeface="Calibri"/>
              <a:ea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67643F-48F5-472F-B71D-0B77937FE5EC}"/>
              </a:ext>
            </a:extLst>
          </p:cNvPr>
          <p:cNvSpPr>
            <a:spLocks noGrp="1"/>
          </p:cNvSpPr>
          <p:nvPr/>
        </p:nvSpPr>
        <p:spPr>
          <a:xfrm>
            <a:off x="4815332" y="985519"/>
            <a:ext cx="2540635" cy="22479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15240" algn="ctr">
              <a:lnSpc>
                <a:spcPts val="785"/>
              </a:lnSpc>
              <a:spcBef>
                <a:spcPts val="95"/>
              </a:spcBef>
              <a:buNone/>
            </a:pPr>
            <a:r>
              <a:rPr sz="70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ULTRA-COMPACT POWER FOR TIGHT-ACCESS JOBSITES.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A4D8E4-0728-497E-8D97-EB589889DEE9}"/>
              </a:ext>
            </a:extLst>
          </p:cNvPr>
          <p:cNvSpPr>
            <a:spLocks noGrp="1"/>
          </p:cNvSpPr>
          <p:nvPr/>
        </p:nvSpPr>
        <p:spPr>
          <a:xfrm>
            <a:off x="4187952" y="1280160"/>
            <a:ext cx="3154680" cy="182880"/>
          </a:xfrm>
          <a:custGeom>
            <a:avLst/>
            <a:gdLst/>
            <a:ahLst/>
            <a:cxnLst/>
            <a:rect l="l" t="t" r="r" b="b"/>
            <a:pathLst>
              <a:path w="3154679" h="182880">
                <a:moveTo>
                  <a:pt x="0" y="0"/>
                </a:moveTo>
                <a:lnTo>
                  <a:pt x="3154679" y="0"/>
                </a:lnTo>
                <a:lnTo>
                  <a:pt x="3154679" y="182879"/>
                </a:lnTo>
                <a:lnTo>
                  <a:pt x="0" y="1828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A2B0D37-736B-4FC7-B61C-2F9F2A340268}"/>
              </a:ext>
            </a:extLst>
          </p:cNvPr>
          <p:cNvSpPr>
            <a:spLocks noGrp="1"/>
          </p:cNvSpPr>
          <p:nvPr/>
        </p:nvSpPr>
        <p:spPr>
          <a:xfrm>
            <a:off x="4191000" y="1275397"/>
            <a:ext cx="3156394" cy="196208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1910" rIns="0" bIns="0">
            <a:spAutoFit/>
          </a:bodyPr>
          <a:lstStyle/>
          <a:p>
            <a:pPr marL="758825" algn="ctr">
              <a:lnSpc>
                <a:spcPct val="100000"/>
              </a:lnSpc>
              <a:spcBef>
                <a:spcPts val="330"/>
              </a:spcBef>
              <a:buNone/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3-YEAR / 3,000-HOUR LIMITED WARRANTY</a:t>
            </a:r>
            <a:endParaRPr sz="1000">
              <a:latin typeface="Calibri"/>
              <a:ea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2420EC4-820F-4FFF-9004-0D9B83F8B381}"/>
              </a:ext>
            </a:extLst>
          </p:cNvPr>
          <p:cNvSpPr>
            <a:spLocks noGrp="1"/>
          </p:cNvSpPr>
          <p:nvPr/>
        </p:nvSpPr>
        <p:spPr>
          <a:xfrm>
            <a:off x="415671" y="5723830"/>
            <a:ext cx="6977759" cy="291747"/>
          </a:xfrm>
          <a:prstGeom prst="rect">
            <a:avLst/>
          </a:prstGeom>
          <a:solidFill>
            <a:srgbClr val="1C1C1C">
              <a:alpha val="87841"/>
            </a:srgbClr>
          </a:solidFill>
        </p:spPr>
        <p:txBody>
          <a:bodyPr vert="horz" wrap="square" lIns="0" tIns="29845" rIns="0" bIns="0">
            <a:spAutoFit/>
          </a:bodyPr>
          <a:lstStyle/>
          <a:p>
            <a:pPr marL="805180" algn="ctr">
              <a:lnSpc>
                <a:spcPct val="100000"/>
              </a:lnSpc>
              <a:spcBef>
                <a:spcPts val="235"/>
              </a:spcBef>
              <a:buNone/>
            </a:pPr>
            <a:r>
              <a:rPr sz="85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 2,200 lb compact excavator designed for tight access, precise grading and dependable daily operation.</a:t>
            </a:r>
            <a:endParaRPr sz="850">
              <a:latin typeface="Arial Black"/>
              <a:ea typeface="Arial Black"/>
              <a:cs typeface="Arial Black"/>
            </a:endParaRPr>
          </a:p>
        </p:txBody>
      </p:sp>
      <p:pic>
        <p:nvPicPr>
          <p:cNvPr id="88" name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39268"/>
            <a:ext cx="1702307" cy="75284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C8D0B4F5-1DA6-451F-B19B-3B9A608B8AD4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0C739BA-8539-4FFB-AF53-57796A6B0153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87EF37-A4A5-449A-8161-817B03726F8F}"/>
              </a:ext>
            </a:extLst>
          </p:cNvPr>
          <p:cNvSpPr>
            <a:spLocks noGrp="1"/>
          </p:cNvSpPr>
          <p:nvPr/>
        </p:nvSpPr>
        <p:spPr>
          <a:xfrm>
            <a:off x="384048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4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2767F1-2C0C-4F0F-B8F9-716AC1DBABD4}"/>
              </a:ext>
            </a:extLst>
          </p:cNvPr>
          <p:cNvSpPr>
            <a:spLocks noGrp="1"/>
          </p:cNvSpPr>
          <p:nvPr/>
        </p:nvSpPr>
        <p:spPr>
          <a:xfrm>
            <a:off x="535940" y="6333236"/>
            <a:ext cx="64325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11 HP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RATED POWER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3" name="object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839" y="6239268"/>
            <a:ext cx="1702307" cy="752843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8D17FAD0-82AF-4B13-BD45-7181D8355466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2AAA3C6-96DC-4D96-8759-836F91F833D3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2E121FAD-D059-4E09-8BBF-22E959B61D71}"/>
              </a:ext>
            </a:extLst>
          </p:cNvPr>
          <p:cNvSpPr>
            <a:spLocks noGrp="1"/>
          </p:cNvSpPr>
          <p:nvPr/>
        </p:nvSpPr>
        <p:spPr>
          <a:xfrm>
            <a:off x="2164841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7" y="0"/>
                </a:moveTo>
                <a:lnTo>
                  <a:pt x="0" y="0"/>
                </a:lnTo>
                <a:lnTo>
                  <a:pt x="0" y="713232"/>
                </a:lnTo>
                <a:lnTo>
                  <a:pt x="64007" y="713232"/>
                </a:lnTo>
                <a:lnTo>
                  <a:pt x="64007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AB5092C-72F8-4E1C-8CA8-8444C9C0CE5E}"/>
              </a:ext>
            </a:extLst>
          </p:cNvPr>
          <p:cNvSpPr>
            <a:spLocks noGrp="1"/>
          </p:cNvSpPr>
          <p:nvPr/>
        </p:nvSpPr>
        <p:spPr>
          <a:xfrm>
            <a:off x="2316733" y="6200920"/>
            <a:ext cx="1257935" cy="647065"/>
          </a:xfrm>
          <a:prstGeom prst="rect">
            <a:avLst/>
          </a:prstGeom>
        </p:spPr>
        <p:txBody>
          <a:bodyPr vert="horz" wrap="square" lIns="0" tIns="14795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2,200 LB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465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8" name="object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396" y="6239268"/>
            <a:ext cx="1702307" cy="752843"/>
          </a:xfrm>
          <a:prstGeom prst="rect">
            <a:avLst/>
          </a:prstGeom>
        </p:spPr>
      </p:pic>
      <p:sp>
        <p:nvSpPr>
          <p:cNvPr id="27" name="object 27">
            <a:extLst>
              <a:ext uri="{FF2B5EF4-FFF2-40B4-BE49-F238E27FC236}">
                <a16:creationId xmlns:a16="http://schemas.microsoft.com/office/drawing/2014/main" id="{FD5793CF-C200-4362-AC32-8DAAFA9D4DF3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C389FDB-32AC-4F91-99F9-A1A311B8F369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3F76A66-D6C7-4EE5-AAB9-2A052937E405}"/>
              </a:ext>
            </a:extLst>
          </p:cNvPr>
          <p:cNvSpPr>
            <a:spLocks noGrp="1"/>
          </p:cNvSpPr>
          <p:nvPr/>
        </p:nvSpPr>
        <p:spPr>
          <a:xfrm>
            <a:off x="3945636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3294E895-1F88-4776-983A-7D9F9BE37AD9}"/>
              </a:ext>
            </a:extLst>
          </p:cNvPr>
          <p:cNvSpPr>
            <a:spLocks noGrp="1"/>
          </p:cNvSpPr>
          <p:nvPr/>
        </p:nvSpPr>
        <p:spPr>
          <a:xfrm>
            <a:off x="4097528" y="6333236"/>
            <a:ext cx="1368144" cy="462306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72 IN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103" name="object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428" y="6239268"/>
            <a:ext cx="1702307" cy="752843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79F14A86-B7CA-4D65-91EA-B05C462323DF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8C779C4-C089-482F-8E88-0F8A5FB0AB8B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EFF91974-8C87-4A08-81DE-74951441959C}"/>
              </a:ext>
            </a:extLst>
          </p:cNvPr>
          <p:cNvSpPr>
            <a:spLocks noGrp="1"/>
          </p:cNvSpPr>
          <p:nvPr/>
        </p:nvSpPr>
        <p:spPr>
          <a:xfrm>
            <a:off x="5726430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7E7BFB4C-768C-45E9-BDEE-E420A3E10BF5}"/>
              </a:ext>
            </a:extLst>
          </p:cNvPr>
          <p:cNvSpPr>
            <a:spLocks noGrp="1"/>
          </p:cNvSpPr>
          <p:nvPr/>
        </p:nvSpPr>
        <p:spPr>
          <a:xfrm>
            <a:off x="5878321" y="6333236"/>
            <a:ext cx="107251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2,068 LBF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765F5698-514A-4079-BC7C-0BFC7893C576}"/>
              </a:ext>
            </a:extLst>
          </p:cNvPr>
          <p:cNvSpPr>
            <a:spLocks noGrp="1"/>
          </p:cNvSpPr>
          <p:nvPr/>
        </p:nvSpPr>
        <p:spPr>
          <a:xfrm>
            <a:off x="371347" y="7041894"/>
            <a:ext cx="1346200" cy="1701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9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PRODUCT HIGHLIGHTS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5E4534F5-139E-4C31-AA67-979950A99AB2}"/>
              </a:ext>
            </a:extLst>
          </p:cNvPr>
          <p:cNvSpPr>
            <a:spLocks noGrp="1"/>
          </p:cNvSpPr>
          <p:nvPr/>
        </p:nvSpPr>
        <p:spPr>
          <a:xfrm>
            <a:off x="2606039" y="7160512"/>
            <a:ext cx="4782820" cy="0"/>
          </a:xfrm>
          <a:custGeom>
            <a:avLst/>
            <a:gdLst/>
            <a:ahLst/>
            <a:cxnLst/>
            <a:rect l="l" t="t" r="r" b="b"/>
            <a:pathLst>
              <a:path w="4782820">
                <a:moveTo>
                  <a:pt x="0" y="0"/>
                </a:moveTo>
                <a:lnTo>
                  <a:pt x="4782312" y="0"/>
                </a:lnTo>
              </a:path>
            </a:pathLst>
          </a:custGeom>
          <a:ln w="2540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8AFD649A-8033-422F-BEF2-CBF84190B011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1AFCCCC-CC4D-4CAA-B30D-072A1030AC4F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8F49F22A-667D-489C-A3E5-1388B216B790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49CB2D93-33CD-4340-B53B-452E9E1247E3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CD68FDB2-B46A-4EB3-AA13-DC42F1657C65}"/>
              </a:ext>
            </a:extLst>
          </p:cNvPr>
          <p:cNvSpPr>
            <a:spLocks noGrp="1"/>
          </p:cNvSpPr>
          <p:nvPr/>
        </p:nvSpPr>
        <p:spPr>
          <a:xfrm>
            <a:off x="655675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C238B3D-1E75-4F3A-BEC6-983BE195D024}"/>
              </a:ext>
            </a:extLst>
          </p:cNvPr>
          <p:cNvSpPr>
            <a:spLocks noGrp="1"/>
          </p:cNvSpPr>
          <p:nvPr/>
        </p:nvSpPr>
        <p:spPr>
          <a:xfrm>
            <a:off x="914400" y="7466448"/>
            <a:ext cx="1662430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KUBOTA D722 ENGINE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Three-cylinder, water-cooled diesel power with low noise and efficient operation.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F0735247-248C-49E3-AF93-182F666E68B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55ADFFE-C03D-4093-86A7-DF07E0C7458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FE4CEDD-6AC3-4528-BC68-DF47C4A0B524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5AE1970-879F-4614-9221-B361ED88A0AD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10C303A4-B56C-4534-A689-24E2BF54EBC6}"/>
              </a:ext>
            </a:extLst>
          </p:cNvPr>
          <p:cNvSpPr>
            <a:spLocks noGrp="1"/>
          </p:cNvSpPr>
          <p:nvPr/>
        </p:nvSpPr>
        <p:spPr>
          <a:xfrm>
            <a:off x="3027018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4FD6D8D-130C-4758-BD00-2E3B7F43D320}"/>
              </a:ext>
            </a:extLst>
          </p:cNvPr>
          <p:cNvSpPr>
            <a:spLocks noGrp="1"/>
          </p:cNvSpPr>
          <p:nvPr/>
        </p:nvSpPr>
        <p:spPr>
          <a:xfrm>
            <a:off x="3285744" y="7466448"/>
            <a:ext cx="1622425" cy="535402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LED WORK LIGHTS </a:t>
            </a:r>
            <a:endParaRPr sz="800">
              <a:latin typeface="Arial Black"/>
              <a:ea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High-intensity lighting improves visibility, safety and productivity in low-light work.</a:t>
            </a:r>
            <a:endParaRPr sz="800">
              <a:latin typeface="Lucida Sans"/>
              <a:ea typeface="Lucida Sans"/>
              <a:cs typeface="Lucida Sans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FFD8BE9C-4F67-4A37-B3A8-51EAF2313C54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0CDDDF8A-07E0-47E2-9568-EADBB3E069DC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7425621D-7918-44EF-B9C1-F568D5AC3A81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49B1C94-0307-411A-93F4-24C537D85634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26CC7F71-AEB9-4AF5-A032-4C9C865B3519}"/>
              </a:ext>
            </a:extLst>
          </p:cNvPr>
          <p:cNvSpPr>
            <a:spLocks noGrp="1"/>
          </p:cNvSpPr>
          <p:nvPr/>
        </p:nvSpPr>
        <p:spPr>
          <a:xfrm>
            <a:off x="5398362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EF3014F8-76A6-4962-9743-BB7BEE13E447}"/>
              </a:ext>
            </a:extLst>
          </p:cNvPr>
          <p:cNvSpPr>
            <a:spLocks noGrp="1"/>
          </p:cNvSpPr>
          <p:nvPr/>
        </p:nvSpPr>
        <p:spPr>
          <a:xfrm>
            <a:off x="5657088" y="7466448"/>
            <a:ext cx="1550035" cy="515629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BACKFILL BLADE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Hydraulic control adds stability and precision for grading, leveling and backfilling.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765CBA92-35E1-42A8-8AB8-F9C896920E75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129" name="object 6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95001" y="7988300"/>
            <a:ext cx="2234648" cy="1488833"/>
          </a:xfrm>
          <a:prstGeom prst="rect">
            <a:avLst/>
          </a:prstGeom>
        </p:spPr>
      </p:pic>
      <p:pic>
        <p:nvPicPr>
          <p:cNvPr id="130" name="object 6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627883" y="7982897"/>
            <a:ext cx="1805189" cy="1492752"/>
          </a:xfrm>
          <a:prstGeom prst="rect">
            <a:avLst/>
          </a:prstGeom>
        </p:spPr>
      </p:pic>
      <p:pic>
        <p:nvPicPr>
          <p:cNvPr id="131" name="object 6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434840" y="8000625"/>
            <a:ext cx="3099354" cy="1488836"/>
          </a:xfrm>
          <a:prstGeom prst="rect">
            <a:avLst/>
          </a:prstGeom>
        </p:spPr>
      </p:pic>
      <p:sp>
        <p:nvSpPr>
          <p:cNvPr id="65" name="object 65">
            <a:extLst>
              <a:ext uri="{FF2B5EF4-FFF2-40B4-BE49-F238E27FC236}">
                <a16:creationId xmlns:a16="http://schemas.microsoft.com/office/drawing/2014/main" id="{95601700-6F0A-4D23-9A10-D709BCF4B085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CC89E7C-D414-4B21-8045-2E4EE3098D9D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407150" y="9616048"/>
            <a:ext cx="94776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69796371-B17B-420A-B64E-485823020031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1</a:t>
            </a:fld>
            <a:endParaRPr spc="-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C6D8A6-751D-507C-1A17-5D13B48B4DF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91080" y="2056914"/>
            <a:ext cx="3649348" cy="34656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D94458-EEE1-4BD7-FDDA-B4324E58CC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1727" y="51855"/>
            <a:ext cx="547818" cy="528709"/>
          </a:xfrm>
          <a:prstGeom prst="rect">
            <a:avLst/>
          </a:prstGeom>
        </p:spPr>
      </p:pic>
      <p:pic>
        <p:nvPicPr>
          <p:cNvPr id="14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9D6661B5-3B5F-774C-620B-E00F3CE9E7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AD6677B-8E25-487B-BAC1-C6F83D4256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95522A1-5DBB-40AA-97EE-63E0C0C773DE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5A88305-69FB-4A2E-A694-AEC41EAA5CA3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AX10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0DA4649-320F-4017-A586-B0DF820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6" y="884173"/>
            <a:ext cx="4543553" cy="3454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100"/>
              <a:t>TECHNICAL SPECIFICATIONS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9DA68E4-6C5E-4328-AF55-47C1A5312728}"/>
              </a:ext>
            </a:extLst>
          </p:cNvPr>
          <p:cNvSpPr>
            <a:spLocks noGrp="1"/>
          </p:cNvSpPr>
          <p:nvPr/>
        </p:nvSpPr>
        <p:spPr>
          <a:xfrm>
            <a:off x="384047" y="1325880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3175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51BAF67-24AB-464D-B048-446891D51AF9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7B844C-3887-413B-BEF3-07DFBFED2405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EBE37D0-F9F6-4851-8E46-567EFD687948}"/>
              </a:ext>
            </a:extLst>
          </p:cNvPr>
          <p:cNvSpPr>
            <a:spLocks noGrp="1"/>
          </p:cNvSpPr>
          <p:nvPr/>
        </p:nvSpPr>
        <p:spPr>
          <a:xfrm>
            <a:off x="961453" y="1582928"/>
            <a:ext cx="1101725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2,200 LB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FD274F9-A5F5-448F-B84D-68992843785B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3" y="564052"/>
                </a:lnTo>
                <a:lnTo>
                  <a:pt x="2250900" y="556212"/>
                </a:lnTo>
                <a:lnTo>
                  <a:pt x="2258740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0" y="22336"/>
                </a:lnTo>
                <a:lnTo>
                  <a:pt x="2250900" y="10710"/>
                </a:lnTo>
                <a:lnTo>
                  <a:pt x="2239273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8B11789-9AD7-4A89-83DE-3FF29B85FEC1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628FAED-9B9D-4504-8169-4A1B93E73D77}"/>
              </a:ext>
            </a:extLst>
          </p:cNvPr>
          <p:cNvSpPr>
            <a:spLocks noGrp="1"/>
          </p:cNvSpPr>
          <p:nvPr/>
        </p:nvSpPr>
        <p:spPr>
          <a:xfrm>
            <a:off x="3591845" y="1582928"/>
            <a:ext cx="1008730" cy="3556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72 IN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A8AFF29-ED53-4B4D-B14D-528BBABC2F8D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BE1BD0BD-6EB2-4EF5-B48F-9BE9B1EA04D3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488D375-1319-4A74-981F-5B713798FB6E}"/>
              </a:ext>
            </a:extLst>
          </p:cNvPr>
          <p:cNvSpPr>
            <a:spLocks noGrp="1"/>
          </p:cNvSpPr>
          <p:nvPr/>
        </p:nvSpPr>
        <p:spPr>
          <a:xfrm>
            <a:off x="5925121" y="1582928"/>
            <a:ext cx="664210" cy="447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2,068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 (LBF)</a:t>
            </a:r>
            <a:endParaRPr sz="60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64" name="object 21"/>
          <p:cNvGraphicFramePr/>
          <p:nvPr/>
        </p:nvGraphicFramePr>
        <p:xfrm>
          <a:off x="380872" y="2280602"/>
          <a:ext cx="3474083" cy="1367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ENGINE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Brand / Model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Kubota D722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Power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2575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hp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11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Speed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750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2,500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0.19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Number of Cylinders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6070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5" name="object 22"/>
          <p:cNvGraphicFramePr/>
          <p:nvPr>
            <p:extLst>
              <p:ext uri="{D42A27DB-BD31-4B8C-83A1-F6EECF244321}">
                <p14:modId xmlns:p14="http://schemas.microsoft.com/office/powerpoint/2010/main" val="2783388560"/>
              </p:ext>
            </p:extLst>
          </p:nvPr>
        </p:nvGraphicFramePr>
        <p:xfrm>
          <a:off x="380872" y="3757358"/>
          <a:ext cx="3474719" cy="1143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OPERATING SPECIFICATIONS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Capacity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ft3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0.49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Speed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.93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Gradeability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Ground Pressure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3.7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object 23"/>
          <p:cNvGraphicFramePr/>
          <p:nvPr/>
        </p:nvGraphicFramePr>
        <p:xfrm>
          <a:off x="380872" y="5010086"/>
          <a:ext cx="3476624" cy="696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DIGGING PERFORMANCE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lbf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2,068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Radius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02590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127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object 24"/>
          <p:cNvGraphicFramePr/>
          <p:nvPr/>
        </p:nvGraphicFramePr>
        <p:xfrm>
          <a:off x="3910457" y="2280602"/>
          <a:ext cx="3473449" cy="1590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4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WORKING RANGE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72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118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Unloading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11.8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Boom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58.1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Stick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6990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31.5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8" name="object 25"/>
          <p:cNvGraphicFramePr/>
          <p:nvPr/>
        </p:nvGraphicFramePr>
        <p:xfrm>
          <a:off x="3910457" y="3981386"/>
          <a:ext cx="3474085" cy="920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TRANSPORT DIMENSIONS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Length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95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Width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Height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86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id="{05398AB8-BD6A-441C-A65C-A82FA13378BC}"/>
              </a:ext>
            </a:extLst>
          </p:cNvPr>
          <p:cNvSpPr>
            <a:spLocks noGrp="1"/>
          </p:cNvSpPr>
          <p:nvPr/>
        </p:nvSpPr>
        <p:spPr>
          <a:xfrm>
            <a:off x="3913632" y="5015484"/>
            <a:ext cx="3474720" cy="247015"/>
          </a:xfrm>
          <a:custGeom>
            <a:avLst/>
            <a:gdLst/>
            <a:ahLst/>
            <a:cxnLst/>
            <a:rect l="l" t="t" r="r" b="b"/>
            <a:pathLst>
              <a:path w="3474720" h="247014">
                <a:moveTo>
                  <a:pt x="0" y="0"/>
                </a:moveTo>
                <a:lnTo>
                  <a:pt x="3474719" y="0"/>
                </a:lnTo>
                <a:lnTo>
                  <a:pt x="3474719" y="246887"/>
                </a:lnTo>
                <a:lnTo>
                  <a:pt x="0" y="246887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CD1C416-8756-4FDF-AFC8-667CF563379F}"/>
              </a:ext>
            </a:extLst>
          </p:cNvPr>
          <p:cNvSpPr>
            <a:spLocks noGrp="1"/>
          </p:cNvSpPr>
          <p:nvPr/>
        </p:nvSpPr>
        <p:spPr>
          <a:xfrm>
            <a:off x="3910457" y="5012309"/>
            <a:ext cx="3481070" cy="253365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9530" rIns="0" bIns="0">
            <a:spAutoFit/>
          </a:bodyPr>
          <a:lstStyle/>
          <a:p>
            <a:pPr marL="93980">
              <a:lnSpc>
                <a:spcPct val="100000"/>
              </a:lnSpc>
              <a:spcBef>
                <a:spcPts val="390"/>
              </a:spcBef>
              <a:buNone/>
            </a:pPr>
            <a:r>
              <a:rPr sz="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DD5E2A7-FF4A-44AD-AE11-9519998EA149}"/>
              </a:ext>
            </a:extLst>
          </p:cNvPr>
          <p:cNvSpPr>
            <a:spLocks noGrp="1"/>
          </p:cNvSpPr>
          <p:nvPr/>
        </p:nvSpPr>
        <p:spPr>
          <a:xfrm>
            <a:off x="3913632" y="5262371"/>
            <a:ext cx="3474720" cy="224154"/>
          </a:xfrm>
          <a:custGeom>
            <a:avLst/>
            <a:gdLst/>
            <a:ahLst/>
            <a:cxnLst/>
            <a:rect l="l" t="t" r="r" b="b"/>
            <a:pathLst>
              <a:path w="3474720" h="224154">
                <a:moveTo>
                  <a:pt x="0" y="0"/>
                </a:moveTo>
                <a:lnTo>
                  <a:pt x="3474719" y="0"/>
                </a:lnTo>
                <a:lnTo>
                  <a:pt x="3474719" y="224027"/>
                </a:lnTo>
                <a:lnTo>
                  <a:pt x="0" y="224027"/>
                </a:lnTo>
                <a:lnTo>
                  <a:pt x="0" y="0"/>
                </a:lnTo>
                <a:close/>
              </a:path>
            </a:pathLst>
          </a:custGeom>
          <a:ln w="4445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7B3EBBE-B26D-4B3C-ABCC-A011EC958EB9}"/>
              </a:ext>
            </a:extLst>
          </p:cNvPr>
          <p:cNvSpPr>
            <a:spLocks noGrp="1"/>
          </p:cNvSpPr>
          <p:nvPr/>
        </p:nvSpPr>
        <p:spPr>
          <a:xfrm>
            <a:off x="3968496" y="5319776"/>
            <a:ext cx="3394710" cy="106439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buNone/>
              <a:tabLst>
                <a:tab pos="2127885" algn="l"/>
                <a:tab pos="3145155" algn="l"/>
              </a:tabLst>
            </a:pPr>
            <a:r>
              <a:rPr sz="600">
                <a:solidFill>
                  <a:srgbClr val="1C1C1C"/>
                </a:solidFill>
                <a:latin typeface="Lucida Sans"/>
                <a:ea typeface="Lucida Sans"/>
                <a:cs typeface="Lucida Sans"/>
              </a:rPr>
              <a:t>Operating Weight	lb                                      2,200</a:t>
            </a:r>
            <a:endParaRPr sz="600">
              <a:latin typeface="Arial Black"/>
              <a:ea typeface="Arial Black"/>
              <a:cs typeface="Arial Black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A3133F0B-B1F3-4EC0-858D-5F06B500813D}"/>
              </a:ext>
            </a:extLst>
          </p:cNvPr>
          <p:cNvSpPr>
            <a:spLocks noGrp="1"/>
          </p:cNvSpPr>
          <p:nvPr/>
        </p:nvSpPr>
        <p:spPr>
          <a:xfrm>
            <a:off x="371347" y="5872988"/>
            <a:ext cx="715010" cy="159385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8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DETAILS</a:t>
            </a:r>
            <a:endParaRPr sz="850">
              <a:latin typeface="Calibri"/>
              <a:ea typeface="Calibri"/>
              <a:cs typeface="Calibri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25C2FEC6-F773-485A-AC26-B4A688D12408}"/>
              </a:ext>
            </a:extLst>
          </p:cNvPr>
          <p:cNvSpPr>
            <a:spLocks noGrp="1"/>
          </p:cNvSpPr>
          <p:nvPr/>
        </p:nvSpPr>
        <p:spPr>
          <a:xfrm>
            <a:off x="1499616" y="5984747"/>
            <a:ext cx="5888990" cy="0"/>
          </a:xfrm>
          <a:custGeom>
            <a:avLst/>
            <a:gdLst/>
            <a:ahLst/>
            <a:cxnLst/>
            <a:rect l="l" t="t" r="r" b="b"/>
            <a:pathLst>
              <a:path w="5888990">
                <a:moveTo>
                  <a:pt x="0" y="0"/>
                </a:moveTo>
                <a:lnTo>
                  <a:pt x="5888736" y="0"/>
                </a:lnTo>
              </a:path>
            </a:pathLst>
          </a:custGeom>
          <a:ln w="2286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graphicFrame>
        <p:nvGraphicFramePr>
          <p:cNvPr id="76" name="object 33"/>
          <p:cNvGraphicFramePr/>
          <p:nvPr/>
        </p:nvGraphicFramePr>
        <p:xfrm>
          <a:off x="3910457" y="6171374"/>
          <a:ext cx="3474085" cy="1636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DIMENSIONS &amp; SUPPORT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Backfill Blade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Cooling Method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Water cooled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Oil Change Amount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Type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Diesel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Grade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0/-10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Theoretical Fuel Consumption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L/h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1.1-1.5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Hydraulic Motor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WDM-300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Motor Displacement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19.2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object 34">
            <a:extLst>
              <a:ext uri="{FF2B5EF4-FFF2-40B4-BE49-F238E27FC236}">
                <a16:creationId xmlns:a16="http://schemas.microsoft.com/office/drawing/2014/main" id="{76276A7A-55E9-440E-B3AA-57C621B2B916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E206BCA-E13F-4F14-8DC1-6C7DB35BEF8A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D0AB23B1-FB68-4263-9ECE-2C7385535EE8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395720" y="9616047"/>
            <a:ext cx="95919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EE64D022-8585-4F0C-A153-9D1EC99AE5A9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2</a:t>
            </a:fld>
            <a:endParaRPr spc="-50"/>
          </a:p>
        </p:txBody>
      </p:sp>
      <p:graphicFrame>
        <p:nvGraphicFramePr>
          <p:cNvPr id="81" name="ATH519 Additional Dimensions"/>
          <p:cNvGraphicFramePr/>
          <p:nvPr/>
        </p:nvGraphicFramePr>
        <p:xfrm>
          <a:off x="3910489" y="7905750"/>
          <a:ext cx="3474053" cy="1508379"/>
        </p:xfrm>
        <a:graphic>
          <a:graphicData uri="http://schemas.openxmlformats.org/drawingml/2006/table">
            <a:tbl>
              <a:tblPr/>
              <a:tblGrid>
                <a:gridCol w="179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365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HYDRAULIC &amp; DRIVE</a:t>
                      </a:r>
                    </a:p>
                  </a:txBody>
                  <a:tcPr marL="54293" marR="42863" marT="0" marB="0" anchor="ctr"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Type / Model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Gear Pump / 306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Brand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TianJin Walking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Maximum Flow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gpm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4.76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Multi-Way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2+2+5 multi-way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Pressure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2,466 / 2,611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8796CBEA-0434-2718-0084-0F55AFF45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1727" y="51855"/>
            <a:ext cx="547818" cy="528709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93B76C7B-D014-410B-1209-E18926E17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</Words>
  <Application>Microsoft Office PowerPoint</Application>
  <DocSecurity>0</DocSecurity>
  <PresentationFormat>Custom</PresentationFormat>
  <Paragraphs>152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Lucida Sans</vt:lpstr>
      <vt:lpstr>Times New Roman</vt:lpstr>
      <vt:lpstr>Office Theme</vt:lpstr>
      <vt:lpstr>AX10 COMPACT EXCAVATOR</vt:lpstr>
      <vt:lpstr>TECHNICAL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Kidd</cp:lastModifiedBy>
  <cp:revision>1</cp:revision>
  <dcterms:created xsi:type="dcterms:W3CDTF">2026-08-18T23:29:09Z</dcterms:created>
  <dcterms:modified xsi:type="dcterms:W3CDTF">2026-08-25T20:26:33Z</dcterms:modified>
</cp:coreProperties>
</file>