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76" r:id="rId2"/>
    <p:sldId id="5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605064-E60E-4537-84E5-F5C919E35C41}" v="160" dt="2023-10-09T03:47:45.0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Youngblood" userId="53df3db9-3822-4beb-b57c-a397a936e1ee" providerId="ADAL" clId="{26605064-E60E-4537-84E5-F5C919E35C41}"/>
    <pc:docChg chg="custSel addSld delSld modSld">
      <pc:chgData name="Steven Youngblood" userId="53df3db9-3822-4beb-b57c-a397a936e1ee" providerId="ADAL" clId="{26605064-E60E-4537-84E5-F5C919E35C41}" dt="2025-06-12T22:31:05.012" v="536" actId="2696"/>
      <pc:docMkLst>
        <pc:docMk/>
      </pc:docMkLst>
      <pc:sldChg chg="addSp delSp modSp mod">
        <pc:chgData name="Steven Youngblood" userId="53df3db9-3822-4beb-b57c-a397a936e1ee" providerId="ADAL" clId="{26605064-E60E-4537-84E5-F5C919E35C41}" dt="2023-09-29T06:11:17.129" v="170" actId="478"/>
        <pc:sldMkLst>
          <pc:docMk/>
          <pc:sldMk cId="3506787205" sldId="576"/>
        </pc:sldMkLst>
      </pc:sldChg>
      <pc:sldChg chg="addSp modSp new mod">
        <pc:chgData name="Steven Youngblood" userId="53df3db9-3822-4beb-b57c-a397a936e1ee" providerId="ADAL" clId="{26605064-E60E-4537-84E5-F5C919E35C41}" dt="2023-10-09T03:47:45.019" v="177"/>
        <pc:sldMkLst>
          <pc:docMk/>
          <pc:sldMk cId="4006293692" sldId="577"/>
        </pc:sldMkLst>
      </pc:sldChg>
      <pc:sldChg chg="modSp add del mod">
        <pc:chgData name="Steven Youngblood" userId="53df3db9-3822-4beb-b57c-a397a936e1ee" providerId="ADAL" clId="{26605064-E60E-4537-84E5-F5C919E35C41}" dt="2025-06-12T22:31:05.012" v="536" actId="2696"/>
        <pc:sldMkLst>
          <pc:docMk/>
          <pc:sldMk cId="2367598967" sldId="578"/>
        </pc:sldMkLst>
        <pc:spChg chg="mod">
          <ac:chgData name="Steven Youngblood" userId="53df3db9-3822-4beb-b57c-a397a936e1ee" providerId="ADAL" clId="{26605064-E60E-4537-84E5-F5C919E35C41}" dt="2025-06-12T22:28:40.261" v="203" actId="20577"/>
          <ac:spMkLst>
            <pc:docMk/>
            <pc:sldMk cId="2367598967" sldId="578"/>
            <ac:spMk id="51" creationId="{48534506-7CB9-97B0-00B7-A8F217B12B8E}"/>
          </ac:spMkLst>
        </pc:spChg>
        <pc:spChg chg="mod">
          <ac:chgData name="Steven Youngblood" userId="53df3db9-3822-4beb-b57c-a397a936e1ee" providerId="ADAL" clId="{26605064-E60E-4537-84E5-F5C919E35C41}" dt="2025-06-12T22:30:57.220" v="535" actId="20577"/>
          <ac:spMkLst>
            <pc:docMk/>
            <pc:sldMk cId="2367598967" sldId="578"/>
            <ac:spMk id="5128" creationId="{52E7EAEC-0DE5-01A4-AEFB-729FA6E547B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EBD125-1E85-418B-8954-BA5A3CE9AF2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NZ"/>
        </a:p>
      </dgm:t>
    </dgm:pt>
    <dgm:pt modelId="{5DE6F885-6C79-435A-9A6E-E713C1712F0E}">
      <dgm:prSet phldrT="[Text]"/>
      <dgm:spPr/>
      <dgm:t>
        <a:bodyPr/>
        <a:lstStyle/>
        <a:p>
          <a:r>
            <a:rPr lang="en-NZ" dirty="0"/>
            <a:t>Primary question</a:t>
          </a:r>
        </a:p>
      </dgm:t>
    </dgm:pt>
    <dgm:pt modelId="{9BE8ED9B-05DE-4B87-BC08-17F6C9E8C4C9}" type="parTrans" cxnId="{49A20FFF-F0A7-458C-9827-FAE46E54A751}">
      <dgm:prSet/>
      <dgm:spPr/>
      <dgm:t>
        <a:bodyPr/>
        <a:lstStyle/>
        <a:p>
          <a:endParaRPr lang="en-NZ"/>
        </a:p>
      </dgm:t>
    </dgm:pt>
    <dgm:pt modelId="{876E306F-0875-4968-B993-C8690A353086}" type="sibTrans" cxnId="{49A20FFF-F0A7-458C-9827-FAE46E54A751}">
      <dgm:prSet/>
      <dgm:spPr/>
      <dgm:t>
        <a:bodyPr/>
        <a:lstStyle/>
        <a:p>
          <a:endParaRPr lang="en-NZ"/>
        </a:p>
      </dgm:t>
    </dgm:pt>
    <dgm:pt modelId="{93BE8E04-0972-4092-A0D7-87E9078117AA}">
      <dgm:prSet phldrT="[Text]"/>
      <dgm:spPr>
        <a:solidFill>
          <a:srgbClr val="002060"/>
        </a:solidFill>
      </dgm:spPr>
      <dgm:t>
        <a:bodyPr/>
        <a:lstStyle/>
        <a:p>
          <a:r>
            <a:rPr lang="en-NZ" dirty="0"/>
            <a:t>1</a:t>
          </a:r>
          <a:r>
            <a:rPr lang="en-NZ" baseline="30000" dirty="0"/>
            <a:t>st</a:t>
          </a:r>
          <a:r>
            <a:rPr lang="en-NZ" dirty="0"/>
            <a:t> level question 1</a:t>
          </a:r>
        </a:p>
      </dgm:t>
    </dgm:pt>
    <dgm:pt modelId="{DE90EDD9-EA48-4F91-90A1-854DF75CB0C5}" type="parTrans" cxnId="{7D9DEBF2-C521-4A6C-ABD7-52AFFB37A773}">
      <dgm:prSet/>
      <dgm:spPr/>
      <dgm:t>
        <a:bodyPr/>
        <a:lstStyle/>
        <a:p>
          <a:endParaRPr lang="en-NZ"/>
        </a:p>
      </dgm:t>
    </dgm:pt>
    <dgm:pt modelId="{C3115620-55CF-4062-9EA4-7D6365D208FA}" type="sibTrans" cxnId="{7D9DEBF2-C521-4A6C-ABD7-52AFFB37A773}">
      <dgm:prSet/>
      <dgm:spPr/>
      <dgm:t>
        <a:bodyPr/>
        <a:lstStyle/>
        <a:p>
          <a:endParaRPr lang="en-NZ"/>
        </a:p>
      </dgm:t>
    </dgm:pt>
    <dgm:pt modelId="{EC4510CA-5E51-4507-BBD7-C0BD132C9D73}">
      <dgm:prSet phldrT="[Text]"/>
      <dgm:spPr>
        <a:solidFill>
          <a:srgbClr val="00B050"/>
        </a:solidFill>
      </dgm:spPr>
      <dgm:t>
        <a:bodyPr/>
        <a:lstStyle/>
        <a:p>
          <a:r>
            <a:rPr lang="en-NZ" dirty="0"/>
            <a:t>1</a:t>
          </a:r>
          <a:r>
            <a:rPr lang="en-NZ" baseline="30000" dirty="0"/>
            <a:t>st</a:t>
          </a:r>
          <a:r>
            <a:rPr lang="en-NZ" dirty="0"/>
            <a:t> level question 2</a:t>
          </a:r>
        </a:p>
      </dgm:t>
    </dgm:pt>
    <dgm:pt modelId="{DF0AD3D0-3FF2-49D3-9BCB-CDE755C03B31}" type="parTrans" cxnId="{A269B19D-35DD-4C75-B152-9F783F6CED19}">
      <dgm:prSet/>
      <dgm:spPr/>
      <dgm:t>
        <a:bodyPr/>
        <a:lstStyle/>
        <a:p>
          <a:endParaRPr lang="en-NZ"/>
        </a:p>
      </dgm:t>
    </dgm:pt>
    <dgm:pt modelId="{667F848C-F2D9-41FE-9B8F-611DB1109707}" type="sibTrans" cxnId="{A269B19D-35DD-4C75-B152-9F783F6CED19}">
      <dgm:prSet/>
      <dgm:spPr/>
      <dgm:t>
        <a:bodyPr/>
        <a:lstStyle/>
        <a:p>
          <a:endParaRPr lang="en-NZ"/>
        </a:p>
      </dgm:t>
    </dgm:pt>
    <dgm:pt modelId="{FDAFD885-ABBE-40C8-89E7-A3872AD20A58}">
      <dgm:prSet phldrT="[Text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NZ" dirty="0"/>
            <a:t>1</a:t>
          </a:r>
          <a:r>
            <a:rPr lang="en-NZ" baseline="30000" dirty="0"/>
            <a:t>st</a:t>
          </a:r>
          <a:r>
            <a:rPr lang="en-NZ" dirty="0"/>
            <a:t> level question 3</a:t>
          </a:r>
        </a:p>
      </dgm:t>
    </dgm:pt>
    <dgm:pt modelId="{8C6A79CD-A527-4B42-9F92-85E8406A18A5}" type="parTrans" cxnId="{5D3718E9-32F1-4159-8511-2EB6728F4344}">
      <dgm:prSet/>
      <dgm:spPr/>
      <dgm:t>
        <a:bodyPr/>
        <a:lstStyle/>
        <a:p>
          <a:endParaRPr lang="en-NZ"/>
        </a:p>
      </dgm:t>
    </dgm:pt>
    <dgm:pt modelId="{2C4ABD76-00E7-48B8-8C46-F41D9B7159A1}" type="sibTrans" cxnId="{5D3718E9-32F1-4159-8511-2EB6728F4344}">
      <dgm:prSet/>
      <dgm:spPr/>
      <dgm:t>
        <a:bodyPr/>
        <a:lstStyle/>
        <a:p>
          <a:endParaRPr lang="en-NZ"/>
        </a:p>
      </dgm:t>
    </dgm:pt>
    <dgm:pt modelId="{F02669D6-D67F-472D-AB53-DB35A092E5F3}">
      <dgm:prSet phldrT="[Text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NZ" dirty="0"/>
            <a:t>2</a:t>
          </a:r>
          <a:r>
            <a:rPr lang="en-NZ" baseline="30000" dirty="0"/>
            <a:t>nd</a:t>
          </a:r>
          <a:r>
            <a:rPr lang="en-NZ" dirty="0"/>
            <a:t> level question</a:t>
          </a:r>
        </a:p>
      </dgm:t>
    </dgm:pt>
    <dgm:pt modelId="{09910E29-9502-4B02-8265-E6D92592C090}" type="parTrans" cxnId="{B16B7CB5-AD10-4D76-A349-912E80A46526}">
      <dgm:prSet/>
      <dgm:spPr/>
      <dgm:t>
        <a:bodyPr/>
        <a:lstStyle/>
        <a:p>
          <a:endParaRPr lang="en-NZ"/>
        </a:p>
      </dgm:t>
    </dgm:pt>
    <dgm:pt modelId="{11E70E92-D7D7-4DAA-9D5A-19189BD2638E}" type="sibTrans" cxnId="{B16B7CB5-AD10-4D76-A349-912E80A46526}">
      <dgm:prSet/>
      <dgm:spPr/>
      <dgm:t>
        <a:bodyPr/>
        <a:lstStyle/>
        <a:p>
          <a:endParaRPr lang="en-NZ"/>
        </a:p>
      </dgm:t>
    </dgm:pt>
    <dgm:pt modelId="{E834AEEB-5E49-4F24-8460-C989690EC946}">
      <dgm:prSet phldrT="[Text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NZ" dirty="0"/>
            <a:t>2</a:t>
          </a:r>
          <a:r>
            <a:rPr lang="en-NZ" baseline="30000" dirty="0"/>
            <a:t>nd</a:t>
          </a:r>
          <a:r>
            <a:rPr lang="en-NZ" dirty="0"/>
            <a:t> level question</a:t>
          </a:r>
        </a:p>
      </dgm:t>
    </dgm:pt>
    <dgm:pt modelId="{D6A225B2-925C-478E-90FE-1E2555FAC264}" type="parTrans" cxnId="{3151E6DF-9072-49BE-A3A1-CFC5A2D333CA}">
      <dgm:prSet/>
      <dgm:spPr/>
      <dgm:t>
        <a:bodyPr/>
        <a:lstStyle/>
        <a:p>
          <a:endParaRPr lang="en-NZ"/>
        </a:p>
      </dgm:t>
    </dgm:pt>
    <dgm:pt modelId="{B5EA8D78-4EA8-4F7F-94D1-D592E90A79ED}" type="sibTrans" cxnId="{3151E6DF-9072-49BE-A3A1-CFC5A2D333CA}">
      <dgm:prSet/>
      <dgm:spPr/>
      <dgm:t>
        <a:bodyPr/>
        <a:lstStyle/>
        <a:p>
          <a:endParaRPr lang="en-NZ"/>
        </a:p>
      </dgm:t>
    </dgm:pt>
    <dgm:pt modelId="{8C23F3FE-9D3B-49CD-8F5F-EE4D96B1BA36}">
      <dgm:prSet phldrT="[Text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NZ"/>
            <a:t>2</a:t>
          </a:r>
          <a:r>
            <a:rPr lang="en-NZ" baseline="30000"/>
            <a:t>nd</a:t>
          </a:r>
          <a:r>
            <a:rPr lang="en-NZ"/>
            <a:t> level question</a:t>
          </a:r>
          <a:endParaRPr lang="en-NZ" dirty="0"/>
        </a:p>
      </dgm:t>
    </dgm:pt>
    <dgm:pt modelId="{83137C9C-70B3-4065-95DC-4A4A964E3E18}" type="parTrans" cxnId="{F31D27B4-859D-4BCC-912D-EF52F5750F47}">
      <dgm:prSet/>
      <dgm:spPr/>
      <dgm:t>
        <a:bodyPr/>
        <a:lstStyle/>
        <a:p>
          <a:endParaRPr lang="en-NZ"/>
        </a:p>
      </dgm:t>
    </dgm:pt>
    <dgm:pt modelId="{A3318DB9-C9AC-43E8-9424-F4749C91B6D1}" type="sibTrans" cxnId="{F31D27B4-859D-4BCC-912D-EF52F5750F47}">
      <dgm:prSet/>
      <dgm:spPr/>
      <dgm:t>
        <a:bodyPr/>
        <a:lstStyle/>
        <a:p>
          <a:endParaRPr lang="en-NZ"/>
        </a:p>
      </dgm:t>
    </dgm:pt>
    <dgm:pt modelId="{89C55EB3-527C-4A5E-AFB6-92EA023056CE}">
      <dgm:prSet phldrT="[Text]"/>
      <dgm:spPr>
        <a:solidFill>
          <a:srgbClr val="00B050"/>
        </a:solidFill>
      </dgm:spPr>
      <dgm:t>
        <a:bodyPr/>
        <a:lstStyle/>
        <a:p>
          <a:r>
            <a:rPr lang="en-NZ" dirty="0"/>
            <a:t>2</a:t>
          </a:r>
          <a:r>
            <a:rPr lang="en-NZ" baseline="30000" dirty="0"/>
            <a:t>nd</a:t>
          </a:r>
          <a:r>
            <a:rPr lang="en-NZ" dirty="0"/>
            <a:t> level question</a:t>
          </a:r>
        </a:p>
      </dgm:t>
    </dgm:pt>
    <dgm:pt modelId="{2DC2AF94-C7FA-4D7B-A911-2FFFB3DFC0A7}" type="parTrans" cxnId="{7AC8FD4B-C0BC-4EDC-9729-2506D6FD3594}">
      <dgm:prSet/>
      <dgm:spPr/>
      <dgm:t>
        <a:bodyPr/>
        <a:lstStyle/>
        <a:p>
          <a:endParaRPr lang="en-NZ"/>
        </a:p>
      </dgm:t>
    </dgm:pt>
    <dgm:pt modelId="{580E147F-B8C0-478E-AB82-EF683CB55ACA}" type="sibTrans" cxnId="{7AC8FD4B-C0BC-4EDC-9729-2506D6FD3594}">
      <dgm:prSet/>
      <dgm:spPr/>
      <dgm:t>
        <a:bodyPr/>
        <a:lstStyle/>
        <a:p>
          <a:endParaRPr lang="en-NZ"/>
        </a:p>
      </dgm:t>
    </dgm:pt>
    <dgm:pt modelId="{62E6DDE8-6226-4AD9-AD87-40D4929303B5}">
      <dgm:prSet phldrT="[Text]"/>
      <dgm:spPr>
        <a:solidFill>
          <a:srgbClr val="00B050"/>
        </a:solidFill>
      </dgm:spPr>
      <dgm:t>
        <a:bodyPr/>
        <a:lstStyle/>
        <a:p>
          <a:r>
            <a:rPr lang="en-NZ" dirty="0"/>
            <a:t>2</a:t>
          </a:r>
          <a:r>
            <a:rPr lang="en-NZ" baseline="30000" dirty="0"/>
            <a:t>nd</a:t>
          </a:r>
          <a:r>
            <a:rPr lang="en-NZ" dirty="0"/>
            <a:t> level question</a:t>
          </a:r>
        </a:p>
      </dgm:t>
    </dgm:pt>
    <dgm:pt modelId="{765CAFED-797C-4C46-80D3-0F0F6EF5F7C9}" type="parTrans" cxnId="{EDDE4371-9A11-4A6D-A934-2100D4928171}">
      <dgm:prSet/>
      <dgm:spPr/>
      <dgm:t>
        <a:bodyPr/>
        <a:lstStyle/>
        <a:p>
          <a:endParaRPr lang="en-NZ"/>
        </a:p>
      </dgm:t>
    </dgm:pt>
    <dgm:pt modelId="{A5EB7EFF-A34A-4C73-8F4E-8C0710A56C18}" type="sibTrans" cxnId="{EDDE4371-9A11-4A6D-A934-2100D4928171}">
      <dgm:prSet/>
      <dgm:spPr/>
      <dgm:t>
        <a:bodyPr/>
        <a:lstStyle/>
        <a:p>
          <a:endParaRPr lang="en-NZ"/>
        </a:p>
      </dgm:t>
    </dgm:pt>
    <dgm:pt modelId="{E6583532-56F6-4BCE-975A-DD8EE97BC816}">
      <dgm:prSet phldrT="[Text]"/>
      <dgm:spPr>
        <a:solidFill>
          <a:srgbClr val="00B050"/>
        </a:solidFill>
      </dgm:spPr>
      <dgm:t>
        <a:bodyPr/>
        <a:lstStyle/>
        <a:p>
          <a:r>
            <a:rPr lang="en-NZ"/>
            <a:t>2</a:t>
          </a:r>
          <a:r>
            <a:rPr lang="en-NZ" baseline="30000"/>
            <a:t>nd</a:t>
          </a:r>
          <a:r>
            <a:rPr lang="en-NZ"/>
            <a:t> level question</a:t>
          </a:r>
          <a:endParaRPr lang="en-NZ" dirty="0"/>
        </a:p>
      </dgm:t>
    </dgm:pt>
    <dgm:pt modelId="{2ACE26FA-4E71-4F20-8BA5-3C12FE944360}" type="parTrans" cxnId="{08A89F8E-9D32-4B92-BF62-A2F1EDE2E467}">
      <dgm:prSet/>
      <dgm:spPr/>
      <dgm:t>
        <a:bodyPr/>
        <a:lstStyle/>
        <a:p>
          <a:endParaRPr lang="en-NZ"/>
        </a:p>
      </dgm:t>
    </dgm:pt>
    <dgm:pt modelId="{1D7C92BF-B716-4A1C-AE1E-DAF18CBBE1A7}" type="sibTrans" cxnId="{08A89F8E-9D32-4B92-BF62-A2F1EDE2E467}">
      <dgm:prSet/>
      <dgm:spPr/>
      <dgm:t>
        <a:bodyPr/>
        <a:lstStyle/>
        <a:p>
          <a:endParaRPr lang="en-NZ"/>
        </a:p>
      </dgm:t>
    </dgm:pt>
    <dgm:pt modelId="{DC30DE11-F236-4A14-B06F-F80DE65E3F94}">
      <dgm:prSet phldrT="[Text]"/>
      <dgm:spPr>
        <a:solidFill>
          <a:srgbClr val="002060"/>
        </a:solidFill>
      </dgm:spPr>
      <dgm:t>
        <a:bodyPr/>
        <a:lstStyle/>
        <a:p>
          <a:r>
            <a:rPr lang="en-NZ" dirty="0"/>
            <a:t>2</a:t>
          </a:r>
          <a:r>
            <a:rPr lang="en-NZ" baseline="30000" dirty="0"/>
            <a:t>nd</a:t>
          </a:r>
          <a:r>
            <a:rPr lang="en-NZ" dirty="0"/>
            <a:t> level question</a:t>
          </a:r>
        </a:p>
      </dgm:t>
    </dgm:pt>
    <dgm:pt modelId="{8FAD4B3D-C07E-4645-89CA-AA3D90AFE52D}" type="parTrans" cxnId="{3F942B5F-2112-4CA8-B912-38103AA360EE}">
      <dgm:prSet/>
      <dgm:spPr/>
      <dgm:t>
        <a:bodyPr/>
        <a:lstStyle/>
        <a:p>
          <a:endParaRPr lang="en-NZ"/>
        </a:p>
      </dgm:t>
    </dgm:pt>
    <dgm:pt modelId="{C372C166-550F-46F8-B5F9-E5D66883497A}" type="sibTrans" cxnId="{3F942B5F-2112-4CA8-B912-38103AA360EE}">
      <dgm:prSet/>
      <dgm:spPr/>
      <dgm:t>
        <a:bodyPr/>
        <a:lstStyle/>
        <a:p>
          <a:endParaRPr lang="en-NZ"/>
        </a:p>
      </dgm:t>
    </dgm:pt>
    <dgm:pt modelId="{C2ECEA35-41BE-45D6-B96E-1E9E2F248F72}">
      <dgm:prSet phldrT="[Text]"/>
      <dgm:spPr>
        <a:solidFill>
          <a:srgbClr val="002060"/>
        </a:solidFill>
      </dgm:spPr>
      <dgm:t>
        <a:bodyPr/>
        <a:lstStyle/>
        <a:p>
          <a:r>
            <a:rPr lang="en-NZ"/>
            <a:t>2</a:t>
          </a:r>
          <a:r>
            <a:rPr lang="en-NZ" baseline="30000"/>
            <a:t>nd</a:t>
          </a:r>
          <a:r>
            <a:rPr lang="en-NZ"/>
            <a:t> level question</a:t>
          </a:r>
          <a:endParaRPr lang="en-NZ" dirty="0"/>
        </a:p>
      </dgm:t>
    </dgm:pt>
    <dgm:pt modelId="{B20A2F1C-951A-4DCE-8156-AC6C02E8547A}" type="parTrans" cxnId="{5D7FEF3A-4DFF-4AA6-9401-79BA38AE1706}">
      <dgm:prSet/>
      <dgm:spPr/>
      <dgm:t>
        <a:bodyPr/>
        <a:lstStyle/>
        <a:p>
          <a:endParaRPr lang="en-NZ"/>
        </a:p>
      </dgm:t>
    </dgm:pt>
    <dgm:pt modelId="{5478F3A1-E1F5-4651-ACEC-FF847858C19C}" type="sibTrans" cxnId="{5D7FEF3A-4DFF-4AA6-9401-79BA38AE1706}">
      <dgm:prSet/>
      <dgm:spPr/>
      <dgm:t>
        <a:bodyPr/>
        <a:lstStyle/>
        <a:p>
          <a:endParaRPr lang="en-NZ"/>
        </a:p>
      </dgm:t>
    </dgm:pt>
    <dgm:pt modelId="{255DE364-6DA3-4120-BF6C-855F63F57E64}">
      <dgm:prSet phldrT="[Text]"/>
      <dgm:spPr>
        <a:solidFill>
          <a:srgbClr val="002060"/>
        </a:solidFill>
      </dgm:spPr>
      <dgm:t>
        <a:bodyPr/>
        <a:lstStyle/>
        <a:p>
          <a:r>
            <a:rPr lang="en-NZ"/>
            <a:t>2</a:t>
          </a:r>
          <a:r>
            <a:rPr lang="en-NZ" baseline="30000"/>
            <a:t>nd</a:t>
          </a:r>
          <a:r>
            <a:rPr lang="en-NZ"/>
            <a:t> level question</a:t>
          </a:r>
          <a:endParaRPr lang="en-NZ" dirty="0"/>
        </a:p>
      </dgm:t>
    </dgm:pt>
    <dgm:pt modelId="{87AC9C46-2278-4631-A280-DBD5EF700583}" type="parTrans" cxnId="{EEB4169B-43BF-4079-BC70-FFE7230B8EE4}">
      <dgm:prSet/>
      <dgm:spPr/>
      <dgm:t>
        <a:bodyPr/>
        <a:lstStyle/>
        <a:p>
          <a:endParaRPr lang="en-NZ"/>
        </a:p>
      </dgm:t>
    </dgm:pt>
    <dgm:pt modelId="{EB5845F8-8C57-46EF-B15E-A2F917311041}" type="sibTrans" cxnId="{EEB4169B-43BF-4079-BC70-FFE7230B8EE4}">
      <dgm:prSet/>
      <dgm:spPr/>
      <dgm:t>
        <a:bodyPr/>
        <a:lstStyle/>
        <a:p>
          <a:endParaRPr lang="en-NZ"/>
        </a:p>
      </dgm:t>
    </dgm:pt>
    <dgm:pt modelId="{5E5D126B-D34F-41C4-8DEF-EE4C3D9748AD}" type="pres">
      <dgm:prSet presAssocID="{C8EBD125-1E85-418B-8954-BA5A3CE9AF2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D879DA5-9EC5-42B1-BE06-6CE5CC4C1F3F}" type="pres">
      <dgm:prSet presAssocID="{5DE6F885-6C79-435A-9A6E-E713C1712F0E}" presName="root1" presStyleCnt="0"/>
      <dgm:spPr/>
    </dgm:pt>
    <dgm:pt modelId="{18E29A98-46FA-4A4B-BB73-8B546E46409A}" type="pres">
      <dgm:prSet presAssocID="{5DE6F885-6C79-435A-9A6E-E713C1712F0E}" presName="LevelOneTextNode" presStyleLbl="node0" presStyleIdx="0" presStyleCnt="1" custAng="5400000" custScaleX="175668" custLinFactX="-200000" custLinFactNeighborX="-202382">
        <dgm:presLayoutVars>
          <dgm:chPref val="3"/>
        </dgm:presLayoutVars>
      </dgm:prSet>
      <dgm:spPr/>
    </dgm:pt>
    <dgm:pt modelId="{059EA851-D36A-456B-96FB-A16E20AF8522}" type="pres">
      <dgm:prSet presAssocID="{5DE6F885-6C79-435A-9A6E-E713C1712F0E}" presName="level2hierChild" presStyleCnt="0"/>
      <dgm:spPr/>
    </dgm:pt>
    <dgm:pt modelId="{8549DD45-64F4-4648-8404-CE4765087832}" type="pres">
      <dgm:prSet presAssocID="{DE90EDD9-EA48-4F91-90A1-854DF75CB0C5}" presName="conn2-1" presStyleLbl="parChTrans1D2" presStyleIdx="0" presStyleCnt="3"/>
      <dgm:spPr/>
    </dgm:pt>
    <dgm:pt modelId="{2C358BF0-44C7-46C5-9FAB-C11D8038AFA5}" type="pres">
      <dgm:prSet presAssocID="{DE90EDD9-EA48-4F91-90A1-854DF75CB0C5}" presName="connTx" presStyleLbl="parChTrans1D2" presStyleIdx="0" presStyleCnt="3"/>
      <dgm:spPr/>
    </dgm:pt>
    <dgm:pt modelId="{CAE51BB4-CC72-43CF-9D56-175FCEC0EB7A}" type="pres">
      <dgm:prSet presAssocID="{93BE8E04-0972-4092-A0D7-87E9078117AA}" presName="root2" presStyleCnt="0"/>
      <dgm:spPr/>
    </dgm:pt>
    <dgm:pt modelId="{578D3384-5EE1-4D11-9909-E3DB20A8EFF6}" type="pres">
      <dgm:prSet presAssocID="{93BE8E04-0972-4092-A0D7-87E9078117AA}" presName="LevelTwoTextNode" presStyleLbl="node2" presStyleIdx="0" presStyleCnt="3">
        <dgm:presLayoutVars>
          <dgm:chPref val="3"/>
        </dgm:presLayoutVars>
      </dgm:prSet>
      <dgm:spPr/>
    </dgm:pt>
    <dgm:pt modelId="{3427B744-E235-4F85-9E87-A2B82547B6FF}" type="pres">
      <dgm:prSet presAssocID="{93BE8E04-0972-4092-A0D7-87E9078117AA}" presName="level3hierChild" presStyleCnt="0"/>
      <dgm:spPr/>
    </dgm:pt>
    <dgm:pt modelId="{987D4705-586F-4687-8445-69F0185F0A3C}" type="pres">
      <dgm:prSet presAssocID="{8FAD4B3D-C07E-4645-89CA-AA3D90AFE52D}" presName="conn2-1" presStyleLbl="parChTrans1D3" presStyleIdx="0" presStyleCnt="9"/>
      <dgm:spPr/>
    </dgm:pt>
    <dgm:pt modelId="{41E64158-F774-498D-9703-B24C7E6BF1D3}" type="pres">
      <dgm:prSet presAssocID="{8FAD4B3D-C07E-4645-89CA-AA3D90AFE52D}" presName="connTx" presStyleLbl="parChTrans1D3" presStyleIdx="0" presStyleCnt="9"/>
      <dgm:spPr/>
    </dgm:pt>
    <dgm:pt modelId="{308A96BB-8144-4295-A728-81F311820AF4}" type="pres">
      <dgm:prSet presAssocID="{DC30DE11-F236-4A14-B06F-F80DE65E3F94}" presName="root2" presStyleCnt="0"/>
      <dgm:spPr/>
    </dgm:pt>
    <dgm:pt modelId="{0DD37CCE-67CE-40BF-ABAA-690BCFD73FEC}" type="pres">
      <dgm:prSet presAssocID="{DC30DE11-F236-4A14-B06F-F80DE65E3F94}" presName="LevelTwoTextNode" presStyleLbl="node3" presStyleIdx="0" presStyleCnt="9" custLinFactNeighborX="29391">
        <dgm:presLayoutVars>
          <dgm:chPref val="3"/>
        </dgm:presLayoutVars>
      </dgm:prSet>
      <dgm:spPr/>
    </dgm:pt>
    <dgm:pt modelId="{9979F59C-1ED9-4037-B449-2E6D5CB0E6D2}" type="pres">
      <dgm:prSet presAssocID="{DC30DE11-F236-4A14-B06F-F80DE65E3F94}" presName="level3hierChild" presStyleCnt="0"/>
      <dgm:spPr/>
    </dgm:pt>
    <dgm:pt modelId="{B9038B21-CF25-4B1B-B599-75B2F27F7A24}" type="pres">
      <dgm:prSet presAssocID="{B20A2F1C-951A-4DCE-8156-AC6C02E8547A}" presName="conn2-1" presStyleLbl="parChTrans1D3" presStyleIdx="1" presStyleCnt="9"/>
      <dgm:spPr/>
    </dgm:pt>
    <dgm:pt modelId="{27E9B116-E9E3-460B-BF4F-2684655792EA}" type="pres">
      <dgm:prSet presAssocID="{B20A2F1C-951A-4DCE-8156-AC6C02E8547A}" presName="connTx" presStyleLbl="parChTrans1D3" presStyleIdx="1" presStyleCnt="9"/>
      <dgm:spPr/>
    </dgm:pt>
    <dgm:pt modelId="{196EFACA-4C13-43B4-A835-5BB830C55C59}" type="pres">
      <dgm:prSet presAssocID="{C2ECEA35-41BE-45D6-B96E-1E9E2F248F72}" presName="root2" presStyleCnt="0"/>
      <dgm:spPr/>
    </dgm:pt>
    <dgm:pt modelId="{FAEAA28E-FD1E-473D-AE50-C4303D59D1EE}" type="pres">
      <dgm:prSet presAssocID="{C2ECEA35-41BE-45D6-B96E-1E9E2F248F72}" presName="LevelTwoTextNode" presStyleLbl="node3" presStyleIdx="1" presStyleCnt="9" custLinFactNeighborX="29391">
        <dgm:presLayoutVars>
          <dgm:chPref val="3"/>
        </dgm:presLayoutVars>
      </dgm:prSet>
      <dgm:spPr/>
    </dgm:pt>
    <dgm:pt modelId="{330B913E-B4AE-4D56-BB95-568671422226}" type="pres">
      <dgm:prSet presAssocID="{C2ECEA35-41BE-45D6-B96E-1E9E2F248F72}" presName="level3hierChild" presStyleCnt="0"/>
      <dgm:spPr/>
    </dgm:pt>
    <dgm:pt modelId="{40D0964C-4261-402E-885C-3FD457B6837A}" type="pres">
      <dgm:prSet presAssocID="{87AC9C46-2278-4631-A280-DBD5EF700583}" presName="conn2-1" presStyleLbl="parChTrans1D3" presStyleIdx="2" presStyleCnt="9"/>
      <dgm:spPr/>
    </dgm:pt>
    <dgm:pt modelId="{2747161A-35F7-44F9-91E3-E9750A1CEA38}" type="pres">
      <dgm:prSet presAssocID="{87AC9C46-2278-4631-A280-DBD5EF700583}" presName="connTx" presStyleLbl="parChTrans1D3" presStyleIdx="2" presStyleCnt="9"/>
      <dgm:spPr/>
    </dgm:pt>
    <dgm:pt modelId="{43BE6C00-FCF3-4547-9E5C-AD8DDDFE7ACF}" type="pres">
      <dgm:prSet presAssocID="{255DE364-6DA3-4120-BF6C-855F63F57E64}" presName="root2" presStyleCnt="0"/>
      <dgm:spPr/>
    </dgm:pt>
    <dgm:pt modelId="{ED99E166-1B70-46D4-AE42-720F771201F4}" type="pres">
      <dgm:prSet presAssocID="{255DE364-6DA3-4120-BF6C-855F63F57E64}" presName="LevelTwoTextNode" presStyleLbl="node3" presStyleIdx="2" presStyleCnt="9" custLinFactNeighborX="29391">
        <dgm:presLayoutVars>
          <dgm:chPref val="3"/>
        </dgm:presLayoutVars>
      </dgm:prSet>
      <dgm:spPr/>
    </dgm:pt>
    <dgm:pt modelId="{EDCECAE1-A4D1-4ECB-91F4-7EE44FA5A3FB}" type="pres">
      <dgm:prSet presAssocID="{255DE364-6DA3-4120-BF6C-855F63F57E64}" presName="level3hierChild" presStyleCnt="0"/>
      <dgm:spPr/>
    </dgm:pt>
    <dgm:pt modelId="{5B2F63CD-F3D4-47A6-BC53-829F0B98C06C}" type="pres">
      <dgm:prSet presAssocID="{DF0AD3D0-3FF2-49D3-9BCB-CDE755C03B31}" presName="conn2-1" presStyleLbl="parChTrans1D2" presStyleIdx="1" presStyleCnt="3"/>
      <dgm:spPr/>
    </dgm:pt>
    <dgm:pt modelId="{91EC8CE4-1F6C-45A0-B06F-37096776A51D}" type="pres">
      <dgm:prSet presAssocID="{DF0AD3D0-3FF2-49D3-9BCB-CDE755C03B31}" presName="connTx" presStyleLbl="parChTrans1D2" presStyleIdx="1" presStyleCnt="3"/>
      <dgm:spPr/>
    </dgm:pt>
    <dgm:pt modelId="{01CECB15-4DD6-4E2E-A4D2-FDDBC3AC8073}" type="pres">
      <dgm:prSet presAssocID="{EC4510CA-5E51-4507-BBD7-C0BD132C9D73}" presName="root2" presStyleCnt="0"/>
      <dgm:spPr/>
    </dgm:pt>
    <dgm:pt modelId="{E3417DC5-7227-4202-B497-F599D88E881B}" type="pres">
      <dgm:prSet presAssocID="{EC4510CA-5E51-4507-BBD7-C0BD132C9D73}" presName="LevelTwoTextNode" presStyleLbl="node2" presStyleIdx="1" presStyleCnt="3">
        <dgm:presLayoutVars>
          <dgm:chPref val="3"/>
        </dgm:presLayoutVars>
      </dgm:prSet>
      <dgm:spPr/>
    </dgm:pt>
    <dgm:pt modelId="{418CA616-0D24-4276-ADE1-043B326EA609}" type="pres">
      <dgm:prSet presAssocID="{EC4510CA-5E51-4507-BBD7-C0BD132C9D73}" presName="level3hierChild" presStyleCnt="0"/>
      <dgm:spPr/>
    </dgm:pt>
    <dgm:pt modelId="{A6530A55-A944-4F32-AF16-8B46A51C8707}" type="pres">
      <dgm:prSet presAssocID="{2DC2AF94-C7FA-4D7B-A911-2FFFB3DFC0A7}" presName="conn2-1" presStyleLbl="parChTrans1D3" presStyleIdx="3" presStyleCnt="9"/>
      <dgm:spPr/>
    </dgm:pt>
    <dgm:pt modelId="{31288F6F-4712-4682-9477-BC321C42ED22}" type="pres">
      <dgm:prSet presAssocID="{2DC2AF94-C7FA-4D7B-A911-2FFFB3DFC0A7}" presName="connTx" presStyleLbl="parChTrans1D3" presStyleIdx="3" presStyleCnt="9"/>
      <dgm:spPr/>
    </dgm:pt>
    <dgm:pt modelId="{60B3B011-484A-422E-9077-4A946299BDFE}" type="pres">
      <dgm:prSet presAssocID="{89C55EB3-527C-4A5E-AFB6-92EA023056CE}" presName="root2" presStyleCnt="0"/>
      <dgm:spPr/>
    </dgm:pt>
    <dgm:pt modelId="{93DCD2DD-EF0D-45F5-A402-DCD5DB7BC8AF}" type="pres">
      <dgm:prSet presAssocID="{89C55EB3-527C-4A5E-AFB6-92EA023056CE}" presName="LevelTwoTextNode" presStyleLbl="node3" presStyleIdx="3" presStyleCnt="9" custLinFactNeighborX="29391">
        <dgm:presLayoutVars>
          <dgm:chPref val="3"/>
        </dgm:presLayoutVars>
      </dgm:prSet>
      <dgm:spPr/>
    </dgm:pt>
    <dgm:pt modelId="{3C7B5C35-33AF-488B-A0C6-F1E902292550}" type="pres">
      <dgm:prSet presAssocID="{89C55EB3-527C-4A5E-AFB6-92EA023056CE}" presName="level3hierChild" presStyleCnt="0"/>
      <dgm:spPr/>
    </dgm:pt>
    <dgm:pt modelId="{BD06B1A5-C652-400D-A137-81F713F50FF6}" type="pres">
      <dgm:prSet presAssocID="{765CAFED-797C-4C46-80D3-0F0F6EF5F7C9}" presName="conn2-1" presStyleLbl="parChTrans1D3" presStyleIdx="4" presStyleCnt="9"/>
      <dgm:spPr/>
    </dgm:pt>
    <dgm:pt modelId="{AD92CB5E-9F72-4755-A1F8-4CC6124568BC}" type="pres">
      <dgm:prSet presAssocID="{765CAFED-797C-4C46-80D3-0F0F6EF5F7C9}" presName="connTx" presStyleLbl="parChTrans1D3" presStyleIdx="4" presStyleCnt="9"/>
      <dgm:spPr/>
    </dgm:pt>
    <dgm:pt modelId="{CE65F4A7-443B-48DE-8670-772363AB8EBE}" type="pres">
      <dgm:prSet presAssocID="{62E6DDE8-6226-4AD9-AD87-40D4929303B5}" presName="root2" presStyleCnt="0"/>
      <dgm:spPr/>
    </dgm:pt>
    <dgm:pt modelId="{20365A4A-CCE6-454A-BA35-CE257F0D8C3D}" type="pres">
      <dgm:prSet presAssocID="{62E6DDE8-6226-4AD9-AD87-40D4929303B5}" presName="LevelTwoTextNode" presStyleLbl="node3" presStyleIdx="4" presStyleCnt="9" custLinFactNeighborX="29391">
        <dgm:presLayoutVars>
          <dgm:chPref val="3"/>
        </dgm:presLayoutVars>
      </dgm:prSet>
      <dgm:spPr/>
    </dgm:pt>
    <dgm:pt modelId="{7540F8A3-F08B-427B-A4DF-56FBF38D636C}" type="pres">
      <dgm:prSet presAssocID="{62E6DDE8-6226-4AD9-AD87-40D4929303B5}" presName="level3hierChild" presStyleCnt="0"/>
      <dgm:spPr/>
    </dgm:pt>
    <dgm:pt modelId="{F14A0CC7-F5F0-4D2B-84F2-682B54C20134}" type="pres">
      <dgm:prSet presAssocID="{2ACE26FA-4E71-4F20-8BA5-3C12FE944360}" presName="conn2-1" presStyleLbl="parChTrans1D3" presStyleIdx="5" presStyleCnt="9"/>
      <dgm:spPr/>
    </dgm:pt>
    <dgm:pt modelId="{9CB423EA-1076-4814-A1B8-7E302CBB2139}" type="pres">
      <dgm:prSet presAssocID="{2ACE26FA-4E71-4F20-8BA5-3C12FE944360}" presName="connTx" presStyleLbl="parChTrans1D3" presStyleIdx="5" presStyleCnt="9"/>
      <dgm:spPr/>
    </dgm:pt>
    <dgm:pt modelId="{7EA8ACE7-9B35-480B-BB20-3F7447A65F4C}" type="pres">
      <dgm:prSet presAssocID="{E6583532-56F6-4BCE-975A-DD8EE97BC816}" presName="root2" presStyleCnt="0"/>
      <dgm:spPr/>
    </dgm:pt>
    <dgm:pt modelId="{4C1BA27F-9A15-4851-83ED-3908E4A7912A}" type="pres">
      <dgm:prSet presAssocID="{E6583532-56F6-4BCE-975A-DD8EE97BC816}" presName="LevelTwoTextNode" presStyleLbl="node3" presStyleIdx="5" presStyleCnt="9" custLinFactNeighborX="29391">
        <dgm:presLayoutVars>
          <dgm:chPref val="3"/>
        </dgm:presLayoutVars>
      </dgm:prSet>
      <dgm:spPr/>
    </dgm:pt>
    <dgm:pt modelId="{61B4A85F-8C39-4A95-B4BE-370EFA45CA36}" type="pres">
      <dgm:prSet presAssocID="{E6583532-56F6-4BCE-975A-DD8EE97BC816}" presName="level3hierChild" presStyleCnt="0"/>
      <dgm:spPr/>
    </dgm:pt>
    <dgm:pt modelId="{7F402E6D-7BC5-4BA1-9A69-5FA3D976A9F2}" type="pres">
      <dgm:prSet presAssocID="{8C6A79CD-A527-4B42-9F92-85E8406A18A5}" presName="conn2-1" presStyleLbl="parChTrans1D2" presStyleIdx="2" presStyleCnt="3"/>
      <dgm:spPr/>
    </dgm:pt>
    <dgm:pt modelId="{8C363CCF-0106-4EE9-B818-873495029FE7}" type="pres">
      <dgm:prSet presAssocID="{8C6A79CD-A527-4B42-9F92-85E8406A18A5}" presName="connTx" presStyleLbl="parChTrans1D2" presStyleIdx="2" presStyleCnt="3"/>
      <dgm:spPr/>
    </dgm:pt>
    <dgm:pt modelId="{EE50C250-6A5E-46B6-95F3-BCB97F16C1D7}" type="pres">
      <dgm:prSet presAssocID="{FDAFD885-ABBE-40C8-89E7-A3872AD20A58}" presName="root2" presStyleCnt="0"/>
      <dgm:spPr/>
    </dgm:pt>
    <dgm:pt modelId="{A41ACA28-121D-4124-AAC9-16C613F6A53D}" type="pres">
      <dgm:prSet presAssocID="{FDAFD885-ABBE-40C8-89E7-A3872AD20A58}" presName="LevelTwoTextNode" presStyleLbl="node2" presStyleIdx="2" presStyleCnt="3">
        <dgm:presLayoutVars>
          <dgm:chPref val="3"/>
        </dgm:presLayoutVars>
      </dgm:prSet>
      <dgm:spPr/>
    </dgm:pt>
    <dgm:pt modelId="{CEDB47C9-3EE3-4BFF-A996-04D17B6DC222}" type="pres">
      <dgm:prSet presAssocID="{FDAFD885-ABBE-40C8-89E7-A3872AD20A58}" presName="level3hierChild" presStyleCnt="0"/>
      <dgm:spPr/>
    </dgm:pt>
    <dgm:pt modelId="{1D1872B3-E6E7-4DBA-87F6-7944A5944C9D}" type="pres">
      <dgm:prSet presAssocID="{09910E29-9502-4B02-8265-E6D92592C090}" presName="conn2-1" presStyleLbl="parChTrans1D3" presStyleIdx="6" presStyleCnt="9"/>
      <dgm:spPr/>
    </dgm:pt>
    <dgm:pt modelId="{48AF2713-5D97-4DC5-BFBB-B3260E6949AD}" type="pres">
      <dgm:prSet presAssocID="{09910E29-9502-4B02-8265-E6D92592C090}" presName="connTx" presStyleLbl="parChTrans1D3" presStyleIdx="6" presStyleCnt="9"/>
      <dgm:spPr/>
    </dgm:pt>
    <dgm:pt modelId="{9F362973-0145-408D-9F48-2A78A8FF7B88}" type="pres">
      <dgm:prSet presAssocID="{F02669D6-D67F-472D-AB53-DB35A092E5F3}" presName="root2" presStyleCnt="0"/>
      <dgm:spPr/>
    </dgm:pt>
    <dgm:pt modelId="{F7C6C1AD-94DD-4E4B-8E08-79A182251566}" type="pres">
      <dgm:prSet presAssocID="{F02669D6-D67F-472D-AB53-DB35A092E5F3}" presName="LevelTwoTextNode" presStyleLbl="node3" presStyleIdx="6" presStyleCnt="9" custLinFactNeighborX="29391">
        <dgm:presLayoutVars>
          <dgm:chPref val="3"/>
        </dgm:presLayoutVars>
      </dgm:prSet>
      <dgm:spPr/>
    </dgm:pt>
    <dgm:pt modelId="{C00A0C09-B216-414D-980F-298442FFAC7E}" type="pres">
      <dgm:prSet presAssocID="{F02669D6-D67F-472D-AB53-DB35A092E5F3}" presName="level3hierChild" presStyleCnt="0"/>
      <dgm:spPr/>
    </dgm:pt>
    <dgm:pt modelId="{66DEC965-2182-4B05-9FA6-C57C80DA834C}" type="pres">
      <dgm:prSet presAssocID="{D6A225B2-925C-478E-90FE-1E2555FAC264}" presName="conn2-1" presStyleLbl="parChTrans1D3" presStyleIdx="7" presStyleCnt="9"/>
      <dgm:spPr/>
    </dgm:pt>
    <dgm:pt modelId="{EB7B447D-F988-4C5B-BAC7-C67CB8802F86}" type="pres">
      <dgm:prSet presAssocID="{D6A225B2-925C-478E-90FE-1E2555FAC264}" presName="connTx" presStyleLbl="parChTrans1D3" presStyleIdx="7" presStyleCnt="9"/>
      <dgm:spPr/>
    </dgm:pt>
    <dgm:pt modelId="{38EBBC04-25C7-455D-91BB-A88CFE428A2D}" type="pres">
      <dgm:prSet presAssocID="{E834AEEB-5E49-4F24-8460-C989690EC946}" presName="root2" presStyleCnt="0"/>
      <dgm:spPr/>
    </dgm:pt>
    <dgm:pt modelId="{B3B7B57D-1FA3-4953-8DD9-88BDC82441B9}" type="pres">
      <dgm:prSet presAssocID="{E834AEEB-5E49-4F24-8460-C989690EC946}" presName="LevelTwoTextNode" presStyleLbl="node3" presStyleIdx="7" presStyleCnt="9" custLinFactNeighborX="29391">
        <dgm:presLayoutVars>
          <dgm:chPref val="3"/>
        </dgm:presLayoutVars>
      </dgm:prSet>
      <dgm:spPr/>
    </dgm:pt>
    <dgm:pt modelId="{3F53FC53-C9FC-419F-BD99-FCFECEC7B8B8}" type="pres">
      <dgm:prSet presAssocID="{E834AEEB-5E49-4F24-8460-C989690EC946}" presName="level3hierChild" presStyleCnt="0"/>
      <dgm:spPr/>
    </dgm:pt>
    <dgm:pt modelId="{06EE76A3-B570-4DC6-ACDB-9F25C9FFC3AF}" type="pres">
      <dgm:prSet presAssocID="{83137C9C-70B3-4065-95DC-4A4A964E3E18}" presName="conn2-1" presStyleLbl="parChTrans1D3" presStyleIdx="8" presStyleCnt="9"/>
      <dgm:spPr/>
    </dgm:pt>
    <dgm:pt modelId="{E01CA8E1-0EF3-4988-B84F-0777BF0E6C32}" type="pres">
      <dgm:prSet presAssocID="{83137C9C-70B3-4065-95DC-4A4A964E3E18}" presName="connTx" presStyleLbl="parChTrans1D3" presStyleIdx="8" presStyleCnt="9"/>
      <dgm:spPr/>
    </dgm:pt>
    <dgm:pt modelId="{6C7E7E1A-01E9-43C6-9A78-4F6233CC0EAE}" type="pres">
      <dgm:prSet presAssocID="{8C23F3FE-9D3B-49CD-8F5F-EE4D96B1BA36}" presName="root2" presStyleCnt="0"/>
      <dgm:spPr/>
    </dgm:pt>
    <dgm:pt modelId="{B2E7A102-FDCF-456A-9CEA-3F829F0EDC79}" type="pres">
      <dgm:prSet presAssocID="{8C23F3FE-9D3B-49CD-8F5F-EE4D96B1BA36}" presName="LevelTwoTextNode" presStyleLbl="node3" presStyleIdx="8" presStyleCnt="9" custLinFactNeighborX="29391">
        <dgm:presLayoutVars>
          <dgm:chPref val="3"/>
        </dgm:presLayoutVars>
      </dgm:prSet>
      <dgm:spPr/>
    </dgm:pt>
    <dgm:pt modelId="{1A540415-8B8E-4422-926F-264920E85978}" type="pres">
      <dgm:prSet presAssocID="{8C23F3FE-9D3B-49CD-8F5F-EE4D96B1BA36}" presName="level3hierChild" presStyleCnt="0"/>
      <dgm:spPr/>
    </dgm:pt>
  </dgm:ptLst>
  <dgm:cxnLst>
    <dgm:cxn modelId="{6D9D2A03-0582-487A-9495-55C368E4624F}" type="presOf" srcId="{09910E29-9502-4B02-8265-E6D92592C090}" destId="{48AF2713-5D97-4DC5-BFBB-B3260E6949AD}" srcOrd="1" destOrd="0" presId="urn:microsoft.com/office/officeart/2008/layout/HorizontalMultiLevelHierarchy"/>
    <dgm:cxn modelId="{E3A1B50F-D9A5-45A0-83DE-73F2C7078D16}" type="presOf" srcId="{765CAFED-797C-4C46-80D3-0F0F6EF5F7C9}" destId="{AD92CB5E-9F72-4755-A1F8-4CC6124568BC}" srcOrd="1" destOrd="0" presId="urn:microsoft.com/office/officeart/2008/layout/HorizontalMultiLevelHierarchy"/>
    <dgm:cxn modelId="{37165E11-9720-498E-A888-5AE0D5E0DB9C}" type="presOf" srcId="{2DC2AF94-C7FA-4D7B-A911-2FFFB3DFC0A7}" destId="{31288F6F-4712-4682-9477-BC321C42ED22}" srcOrd="1" destOrd="0" presId="urn:microsoft.com/office/officeart/2008/layout/HorizontalMultiLevelHierarchy"/>
    <dgm:cxn modelId="{34732615-C284-4143-9614-9088B4614A2E}" type="presOf" srcId="{B20A2F1C-951A-4DCE-8156-AC6C02E8547A}" destId="{27E9B116-E9E3-460B-BF4F-2684655792EA}" srcOrd="1" destOrd="0" presId="urn:microsoft.com/office/officeart/2008/layout/HorizontalMultiLevelHierarchy"/>
    <dgm:cxn modelId="{D5BFE327-D04E-4683-98D9-D59A505F93F9}" type="presOf" srcId="{87AC9C46-2278-4631-A280-DBD5EF700583}" destId="{40D0964C-4261-402E-885C-3FD457B6837A}" srcOrd="0" destOrd="0" presId="urn:microsoft.com/office/officeart/2008/layout/HorizontalMultiLevelHierarchy"/>
    <dgm:cxn modelId="{CCBF2F32-37CA-4657-9987-CF15D90EC097}" type="presOf" srcId="{62E6DDE8-6226-4AD9-AD87-40D4929303B5}" destId="{20365A4A-CCE6-454A-BA35-CE257F0D8C3D}" srcOrd="0" destOrd="0" presId="urn:microsoft.com/office/officeart/2008/layout/HorizontalMultiLevelHierarchy"/>
    <dgm:cxn modelId="{15303E33-1499-43BB-AEE0-D41D801C74BE}" type="presOf" srcId="{8C6A79CD-A527-4B42-9F92-85E8406A18A5}" destId="{8C363CCF-0106-4EE9-B818-873495029FE7}" srcOrd="1" destOrd="0" presId="urn:microsoft.com/office/officeart/2008/layout/HorizontalMultiLevelHierarchy"/>
    <dgm:cxn modelId="{5D7FEF3A-4DFF-4AA6-9401-79BA38AE1706}" srcId="{93BE8E04-0972-4092-A0D7-87E9078117AA}" destId="{C2ECEA35-41BE-45D6-B96E-1E9E2F248F72}" srcOrd="1" destOrd="0" parTransId="{B20A2F1C-951A-4DCE-8156-AC6C02E8547A}" sibTransId="{5478F3A1-E1F5-4651-ACEC-FF847858C19C}"/>
    <dgm:cxn modelId="{CDF3263E-C1FA-480D-84C3-667577E313C6}" type="presOf" srcId="{5DE6F885-6C79-435A-9A6E-E713C1712F0E}" destId="{18E29A98-46FA-4A4B-BB73-8B546E46409A}" srcOrd="0" destOrd="0" presId="urn:microsoft.com/office/officeart/2008/layout/HorizontalMultiLevelHierarchy"/>
    <dgm:cxn modelId="{3F942B5F-2112-4CA8-B912-38103AA360EE}" srcId="{93BE8E04-0972-4092-A0D7-87E9078117AA}" destId="{DC30DE11-F236-4A14-B06F-F80DE65E3F94}" srcOrd="0" destOrd="0" parTransId="{8FAD4B3D-C07E-4645-89CA-AA3D90AFE52D}" sibTransId="{C372C166-550F-46F8-B5F9-E5D66883497A}"/>
    <dgm:cxn modelId="{C8820F42-2C5A-44CF-AC5F-3E39B5264764}" type="presOf" srcId="{2DC2AF94-C7FA-4D7B-A911-2FFFB3DFC0A7}" destId="{A6530A55-A944-4F32-AF16-8B46A51C8707}" srcOrd="0" destOrd="0" presId="urn:microsoft.com/office/officeart/2008/layout/HorizontalMultiLevelHierarchy"/>
    <dgm:cxn modelId="{94719662-F03F-4A7D-9B21-833EA59129CA}" type="presOf" srcId="{DF0AD3D0-3FF2-49D3-9BCB-CDE755C03B31}" destId="{5B2F63CD-F3D4-47A6-BC53-829F0B98C06C}" srcOrd="0" destOrd="0" presId="urn:microsoft.com/office/officeart/2008/layout/HorizontalMultiLevelHierarchy"/>
    <dgm:cxn modelId="{9166CE66-13F0-4255-AE74-260E4D3195B4}" type="presOf" srcId="{DF0AD3D0-3FF2-49D3-9BCB-CDE755C03B31}" destId="{91EC8CE4-1F6C-45A0-B06F-37096776A51D}" srcOrd="1" destOrd="0" presId="urn:microsoft.com/office/officeart/2008/layout/HorizontalMultiLevelHierarchy"/>
    <dgm:cxn modelId="{72598167-5C7E-4E72-B520-24EB3B343D52}" type="presOf" srcId="{09910E29-9502-4B02-8265-E6D92592C090}" destId="{1D1872B3-E6E7-4DBA-87F6-7944A5944C9D}" srcOrd="0" destOrd="0" presId="urn:microsoft.com/office/officeart/2008/layout/HorizontalMultiLevelHierarchy"/>
    <dgm:cxn modelId="{C7469C47-69B4-4BC6-9D91-8F4CE8FCC64F}" type="presOf" srcId="{8C6A79CD-A527-4B42-9F92-85E8406A18A5}" destId="{7F402E6D-7BC5-4BA1-9A69-5FA3D976A9F2}" srcOrd="0" destOrd="0" presId="urn:microsoft.com/office/officeart/2008/layout/HorizontalMultiLevelHierarchy"/>
    <dgm:cxn modelId="{7AC8FD4B-C0BC-4EDC-9729-2506D6FD3594}" srcId="{EC4510CA-5E51-4507-BBD7-C0BD132C9D73}" destId="{89C55EB3-527C-4A5E-AFB6-92EA023056CE}" srcOrd="0" destOrd="0" parTransId="{2DC2AF94-C7FA-4D7B-A911-2FFFB3DFC0A7}" sibTransId="{580E147F-B8C0-478E-AB82-EF683CB55ACA}"/>
    <dgm:cxn modelId="{B3E8436E-ADEF-4401-BFD5-B0938992DF6E}" type="presOf" srcId="{87AC9C46-2278-4631-A280-DBD5EF700583}" destId="{2747161A-35F7-44F9-91E3-E9750A1CEA38}" srcOrd="1" destOrd="0" presId="urn:microsoft.com/office/officeart/2008/layout/HorizontalMultiLevelHierarchy"/>
    <dgm:cxn modelId="{EDDE4371-9A11-4A6D-A934-2100D4928171}" srcId="{EC4510CA-5E51-4507-BBD7-C0BD132C9D73}" destId="{62E6DDE8-6226-4AD9-AD87-40D4929303B5}" srcOrd="1" destOrd="0" parTransId="{765CAFED-797C-4C46-80D3-0F0F6EF5F7C9}" sibTransId="{A5EB7EFF-A34A-4C73-8F4E-8C0710A56C18}"/>
    <dgm:cxn modelId="{AA355F54-1C2D-415A-9E2C-CC6026A5710C}" type="presOf" srcId="{255DE364-6DA3-4120-BF6C-855F63F57E64}" destId="{ED99E166-1B70-46D4-AE42-720F771201F4}" srcOrd="0" destOrd="0" presId="urn:microsoft.com/office/officeart/2008/layout/HorizontalMultiLevelHierarchy"/>
    <dgm:cxn modelId="{8FCCDC54-DAC6-4C8C-8899-25F3B3335977}" type="presOf" srcId="{F02669D6-D67F-472D-AB53-DB35A092E5F3}" destId="{F7C6C1AD-94DD-4E4B-8E08-79A182251566}" srcOrd="0" destOrd="0" presId="urn:microsoft.com/office/officeart/2008/layout/HorizontalMultiLevelHierarchy"/>
    <dgm:cxn modelId="{1F96EF86-C048-47D9-B69E-2ED41E9ADAA4}" type="presOf" srcId="{93BE8E04-0972-4092-A0D7-87E9078117AA}" destId="{578D3384-5EE1-4D11-9909-E3DB20A8EFF6}" srcOrd="0" destOrd="0" presId="urn:microsoft.com/office/officeart/2008/layout/HorizontalMultiLevelHierarchy"/>
    <dgm:cxn modelId="{08A89F8E-9D32-4B92-BF62-A2F1EDE2E467}" srcId="{EC4510CA-5E51-4507-BBD7-C0BD132C9D73}" destId="{E6583532-56F6-4BCE-975A-DD8EE97BC816}" srcOrd="2" destOrd="0" parTransId="{2ACE26FA-4E71-4F20-8BA5-3C12FE944360}" sibTransId="{1D7C92BF-B716-4A1C-AE1E-DAF18CBBE1A7}"/>
    <dgm:cxn modelId="{60C9488F-678A-4E39-BC74-19EB128CF3AB}" type="presOf" srcId="{E6583532-56F6-4BCE-975A-DD8EE97BC816}" destId="{4C1BA27F-9A15-4851-83ED-3908E4A7912A}" srcOrd="0" destOrd="0" presId="urn:microsoft.com/office/officeart/2008/layout/HorizontalMultiLevelHierarchy"/>
    <dgm:cxn modelId="{74FAA896-76A2-4FC3-8294-2279A7A764E5}" type="presOf" srcId="{765CAFED-797C-4C46-80D3-0F0F6EF5F7C9}" destId="{BD06B1A5-C652-400D-A137-81F713F50FF6}" srcOrd="0" destOrd="0" presId="urn:microsoft.com/office/officeart/2008/layout/HorizontalMultiLevelHierarchy"/>
    <dgm:cxn modelId="{EC641198-34C1-4595-ACFA-11651B32EF00}" type="presOf" srcId="{8C23F3FE-9D3B-49CD-8F5F-EE4D96B1BA36}" destId="{B2E7A102-FDCF-456A-9CEA-3F829F0EDC79}" srcOrd="0" destOrd="0" presId="urn:microsoft.com/office/officeart/2008/layout/HorizontalMultiLevelHierarchy"/>
    <dgm:cxn modelId="{EEB4169B-43BF-4079-BC70-FFE7230B8EE4}" srcId="{93BE8E04-0972-4092-A0D7-87E9078117AA}" destId="{255DE364-6DA3-4120-BF6C-855F63F57E64}" srcOrd="2" destOrd="0" parTransId="{87AC9C46-2278-4631-A280-DBD5EF700583}" sibTransId="{EB5845F8-8C57-46EF-B15E-A2F917311041}"/>
    <dgm:cxn modelId="{A269B19D-35DD-4C75-B152-9F783F6CED19}" srcId="{5DE6F885-6C79-435A-9A6E-E713C1712F0E}" destId="{EC4510CA-5E51-4507-BBD7-C0BD132C9D73}" srcOrd="1" destOrd="0" parTransId="{DF0AD3D0-3FF2-49D3-9BCB-CDE755C03B31}" sibTransId="{667F848C-F2D9-41FE-9B8F-611DB1109707}"/>
    <dgm:cxn modelId="{EC4E05A5-C346-4104-9D37-867DC9EE27F8}" type="presOf" srcId="{C2ECEA35-41BE-45D6-B96E-1E9E2F248F72}" destId="{FAEAA28E-FD1E-473D-AE50-C4303D59D1EE}" srcOrd="0" destOrd="0" presId="urn:microsoft.com/office/officeart/2008/layout/HorizontalMultiLevelHierarchy"/>
    <dgm:cxn modelId="{A8962DA9-A768-4A5B-B0F4-F89DAECE0274}" type="presOf" srcId="{C8EBD125-1E85-418B-8954-BA5A3CE9AF2D}" destId="{5E5D126B-D34F-41C4-8DEF-EE4C3D9748AD}" srcOrd="0" destOrd="0" presId="urn:microsoft.com/office/officeart/2008/layout/HorizontalMultiLevelHierarchy"/>
    <dgm:cxn modelId="{4A51DCAC-9B7E-481C-BC57-BA1E5EEC2F7F}" type="presOf" srcId="{DC30DE11-F236-4A14-B06F-F80DE65E3F94}" destId="{0DD37CCE-67CE-40BF-ABAA-690BCFD73FEC}" srcOrd="0" destOrd="0" presId="urn:microsoft.com/office/officeart/2008/layout/HorizontalMultiLevelHierarchy"/>
    <dgm:cxn modelId="{A0B36FAD-FF4D-41CA-A841-DA5FB946B453}" type="presOf" srcId="{83137C9C-70B3-4065-95DC-4A4A964E3E18}" destId="{E01CA8E1-0EF3-4988-B84F-0777BF0E6C32}" srcOrd="1" destOrd="0" presId="urn:microsoft.com/office/officeart/2008/layout/HorizontalMultiLevelHierarchy"/>
    <dgm:cxn modelId="{F31D27B4-859D-4BCC-912D-EF52F5750F47}" srcId="{FDAFD885-ABBE-40C8-89E7-A3872AD20A58}" destId="{8C23F3FE-9D3B-49CD-8F5F-EE4D96B1BA36}" srcOrd="2" destOrd="0" parTransId="{83137C9C-70B3-4065-95DC-4A4A964E3E18}" sibTransId="{A3318DB9-C9AC-43E8-9424-F4749C91B6D1}"/>
    <dgm:cxn modelId="{EE762EB4-EBC9-44C9-A50C-2CF865B033C6}" type="presOf" srcId="{D6A225B2-925C-478E-90FE-1E2555FAC264}" destId="{EB7B447D-F988-4C5B-BAC7-C67CB8802F86}" srcOrd="1" destOrd="0" presId="urn:microsoft.com/office/officeart/2008/layout/HorizontalMultiLevelHierarchy"/>
    <dgm:cxn modelId="{B16B7CB5-AD10-4D76-A349-912E80A46526}" srcId="{FDAFD885-ABBE-40C8-89E7-A3872AD20A58}" destId="{F02669D6-D67F-472D-AB53-DB35A092E5F3}" srcOrd="0" destOrd="0" parTransId="{09910E29-9502-4B02-8265-E6D92592C090}" sibTransId="{11E70E92-D7D7-4DAA-9D5A-19189BD2638E}"/>
    <dgm:cxn modelId="{87A0C3C1-38F3-40A5-9912-A9E01C15EFAA}" type="presOf" srcId="{DE90EDD9-EA48-4F91-90A1-854DF75CB0C5}" destId="{8549DD45-64F4-4648-8404-CE4765087832}" srcOrd="0" destOrd="0" presId="urn:microsoft.com/office/officeart/2008/layout/HorizontalMultiLevelHierarchy"/>
    <dgm:cxn modelId="{53D3A0C5-E443-4F37-8226-7413BE0618F2}" type="presOf" srcId="{83137C9C-70B3-4065-95DC-4A4A964E3E18}" destId="{06EE76A3-B570-4DC6-ACDB-9F25C9FFC3AF}" srcOrd="0" destOrd="0" presId="urn:microsoft.com/office/officeart/2008/layout/HorizontalMultiLevelHierarchy"/>
    <dgm:cxn modelId="{65393FCA-67FE-4486-98F6-1ED227A40984}" type="presOf" srcId="{2ACE26FA-4E71-4F20-8BA5-3C12FE944360}" destId="{9CB423EA-1076-4814-A1B8-7E302CBB2139}" srcOrd="1" destOrd="0" presId="urn:microsoft.com/office/officeart/2008/layout/HorizontalMultiLevelHierarchy"/>
    <dgm:cxn modelId="{A12032D5-0F76-4706-8ACE-BECEE8CDC824}" type="presOf" srcId="{B20A2F1C-951A-4DCE-8156-AC6C02E8547A}" destId="{B9038B21-CF25-4B1B-B599-75B2F27F7A24}" srcOrd="0" destOrd="0" presId="urn:microsoft.com/office/officeart/2008/layout/HorizontalMultiLevelHierarchy"/>
    <dgm:cxn modelId="{211151D6-F8DF-4735-964E-6EE547FBE0A2}" type="presOf" srcId="{D6A225B2-925C-478E-90FE-1E2555FAC264}" destId="{66DEC965-2182-4B05-9FA6-C57C80DA834C}" srcOrd="0" destOrd="0" presId="urn:microsoft.com/office/officeart/2008/layout/HorizontalMultiLevelHierarchy"/>
    <dgm:cxn modelId="{1BD6B6DA-222D-4255-B2A8-803B2E1AA44A}" type="presOf" srcId="{2ACE26FA-4E71-4F20-8BA5-3C12FE944360}" destId="{F14A0CC7-F5F0-4D2B-84F2-682B54C20134}" srcOrd="0" destOrd="0" presId="urn:microsoft.com/office/officeart/2008/layout/HorizontalMultiLevelHierarchy"/>
    <dgm:cxn modelId="{78861FDB-A34E-4302-94DB-7815EDD99C09}" type="presOf" srcId="{E834AEEB-5E49-4F24-8460-C989690EC946}" destId="{B3B7B57D-1FA3-4953-8DD9-88BDC82441B9}" srcOrd="0" destOrd="0" presId="urn:microsoft.com/office/officeart/2008/layout/HorizontalMultiLevelHierarchy"/>
    <dgm:cxn modelId="{3151E6DF-9072-49BE-A3A1-CFC5A2D333CA}" srcId="{FDAFD885-ABBE-40C8-89E7-A3872AD20A58}" destId="{E834AEEB-5E49-4F24-8460-C989690EC946}" srcOrd="1" destOrd="0" parTransId="{D6A225B2-925C-478E-90FE-1E2555FAC264}" sibTransId="{B5EA8D78-4EA8-4F7F-94D1-D592E90A79ED}"/>
    <dgm:cxn modelId="{58AA95E1-133E-4B63-BE71-E92887E46031}" type="presOf" srcId="{FDAFD885-ABBE-40C8-89E7-A3872AD20A58}" destId="{A41ACA28-121D-4124-AAC9-16C613F6A53D}" srcOrd="0" destOrd="0" presId="urn:microsoft.com/office/officeart/2008/layout/HorizontalMultiLevelHierarchy"/>
    <dgm:cxn modelId="{122377E3-2F3C-4010-93B8-841DAEAA8F50}" type="presOf" srcId="{EC4510CA-5E51-4507-BBD7-C0BD132C9D73}" destId="{E3417DC5-7227-4202-B497-F599D88E881B}" srcOrd="0" destOrd="0" presId="urn:microsoft.com/office/officeart/2008/layout/HorizontalMultiLevelHierarchy"/>
    <dgm:cxn modelId="{28C2E1E8-61A5-47B7-9160-BD05EA300626}" type="presOf" srcId="{8FAD4B3D-C07E-4645-89CA-AA3D90AFE52D}" destId="{987D4705-586F-4687-8445-69F0185F0A3C}" srcOrd="0" destOrd="0" presId="urn:microsoft.com/office/officeart/2008/layout/HorizontalMultiLevelHierarchy"/>
    <dgm:cxn modelId="{5D3718E9-32F1-4159-8511-2EB6728F4344}" srcId="{5DE6F885-6C79-435A-9A6E-E713C1712F0E}" destId="{FDAFD885-ABBE-40C8-89E7-A3872AD20A58}" srcOrd="2" destOrd="0" parTransId="{8C6A79CD-A527-4B42-9F92-85E8406A18A5}" sibTransId="{2C4ABD76-00E7-48B8-8C46-F41D9B7159A1}"/>
    <dgm:cxn modelId="{03E216EC-CEDC-49AE-B630-E1043DFA3E16}" type="presOf" srcId="{8FAD4B3D-C07E-4645-89CA-AA3D90AFE52D}" destId="{41E64158-F774-498D-9703-B24C7E6BF1D3}" srcOrd="1" destOrd="0" presId="urn:microsoft.com/office/officeart/2008/layout/HorizontalMultiLevelHierarchy"/>
    <dgm:cxn modelId="{08C118EC-7035-418D-BF67-6E083CF8EFB8}" type="presOf" srcId="{89C55EB3-527C-4A5E-AFB6-92EA023056CE}" destId="{93DCD2DD-EF0D-45F5-A402-DCD5DB7BC8AF}" srcOrd="0" destOrd="0" presId="urn:microsoft.com/office/officeart/2008/layout/HorizontalMultiLevelHierarchy"/>
    <dgm:cxn modelId="{7D9DEBF2-C521-4A6C-ABD7-52AFFB37A773}" srcId="{5DE6F885-6C79-435A-9A6E-E713C1712F0E}" destId="{93BE8E04-0972-4092-A0D7-87E9078117AA}" srcOrd="0" destOrd="0" parTransId="{DE90EDD9-EA48-4F91-90A1-854DF75CB0C5}" sibTransId="{C3115620-55CF-4062-9EA4-7D6365D208FA}"/>
    <dgm:cxn modelId="{E3FE84F6-403B-4EB6-8276-849E9AF57193}" type="presOf" srcId="{DE90EDD9-EA48-4F91-90A1-854DF75CB0C5}" destId="{2C358BF0-44C7-46C5-9FAB-C11D8038AFA5}" srcOrd="1" destOrd="0" presId="urn:microsoft.com/office/officeart/2008/layout/HorizontalMultiLevelHierarchy"/>
    <dgm:cxn modelId="{49A20FFF-F0A7-458C-9827-FAE46E54A751}" srcId="{C8EBD125-1E85-418B-8954-BA5A3CE9AF2D}" destId="{5DE6F885-6C79-435A-9A6E-E713C1712F0E}" srcOrd="0" destOrd="0" parTransId="{9BE8ED9B-05DE-4B87-BC08-17F6C9E8C4C9}" sibTransId="{876E306F-0875-4968-B993-C8690A353086}"/>
    <dgm:cxn modelId="{E8A86654-7AA2-4061-B2C5-E87C5C13F367}" type="presParOf" srcId="{5E5D126B-D34F-41C4-8DEF-EE4C3D9748AD}" destId="{7D879DA5-9EC5-42B1-BE06-6CE5CC4C1F3F}" srcOrd="0" destOrd="0" presId="urn:microsoft.com/office/officeart/2008/layout/HorizontalMultiLevelHierarchy"/>
    <dgm:cxn modelId="{39CF514D-2722-4718-B308-20051340BE04}" type="presParOf" srcId="{7D879DA5-9EC5-42B1-BE06-6CE5CC4C1F3F}" destId="{18E29A98-46FA-4A4B-BB73-8B546E46409A}" srcOrd="0" destOrd="0" presId="urn:microsoft.com/office/officeart/2008/layout/HorizontalMultiLevelHierarchy"/>
    <dgm:cxn modelId="{E98D6FD0-531B-4EC6-B89C-F9C003975F6F}" type="presParOf" srcId="{7D879DA5-9EC5-42B1-BE06-6CE5CC4C1F3F}" destId="{059EA851-D36A-456B-96FB-A16E20AF8522}" srcOrd="1" destOrd="0" presId="urn:microsoft.com/office/officeart/2008/layout/HorizontalMultiLevelHierarchy"/>
    <dgm:cxn modelId="{0E714596-1B1A-416E-89F4-98D3F4110B9B}" type="presParOf" srcId="{059EA851-D36A-456B-96FB-A16E20AF8522}" destId="{8549DD45-64F4-4648-8404-CE4765087832}" srcOrd="0" destOrd="0" presId="urn:microsoft.com/office/officeart/2008/layout/HorizontalMultiLevelHierarchy"/>
    <dgm:cxn modelId="{8A025591-A3B8-47C9-B4FD-1D4D3CE2BD6B}" type="presParOf" srcId="{8549DD45-64F4-4648-8404-CE4765087832}" destId="{2C358BF0-44C7-46C5-9FAB-C11D8038AFA5}" srcOrd="0" destOrd="0" presId="urn:microsoft.com/office/officeart/2008/layout/HorizontalMultiLevelHierarchy"/>
    <dgm:cxn modelId="{B566B1C5-20BE-4122-AB58-C3C7C9596376}" type="presParOf" srcId="{059EA851-D36A-456B-96FB-A16E20AF8522}" destId="{CAE51BB4-CC72-43CF-9D56-175FCEC0EB7A}" srcOrd="1" destOrd="0" presId="urn:microsoft.com/office/officeart/2008/layout/HorizontalMultiLevelHierarchy"/>
    <dgm:cxn modelId="{1122B16B-FBBD-47DE-B346-82C2047B6827}" type="presParOf" srcId="{CAE51BB4-CC72-43CF-9D56-175FCEC0EB7A}" destId="{578D3384-5EE1-4D11-9909-E3DB20A8EFF6}" srcOrd="0" destOrd="0" presId="urn:microsoft.com/office/officeart/2008/layout/HorizontalMultiLevelHierarchy"/>
    <dgm:cxn modelId="{84AD0F11-F53B-4A35-88FE-33BB7E016C1B}" type="presParOf" srcId="{CAE51BB4-CC72-43CF-9D56-175FCEC0EB7A}" destId="{3427B744-E235-4F85-9E87-A2B82547B6FF}" srcOrd="1" destOrd="0" presId="urn:microsoft.com/office/officeart/2008/layout/HorizontalMultiLevelHierarchy"/>
    <dgm:cxn modelId="{3EB0E578-170C-4F64-84D3-CEE3074CD01A}" type="presParOf" srcId="{3427B744-E235-4F85-9E87-A2B82547B6FF}" destId="{987D4705-586F-4687-8445-69F0185F0A3C}" srcOrd="0" destOrd="0" presId="urn:microsoft.com/office/officeart/2008/layout/HorizontalMultiLevelHierarchy"/>
    <dgm:cxn modelId="{63A65BEC-ADE2-4E3E-880F-510F33CB38A1}" type="presParOf" srcId="{987D4705-586F-4687-8445-69F0185F0A3C}" destId="{41E64158-F774-498D-9703-B24C7E6BF1D3}" srcOrd="0" destOrd="0" presId="urn:microsoft.com/office/officeart/2008/layout/HorizontalMultiLevelHierarchy"/>
    <dgm:cxn modelId="{0E5C5D8E-F079-43FE-A094-565C8D8BB08B}" type="presParOf" srcId="{3427B744-E235-4F85-9E87-A2B82547B6FF}" destId="{308A96BB-8144-4295-A728-81F311820AF4}" srcOrd="1" destOrd="0" presId="urn:microsoft.com/office/officeart/2008/layout/HorizontalMultiLevelHierarchy"/>
    <dgm:cxn modelId="{5F516FE5-520E-4829-82B1-D5F11E05B139}" type="presParOf" srcId="{308A96BB-8144-4295-A728-81F311820AF4}" destId="{0DD37CCE-67CE-40BF-ABAA-690BCFD73FEC}" srcOrd="0" destOrd="0" presId="urn:microsoft.com/office/officeart/2008/layout/HorizontalMultiLevelHierarchy"/>
    <dgm:cxn modelId="{1E0CFA39-2D22-49FC-BDCB-03365CE4D8B4}" type="presParOf" srcId="{308A96BB-8144-4295-A728-81F311820AF4}" destId="{9979F59C-1ED9-4037-B449-2E6D5CB0E6D2}" srcOrd="1" destOrd="0" presId="urn:microsoft.com/office/officeart/2008/layout/HorizontalMultiLevelHierarchy"/>
    <dgm:cxn modelId="{8F97E431-2758-48C9-9644-DAAA1CF3000A}" type="presParOf" srcId="{3427B744-E235-4F85-9E87-A2B82547B6FF}" destId="{B9038B21-CF25-4B1B-B599-75B2F27F7A24}" srcOrd="2" destOrd="0" presId="urn:microsoft.com/office/officeart/2008/layout/HorizontalMultiLevelHierarchy"/>
    <dgm:cxn modelId="{098F02D3-5B17-4C89-818C-313C3F102DFF}" type="presParOf" srcId="{B9038B21-CF25-4B1B-B599-75B2F27F7A24}" destId="{27E9B116-E9E3-460B-BF4F-2684655792EA}" srcOrd="0" destOrd="0" presId="urn:microsoft.com/office/officeart/2008/layout/HorizontalMultiLevelHierarchy"/>
    <dgm:cxn modelId="{262CBD3F-D9D4-49FA-A54A-122E59C06397}" type="presParOf" srcId="{3427B744-E235-4F85-9E87-A2B82547B6FF}" destId="{196EFACA-4C13-43B4-A835-5BB830C55C59}" srcOrd="3" destOrd="0" presId="urn:microsoft.com/office/officeart/2008/layout/HorizontalMultiLevelHierarchy"/>
    <dgm:cxn modelId="{278C85B9-D1A6-4B4C-9236-FE70C6E8F690}" type="presParOf" srcId="{196EFACA-4C13-43B4-A835-5BB830C55C59}" destId="{FAEAA28E-FD1E-473D-AE50-C4303D59D1EE}" srcOrd="0" destOrd="0" presId="urn:microsoft.com/office/officeart/2008/layout/HorizontalMultiLevelHierarchy"/>
    <dgm:cxn modelId="{DA760C1B-E724-4B44-BD93-A079015C7B00}" type="presParOf" srcId="{196EFACA-4C13-43B4-A835-5BB830C55C59}" destId="{330B913E-B4AE-4D56-BB95-568671422226}" srcOrd="1" destOrd="0" presId="urn:microsoft.com/office/officeart/2008/layout/HorizontalMultiLevelHierarchy"/>
    <dgm:cxn modelId="{449690A1-01C2-496B-9679-F58C863202B3}" type="presParOf" srcId="{3427B744-E235-4F85-9E87-A2B82547B6FF}" destId="{40D0964C-4261-402E-885C-3FD457B6837A}" srcOrd="4" destOrd="0" presId="urn:microsoft.com/office/officeart/2008/layout/HorizontalMultiLevelHierarchy"/>
    <dgm:cxn modelId="{7C4B5A8E-1F34-4F57-958B-62FB9E522498}" type="presParOf" srcId="{40D0964C-4261-402E-885C-3FD457B6837A}" destId="{2747161A-35F7-44F9-91E3-E9750A1CEA38}" srcOrd="0" destOrd="0" presId="urn:microsoft.com/office/officeart/2008/layout/HorizontalMultiLevelHierarchy"/>
    <dgm:cxn modelId="{8CC070B6-9030-4A41-9191-7425C4EB645F}" type="presParOf" srcId="{3427B744-E235-4F85-9E87-A2B82547B6FF}" destId="{43BE6C00-FCF3-4547-9E5C-AD8DDDFE7ACF}" srcOrd="5" destOrd="0" presId="urn:microsoft.com/office/officeart/2008/layout/HorizontalMultiLevelHierarchy"/>
    <dgm:cxn modelId="{E69E8E51-3A42-4045-93B3-950C41EBFEB9}" type="presParOf" srcId="{43BE6C00-FCF3-4547-9E5C-AD8DDDFE7ACF}" destId="{ED99E166-1B70-46D4-AE42-720F771201F4}" srcOrd="0" destOrd="0" presId="urn:microsoft.com/office/officeart/2008/layout/HorizontalMultiLevelHierarchy"/>
    <dgm:cxn modelId="{6DC0E269-4782-430D-A879-ECAD208EF137}" type="presParOf" srcId="{43BE6C00-FCF3-4547-9E5C-AD8DDDFE7ACF}" destId="{EDCECAE1-A4D1-4ECB-91F4-7EE44FA5A3FB}" srcOrd="1" destOrd="0" presId="urn:microsoft.com/office/officeart/2008/layout/HorizontalMultiLevelHierarchy"/>
    <dgm:cxn modelId="{BB392B37-4A61-4B1E-A364-1243547B8D25}" type="presParOf" srcId="{059EA851-D36A-456B-96FB-A16E20AF8522}" destId="{5B2F63CD-F3D4-47A6-BC53-829F0B98C06C}" srcOrd="2" destOrd="0" presId="urn:microsoft.com/office/officeart/2008/layout/HorizontalMultiLevelHierarchy"/>
    <dgm:cxn modelId="{2FA09627-811A-428C-B007-35880E6663CC}" type="presParOf" srcId="{5B2F63CD-F3D4-47A6-BC53-829F0B98C06C}" destId="{91EC8CE4-1F6C-45A0-B06F-37096776A51D}" srcOrd="0" destOrd="0" presId="urn:microsoft.com/office/officeart/2008/layout/HorizontalMultiLevelHierarchy"/>
    <dgm:cxn modelId="{24254A7A-5D59-4045-97ED-BD93CBA08260}" type="presParOf" srcId="{059EA851-D36A-456B-96FB-A16E20AF8522}" destId="{01CECB15-4DD6-4E2E-A4D2-FDDBC3AC8073}" srcOrd="3" destOrd="0" presId="urn:microsoft.com/office/officeart/2008/layout/HorizontalMultiLevelHierarchy"/>
    <dgm:cxn modelId="{A6EC96CA-E665-4E2E-A748-86D111ADB801}" type="presParOf" srcId="{01CECB15-4DD6-4E2E-A4D2-FDDBC3AC8073}" destId="{E3417DC5-7227-4202-B497-F599D88E881B}" srcOrd="0" destOrd="0" presId="urn:microsoft.com/office/officeart/2008/layout/HorizontalMultiLevelHierarchy"/>
    <dgm:cxn modelId="{2C2EF312-9E2C-49E1-9CC8-4E7528E3A945}" type="presParOf" srcId="{01CECB15-4DD6-4E2E-A4D2-FDDBC3AC8073}" destId="{418CA616-0D24-4276-ADE1-043B326EA609}" srcOrd="1" destOrd="0" presId="urn:microsoft.com/office/officeart/2008/layout/HorizontalMultiLevelHierarchy"/>
    <dgm:cxn modelId="{07830488-3CA3-4150-84E1-B3604046B280}" type="presParOf" srcId="{418CA616-0D24-4276-ADE1-043B326EA609}" destId="{A6530A55-A944-4F32-AF16-8B46A51C8707}" srcOrd="0" destOrd="0" presId="urn:microsoft.com/office/officeart/2008/layout/HorizontalMultiLevelHierarchy"/>
    <dgm:cxn modelId="{5325CE53-9BE5-4A9F-9763-64F0EAB3A3E4}" type="presParOf" srcId="{A6530A55-A944-4F32-AF16-8B46A51C8707}" destId="{31288F6F-4712-4682-9477-BC321C42ED22}" srcOrd="0" destOrd="0" presId="urn:microsoft.com/office/officeart/2008/layout/HorizontalMultiLevelHierarchy"/>
    <dgm:cxn modelId="{A2762F3B-97F2-4210-9184-40C829FA63AF}" type="presParOf" srcId="{418CA616-0D24-4276-ADE1-043B326EA609}" destId="{60B3B011-484A-422E-9077-4A946299BDFE}" srcOrd="1" destOrd="0" presId="urn:microsoft.com/office/officeart/2008/layout/HorizontalMultiLevelHierarchy"/>
    <dgm:cxn modelId="{B7C3094D-8463-49DE-808B-175BB58602AB}" type="presParOf" srcId="{60B3B011-484A-422E-9077-4A946299BDFE}" destId="{93DCD2DD-EF0D-45F5-A402-DCD5DB7BC8AF}" srcOrd="0" destOrd="0" presId="urn:microsoft.com/office/officeart/2008/layout/HorizontalMultiLevelHierarchy"/>
    <dgm:cxn modelId="{2F9188FA-BE5A-48C1-A5F1-10951B335C11}" type="presParOf" srcId="{60B3B011-484A-422E-9077-4A946299BDFE}" destId="{3C7B5C35-33AF-488B-A0C6-F1E902292550}" srcOrd="1" destOrd="0" presId="urn:microsoft.com/office/officeart/2008/layout/HorizontalMultiLevelHierarchy"/>
    <dgm:cxn modelId="{F3B89EE3-9D5E-4BA2-84FF-F7412908FF71}" type="presParOf" srcId="{418CA616-0D24-4276-ADE1-043B326EA609}" destId="{BD06B1A5-C652-400D-A137-81F713F50FF6}" srcOrd="2" destOrd="0" presId="urn:microsoft.com/office/officeart/2008/layout/HorizontalMultiLevelHierarchy"/>
    <dgm:cxn modelId="{51A6AC88-B63C-4222-BAEC-4CA843B6D963}" type="presParOf" srcId="{BD06B1A5-C652-400D-A137-81F713F50FF6}" destId="{AD92CB5E-9F72-4755-A1F8-4CC6124568BC}" srcOrd="0" destOrd="0" presId="urn:microsoft.com/office/officeart/2008/layout/HorizontalMultiLevelHierarchy"/>
    <dgm:cxn modelId="{3101F191-FBB1-4E22-8465-15B91BCC730A}" type="presParOf" srcId="{418CA616-0D24-4276-ADE1-043B326EA609}" destId="{CE65F4A7-443B-48DE-8670-772363AB8EBE}" srcOrd="3" destOrd="0" presId="urn:microsoft.com/office/officeart/2008/layout/HorizontalMultiLevelHierarchy"/>
    <dgm:cxn modelId="{27110C9C-32F3-402E-9D57-13E76FEF1F45}" type="presParOf" srcId="{CE65F4A7-443B-48DE-8670-772363AB8EBE}" destId="{20365A4A-CCE6-454A-BA35-CE257F0D8C3D}" srcOrd="0" destOrd="0" presId="urn:microsoft.com/office/officeart/2008/layout/HorizontalMultiLevelHierarchy"/>
    <dgm:cxn modelId="{1D0EB0AD-33D0-4C29-A425-0AE03AFB46EA}" type="presParOf" srcId="{CE65F4A7-443B-48DE-8670-772363AB8EBE}" destId="{7540F8A3-F08B-427B-A4DF-56FBF38D636C}" srcOrd="1" destOrd="0" presId="urn:microsoft.com/office/officeart/2008/layout/HorizontalMultiLevelHierarchy"/>
    <dgm:cxn modelId="{94A6C82F-78C9-4FFF-B817-5305A7C53443}" type="presParOf" srcId="{418CA616-0D24-4276-ADE1-043B326EA609}" destId="{F14A0CC7-F5F0-4D2B-84F2-682B54C20134}" srcOrd="4" destOrd="0" presId="urn:microsoft.com/office/officeart/2008/layout/HorizontalMultiLevelHierarchy"/>
    <dgm:cxn modelId="{BA2EBE52-FDB5-4A21-832E-756514FB3E79}" type="presParOf" srcId="{F14A0CC7-F5F0-4D2B-84F2-682B54C20134}" destId="{9CB423EA-1076-4814-A1B8-7E302CBB2139}" srcOrd="0" destOrd="0" presId="urn:microsoft.com/office/officeart/2008/layout/HorizontalMultiLevelHierarchy"/>
    <dgm:cxn modelId="{931795E3-6139-4F26-B884-97E138408746}" type="presParOf" srcId="{418CA616-0D24-4276-ADE1-043B326EA609}" destId="{7EA8ACE7-9B35-480B-BB20-3F7447A65F4C}" srcOrd="5" destOrd="0" presId="urn:microsoft.com/office/officeart/2008/layout/HorizontalMultiLevelHierarchy"/>
    <dgm:cxn modelId="{D58F183C-B72D-4078-8ED1-BB667EBCC768}" type="presParOf" srcId="{7EA8ACE7-9B35-480B-BB20-3F7447A65F4C}" destId="{4C1BA27F-9A15-4851-83ED-3908E4A7912A}" srcOrd="0" destOrd="0" presId="urn:microsoft.com/office/officeart/2008/layout/HorizontalMultiLevelHierarchy"/>
    <dgm:cxn modelId="{A8B84B22-1639-4811-84C8-D806AC5A1B95}" type="presParOf" srcId="{7EA8ACE7-9B35-480B-BB20-3F7447A65F4C}" destId="{61B4A85F-8C39-4A95-B4BE-370EFA45CA36}" srcOrd="1" destOrd="0" presId="urn:microsoft.com/office/officeart/2008/layout/HorizontalMultiLevelHierarchy"/>
    <dgm:cxn modelId="{F79252DD-036E-42A5-9D72-338D9C298F26}" type="presParOf" srcId="{059EA851-D36A-456B-96FB-A16E20AF8522}" destId="{7F402E6D-7BC5-4BA1-9A69-5FA3D976A9F2}" srcOrd="4" destOrd="0" presId="urn:microsoft.com/office/officeart/2008/layout/HorizontalMultiLevelHierarchy"/>
    <dgm:cxn modelId="{89D82536-55C6-49F5-8611-A67BB9BD106D}" type="presParOf" srcId="{7F402E6D-7BC5-4BA1-9A69-5FA3D976A9F2}" destId="{8C363CCF-0106-4EE9-B818-873495029FE7}" srcOrd="0" destOrd="0" presId="urn:microsoft.com/office/officeart/2008/layout/HorizontalMultiLevelHierarchy"/>
    <dgm:cxn modelId="{9116A814-6737-41C0-95C8-F26B6B286275}" type="presParOf" srcId="{059EA851-D36A-456B-96FB-A16E20AF8522}" destId="{EE50C250-6A5E-46B6-95F3-BCB97F16C1D7}" srcOrd="5" destOrd="0" presId="urn:microsoft.com/office/officeart/2008/layout/HorizontalMultiLevelHierarchy"/>
    <dgm:cxn modelId="{7222029A-7C94-4BCE-ACC6-56F9C0CF7294}" type="presParOf" srcId="{EE50C250-6A5E-46B6-95F3-BCB97F16C1D7}" destId="{A41ACA28-121D-4124-AAC9-16C613F6A53D}" srcOrd="0" destOrd="0" presId="urn:microsoft.com/office/officeart/2008/layout/HorizontalMultiLevelHierarchy"/>
    <dgm:cxn modelId="{575D4162-8869-4451-A3C0-1105C744132E}" type="presParOf" srcId="{EE50C250-6A5E-46B6-95F3-BCB97F16C1D7}" destId="{CEDB47C9-3EE3-4BFF-A996-04D17B6DC222}" srcOrd="1" destOrd="0" presId="urn:microsoft.com/office/officeart/2008/layout/HorizontalMultiLevelHierarchy"/>
    <dgm:cxn modelId="{44EC2E92-EC3A-4BA8-A036-A7DDD250EC9C}" type="presParOf" srcId="{CEDB47C9-3EE3-4BFF-A996-04D17B6DC222}" destId="{1D1872B3-E6E7-4DBA-87F6-7944A5944C9D}" srcOrd="0" destOrd="0" presId="urn:microsoft.com/office/officeart/2008/layout/HorizontalMultiLevelHierarchy"/>
    <dgm:cxn modelId="{7EB57728-97DC-4EB7-9818-9EC78162606A}" type="presParOf" srcId="{1D1872B3-E6E7-4DBA-87F6-7944A5944C9D}" destId="{48AF2713-5D97-4DC5-BFBB-B3260E6949AD}" srcOrd="0" destOrd="0" presId="urn:microsoft.com/office/officeart/2008/layout/HorizontalMultiLevelHierarchy"/>
    <dgm:cxn modelId="{C50F59C2-7264-4090-8836-16B929071B9B}" type="presParOf" srcId="{CEDB47C9-3EE3-4BFF-A996-04D17B6DC222}" destId="{9F362973-0145-408D-9F48-2A78A8FF7B88}" srcOrd="1" destOrd="0" presId="urn:microsoft.com/office/officeart/2008/layout/HorizontalMultiLevelHierarchy"/>
    <dgm:cxn modelId="{DFB6A9BF-992A-4B84-BD6E-AF655038CF84}" type="presParOf" srcId="{9F362973-0145-408D-9F48-2A78A8FF7B88}" destId="{F7C6C1AD-94DD-4E4B-8E08-79A182251566}" srcOrd="0" destOrd="0" presId="urn:microsoft.com/office/officeart/2008/layout/HorizontalMultiLevelHierarchy"/>
    <dgm:cxn modelId="{9F8C84F0-688E-4595-84E1-E1F4027DD989}" type="presParOf" srcId="{9F362973-0145-408D-9F48-2A78A8FF7B88}" destId="{C00A0C09-B216-414D-980F-298442FFAC7E}" srcOrd="1" destOrd="0" presId="urn:microsoft.com/office/officeart/2008/layout/HorizontalMultiLevelHierarchy"/>
    <dgm:cxn modelId="{A0163972-1B6E-403F-B091-9F6909334B04}" type="presParOf" srcId="{CEDB47C9-3EE3-4BFF-A996-04D17B6DC222}" destId="{66DEC965-2182-4B05-9FA6-C57C80DA834C}" srcOrd="2" destOrd="0" presId="urn:microsoft.com/office/officeart/2008/layout/HorizontalMultiLevelHierarchy"/>
    <dgm:cxn modelId="{F7C20433-6C97-45DA-BEE9-79D6B510C761}" type="presParOf" srcId="{66DEC965-2182-4B05-9FA6-C57C80DA834C}" destId="{EB7B447D-F988-4C5B-BAC7-C67CB8802F86}" srcOrd="0" destOrd="0" presId="urn:microsoft.com/office/officeart/2008/layout/HorizontalMultiLevelHierarchy"/>
    <dgm:cxn modelId="{83B8B3E8-E6AD-46CA-A162-E2DF1A751F79}" type="presParOf" srcId="{CEDB47C9-3EE3-4BFF-A996-04D17B6DC222}" destId="{38EBBC04-25C7-455D-91BB-A88CFE428A2D}" srcOrd="3" destOrd="0" presId="urn:microsoft.com/office/officeart/2008/layout/HorizontalMultiLevelHierarchy"/>
    <dgm:cxn modelId="{4E3F6FCA-3BC2-4B3B-B959-CFAEE2A256F7}" type="presParOf" srcId="{38EBBC04-25C7-455D-91BB-A88CFE428A2D}" destId="{B3B7B57D-1FA3-4953-8DD9-88BDC82441B9}" srcOrd="0" destOrd="0" presId="urn:microsoft.com/office/officeart/2008/layout/HorizontalMultiLevelHierarchy"/>
    <dgm:cxn modelId="{D5C8DBD1-78F6-441E-8E75-684DDA70C251}" type="presParOf" srcId="{38EBBC04-25C7-455D-91BB-A88CFE428A2D}" destId="{3F53FC53-C9FC-419F-BD99-FCFECEC7B8B8}" srcOrd="1" destOrd="0" presId="urn:microsoft.com/office/officeart/2008/layout/HorizontalMultiLevelHierarchy"/>
    <dgm:cxn modelId="{81E08F0F-D7C0-441D-818A-14C9DA9970FD}" type="presParOf" srcId="{CEDB47C9-3EE3-4BFF-A996-04D17B6DC222}" destId="{06EE76A3-B570-4DC6-ACDB-9F25C9FFC3AF}" srcOrd="4" destOrd="0" presId="urn:microsoft.com/office/officeart/2008/layout/HorizontalMultiLevelHierarchy"/>
    <dgm:cxn modelId="{66E243DB-999A-49F3-8EE9-E42D0A33391E}" type="presParOf" srcId="{06EE76A3-B570-4DC6-ACDB-9F25C9FFC3AF}" destId="{E01CA8E1-0EF3-4988-B84F-0777BF0E6C32}" srcOrd="0" destOrd="0" presId="urn:microsoft.com/office/officeart/2008/layout/HorizontalMultiLevelHierarchy"/>
    <dgm:cxn modelId="{09FFFE3F-FE9A-49E2-AF4B-748BDB62B8D0}" type="presParOf" srcId="{CEDB47C9-3EE3-4BFF-A996-04D17B6DC222}" destId="{6C7E7E1A-01E9-43C6-9A78-4F6233CC0EAE}" srcOrd="5" destOrd="0" presId="urn:microsoft.com/office/officeart/2008/layout/HorizontalMultiLevelHierarchy"/>
    <dgm:cxn modelId="{D3D723E4-39B1-4337-800F-6576DEB2F0A2}" type="presParOf" srcId="{6C7E7E1A-01E9-43C6-9A78-4F6233CC0EAE}" destId="{B2E7A102-FDCF-456A-9CEA-3F829F0EDC79}" srcOrd="0" destOrd="0" presId="urn:microsoft.com/office/officeart/2008/layout/HorizontalMultiLevelHierarchy"/>
    <dgm:cxn modelId="{19E83BD1-D9A7-4F71-B0FB-1BE96695BE64}" type="presParOf" srcId="{6C7E7E1A-01E9-43C6-9A78-4F6233CC0EAE}" destId="{1A540415-8B8E-4422-926F-264920E8597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EE76A3-B570-4DC6-ACDB-9F25C9FFC3AF}">
      <dsp:nvSpPr>
        <dsp:cNvPr id="0" name=""/>
        <dsp:cNvSpPr/>
      </dsp:nvSpPr>
      <dsp:spPr>
        <a:xfrm>
          <a:off x="5585476" y="4543487"/>
          <a:ext cx="795299" cy="613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7649" y="0"/>
              </a:lnTo>
              <a:lnTo>
                <a:pt x="397649" y="613647"/>
              </a:lnTo>
              <a:lnTo>
                <a:pt x="795299" y="6136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/>
        </a:p>
      </dsp:txBody>
      <dsp:txXfrm>
        <a:off x="5958012" y="4825197"/>
        <a:ext cx="50226" cy="50226"/>
      </dsp:txXfrm>
    </dsp:sp>
    <dsp:sp modelId="{66DEC965-2182-4B05-9FA6-C57C80DA834C}">
      <dsp:nvSpPr>
        <dsp:cNvPr id="0" name=""/>
        <dsp:cNvSpPr/>
      </dsp:nvSpPr>
      <dsp:spPr>
        <a:xfrm>
          <a:off x="5585476" y="4497767"/>
          <a:ext cx="7952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95299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/>
        </a:p>
      </dsp:txBody>
      <dsp:txXfrm>
        <a:off x="5963243" y="4523604"/>
        <a:ext cx="39764" cy="39764"/>
      </dsp:txXfrm>
    </dsp:sp>
    <dsp:sp modelId="{1D1872B3-E6E7-4DBA-87F6-7944A5944C9D}">
      <dsp:nvSpPr>
        <dsp:cNvPr id="0" name=""/>
        <dsp:cNvSpPr/>
      </dsp:nvSpPr>
      <dsp:spPr>
        <a:xfrm>
          <a:off x="5585476" y="3929839"/>
          <a:ext cx="795299" cy="613647"/>
        </a:xfrm>
        <a:custGeom>
          <a:avLst/>
          <a:gdLst/>
          <a:ahLst/>
          <a:cxnLst/>
          <a:rect l="0" t="0" r="0" b="0"/>
          <a:pathLst>
            <a:path>
              <a:moveTo>
                <a:pt x="0" y="613647"/>
              </a:moveTo>
              <a:lnTo>
                <a:pt x="397649" y="613647"/>
              </a:lnTo>
              <a:lnTo>
                <a:pt x="397649" y="0"/>
              </a:lnTo>
              <a:lnTo>
                <a:pt x="795299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/>
        </a:p>
      </dsp:txBody>
      <dsp:txXfrm>
        <a:off x="5958012" y="4211550"/>
        <a:ext cx="50226" cy="50226"/>
      </dsp:txXfrm>
    </dsp:sp>
    <dsp:sp modelId="{7F402E6D-7BC5-4BA1-9A69-5FA3D976A9F2}">
      <dsp:nvSpPr>
        <dsp:cNvPr id="0" name=""/>
        <dsp:cNvSpPr/>
      </dsp:nvSpPr>
      <dsp:spPr>
        <a:xfrm>
          <a:off x="1723082" y="2702544"/>
          <a:ext cx="2252181" cy="1840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6090" y="0"/>
              </a:lnTo>
              <a:lnTo>
                <a:pt x="1126090" y="1840943"/>
              </a:lnTo>
              <a:lnTo>
                <a:pt x="2252181" y="18409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1000" kern="1200"/>
        </a:p>
      </dsp:txBody>
      <dsp:txXfrm>
        <a:off x="2776452" y="3550294"/>
        <a:ext cx="145442" cy="145442"/>
      </dsp:txXfrm>
    </dsp:sp>
    <dsp:sp modelId="{F14A0CC7-F5F0-4D2B-84F2-682B54C20134}">
      <dsp:nvSpPr>
        <dsp:cNvPr id="0" name=""/>
        <dsp:cNvSpPr/>
      </dsp:nvSpPr>
      <dsp:spPr>
        <a:xfrm>
          <a:off x="5585476" y="2702543"/>
          <a:ext cx="795299" cy="613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7649" y="0"/>
              </a:lnTo>
              <a:lnTo>
                <a:pt x="397649" y="613647"/>
              </a:lnTo>
              <a:lnTo>
                <a:pt x="795299" y="6136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/>
        </a:p>
      </dsp:txBody>
      <dsp:txXfrm>
        <a:off x="5958012" y="2984254"/>
        <a:ext cx="50226" cy="50226"/>
      </dsp:txXfrm>
    </dsp:sp>
    <dsp:sp modelId="{BD06B1A5-C652-400D-A137-81F713F50FF6}">
      <dsp:nvSpPr>
        <dsp:cNvPr id="0" name=""/>
        <dsp:cNvSpPr/>
      </dsp:nvSpPr>
      <dsp:spPr>
        <a:xfrm>
          <a:off x="5585476" y="2656823"/>
          <a:ext cx="7952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95299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/>
        </a:p>
      </dsp:txBody>
      <dsp:txXfrm>
        <a:off x="5963243" y="2682661"/>
        <a:ext cx="39764" cy="39764"/>
      </dsp:txXfrm>
    </dsp:sp>
    <dsp:sp modelId="{A6530A55-A944-4F32-AF16-8B46A51C8707}">
      <dsp:nvSpPr>
        <dsp:cNvPr id="0" name=""/>
        <dsp:cNvSpPr/>
      </dsp:nvSpPr>
      <dsp:spPr>
        <a:xfrm>
          <a:off x="5585476" y="2088896"/>
          <a:ext cx="795299" cy="613647"/>
        </a:xfrm>
        <a:custGeom>
          <a:avLst/>
          <a:gdLst/>
          <a:ahLst/>
          <a:cxnLst/>
          <a:rect l="0" t="0" r="0" b="0"/>
          <a:pathLst>
            <a:path>
              <a:moveTo>
                <a:pt x="0" y="613647"/>
              </a:moveTo>
              <a:lnTo>
                <a:pt x="397649" y="613647"/>
              </a:lnTo>
              <a:lnTo>
                <a:pt x="397649" y="0"/>
              </a:lnTo>
              <a:lnTo>
                <a:pt x="795299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/>
        </a:p>
      </dsp:txBody>
      <dsp:txXfrm>
        <a:off x="5958012" y="2370607"/>
        <a:ext cx="50226" cy="50226"/>
      </dsp:txXfrm>
    </dsp:sp>
    <dsp:sp modelId="{5B2F63CD-F3D4-47A6-BC53-829F0B98C06C}">
      <dsp:nvSpPr>
        <dsp:cNvPr id="0" name=""/>
        <dsp:cNvSpPr/>
      </dsp:nvSpPr>
      <dsp:spPr>
        <a:xfrm>
          <a:off x="1723082" y="2656823"/>
          <a:ext cx="22521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52181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800" kern="1200"/>
        </a:p>
      </dsp:txBody>
      <dsp:txXfrm>
        <a:off x="2792869" y="2646239"/>
        <a:ext cx="112609" cy="112609"/>
      </dsp:txXfrm>
    </dsp:sp>
    <dsp:sp modelId="{40D0964C-4261-402E-885C-3FD457B6837A}">
      <dsp:nvSpPr>
        <dsp:cNvPr id="0" name=""/>
        <dsp:cNvSpPr/>
      </dsp:nvSpPr>
      <dsp:spPr>
        <a:xfrm>
          <a:off x="5585476" y="861600"/>
          <a:ext cx="795299" cy="613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7649" y="0"/>
              </a:lnTo>
              <a:lnTo>
                <a:pt x="397649" y="613647"/>
              </a:lnTo>
              <a:lnTo>
                <a:pt x="795299" y="6136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/>
        </a:p>
      </dsp:txBody>
      <dsp:txXfrm>
        <a:off x="5958012" y="1143311"/>
        <a:ext cx="50226" cy="50226"/>
      </dsp:txXfrm>
    </dsp:sp>
    <dsp:sp modelId="{B9038B21-CF25-4B1B-B599-75B2F27F7A24}">
      <dsp:nvSpPr>
        <dsp:cNvPr id="0" name=""/>
        <dsp:cNvSpPr/>
      </dsp:nvSpPr>
      <dsp:spPr>
        <a:xfrm>
          <a:off x="5585476" y="815880"/>
          <a:ext cx="7952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95299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/>
        </a:p>
      </dsp:txBody>
      <dsp:txXfrm>
        <a:off x="5963243" y="841718"/>
        <a:ext cx="39764" cy="39764"/>
      </dsp:txXfrm>
    </dsp:sp>
    <dsp:sp modelId="{987D4705-586F-4687-8445-69F0185F0A3C}">
      <dsp:nvSpPr>
        <dsp:cNvPr id="0" name=""/>
        <dsp:cNvSpPr/>
      </dsp:nvSpPr>
      <dsp:spPr>
        <a:xfrm>
          <a:off x="5585476" y="247953"/>
          <a:ext cx="795299" cy="613647"/>
        </a:xfrm>
        <a:custGeom>
          <a:avLst/>
          <a:gdLst/>
          <a:ahLst/>
          <a:cxnLst/>
          <a:rect l="0" t="0" r="0" b="0"/>
          <a:pathLst>
            <a:path>
              <a:moveTo>
                <a:pt x="0" y="613647"/>
              </a:moveTo>
              <a:lnTo>
                <a:pt x="397649" y="613647"/>
              </a:lnTo>
              <a:lnTo>
                <a:pt x="397649" y="0"/>
              </a:lnTo>
              <a:lnTo>
                <a:pt x="795299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/>
        </a:p>
      </dsp:txBody>
      <dsp:txXfrm>
        <a:off x="5958012" y="529663"/>
        <a:ext cx="50226" cy="50226"/>
      </dsp:txXfrm>
    </dsp:sp>
    <dsp:sp modelId="{8549DD45-64F4-4648-8404-CE4765087832}">
      <dsp:nvSpPr>
        <dsp:cNvPr id="0" name=""/>
        <dsp:cNvSpPr/>
      </dsp:nvSpPr>
      <dsp:spPr>
        <a:xfrm>
          <a:off x="1723082" y="861600"/>
          <a:ext cx="2252181" cy="1840943"/>
        </a:xfrm>
        <a:custGeom>
          <a:avLst/>
          <a:gdLst/>
          <a:ahLst/>
          <a:cxnLst/>
          <a:rect l="0" t="0" r="0" b="0"/>
          <a:pathLst>
            <a:path>
              <a:moveTo>
                <a:pt x="0" y="1840943"/>
              </a:moveTo>
              <a:lnTo>
                <a:pt x="1126090" y="1840943"/>
              </a:lnTo>
              <a:lnTo>
                <a:pt x="1126090" y="0"/>
              </a:lnTo>
              <a:lnTo>
                <a:pt x="225218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1000" kern="1200"/>
        </a:p>
      </dsp:txBody>
      <dsp:txXfrm>
        <a:off x="2776452" y="1709351"/>
        <a:ext cx="145442" cy="145442"/>
      </dsp:txXfrm>
    </dsp:sp>
    <dsp:sp modelId="{18E29A98-46FA-4A4B-BB73-8B546E46409A}">
      <dsp:nvSpPr>
        <dsp:cNvPr id="0" name=""/>
        <dsp:cNvSpPr/>
      </dsp:nvSpPr>
      <dsp:spPr>
        <a:xfrm>
          <a:off x="0" y="2271350"/>
          <a:ext cx="2583779" cy="8623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800" kern="1200" dirty="0"/>
            <a:t>Primary question</a:t>
          </a:r>
        </a:p>
      </dsp:txBody>
      <dsp:txXfrm>
        <a:off x="0" y="2271350"/>
        <a:ext cx="2583779" cy="862386"/>
      </dsp:txXfrm>
    </dsp:sp>
    <dsp:sp modelId="{578D3384-5EE1-4D11-9909-E3DB20A8EFF6}">
      <dsp:nvSpPr>
        <dsp:cNvPr id="0" name=""/>
        <dsp:cNvSpPr/>
      </dsp:nvSpPr>
      <dsp:spPr>
        <a:xfrm>
          <a:off x="3975264" y="616141"/>
          <a:ext cx="1610211" cy="49091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1</a:t>
          </a:r>
          <a:r>
            <a:rPr lang="en-NZ" sz="1600" kern="1200" baseline="30000" dirty="0"/>
            <a:t>st</a:t>
          </a:r>
          <a:r>
            <a:rPr lang="en-NZ" sz="1600" kern="1200" dirty="0"/>
            <a:t> level question 1</a:t>
          </a:r>
        </a:p>
      </dsp:txBody>
      <dsp:txXfrm>
        <a:off x="3975264" y="616141"/>
        <a:ext cx="1610211" cy="490918"/>
      </dsp:txXfrm>
    </dsp:sp>
    <dsp:sp modelId="{0DD37CCE-67CE-40BF-ABAA-690BCFD73FEC}">
      <dsp:nvSpPr>
        <dsp:cNvPr id="0" name=""/>
        <dsp:cNvSpPr/>
      </dsp:nvSpPr>
      <dsp:spPr>
        <a:xfrm>
          <a:off x="6380775" y="2494"/>
          <a:ext cx="1610211" cy="49091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2</a:t>
          </a:r>
          <a:r>
            <a:rPr lang="en-NZ" sz="1600" kern="1200" baseline="30000" dirty="0"/>
            <a:t>nd</a:t>
          </a:r>
          <a:r>
            <a:rPr lang="en-NZ" sz="1600" kern="1200" dirty="0"/>
            <a:t> level question</a:t>
          </a:r>
        </a:p>
      </dsp:txBody>
      <dsp:txXfrm>
        <a:off x="6380775" y="2494"/>
        <a:ext cx="1610211" cy="490918"/>
      </dsp:txXfrm>
    </dsp:sp>
    <dsp:sp modelId="{FAEAA28E-FD1E-473D-AE50-C4303D59D1EE}">
      <dsp:nvSpPr>
        <dsp:cNvPr id="0" name=""/>
        <dsp:cNvSpPr/>
      </dsp:nvSpPr>
      <dsp:spPr>
        <a:xfrm>
          <a:off x="6380775" y="616141"/>
          <a:ext cx="1610211" cy="49091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/>
            <a:t>2</a:t>
          </a:r>
          <a:r>
            <a:rPr lang="en-NZ" sz="1600" kern="1200" baseline="30000"/>
            <a:t>nd</a:t>
          </a:r>
          <a:r>
            <a:rPr lang="en-NZ" sz="1600" kern="1200"/>
            <a:t> level question</a:t>
          </a:r>
          <a:endParaRPr lang="en-NZ" sz="1600" kern="1200" dirty="0"/>
        </a:p>
      </dsp:txBody>
      <dsp:txXfrm>
        <a:off x="6380775" y="616141"/>
        <a:ext cx="1610211" cy="490918"/>
      </dsp:txXfrm>
    </dsp:sp>
    <dsp:sp modelId="{ED99E166-1B70-46D4-AE42-720F771201F4}">
      <dsp:nvSpPr>
        <dsp:cNvPr id="0" name=""/>
        <dsp:cNvSpPr/>
      </dsp:nvSpPr>
      <dsp:spPr>
        <a:xfrm>
          <a:off x="6380775" y="1229789"/>
          <a:ext cx="1610211" cy="49091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/>
            <a:t>2</a:t>
          </a:r>
          <a:r>
            <a:rPr lang="en-NZ" sz="1600" kern="1200" baseline="30000"/>
            <a:t>nd</a:t>
          </a:r>
          <a:r>
            <a:rPr lang="en-NZ" sz="1600" kern="1200"/>
            <a:t> level question</a:t>
          </a:r>
          <a:endParaRPr lang="en-NZ" sz="1600" kern="1200" dirty="0"/>
        </a:p>
      </dsp:txBody>
      <dsp:txXfrm>
        <a:off x="6380775" y="1229789"/>
        <a:ext cx="1610211" cy="490918"/>
      </dsp:txXfrm>
    </dsp:sp>
    <dsp:sp modelId="{E3417DC5-7227-4202-B497-F599D88E881B}">
      <dsp:nvSpPr>
        <dsp:cNvPr id="0" name=""/>
        <dsp:cNvSpPr/>
      </dsp:nvSpPr>
      <dsp:spPr>
        <a:xfrm>
          <a:off x="3975264" y="2457084"/>
          <a:ext cx="1610211" cy="490918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1</a:t>
          </a:r>
          <a:r>
            <a:rPr lang="en-NZ" sz="1600" kern="1200" baseline="30000" dirty="0"/>
            <a:t>st</a:t>
          </a:r>
          <a:r>
            <a:rPr lang="en-NZ" sz="1600" kern="1200" dirty="0"/>
            <a:t> level question 2</a:t>
          </a:r>
        </a:p>
      </dsp:txBody>
      <dsp:txXfrm>
        <a:off x="3975264" y="2457084"/>
        <a:ext cx="1610211" cy="490918"/>
      </dsp:txXfrm>
    </dsp:sp>
    <dsp:sp modelId="{93DCD2DD-EF0D-45F5-A402-DCD5DB7BC8AF}">
      <dsp:nvSpPr>
        <dsp:cNvPr id="0" name=""/>
        <dsp:cNvSpPr/>
      </dsp:nvSpPr>
      <dsp:spPr>
        <a:xfrm>
          <a:off x="6380775" y="1843437"/>
          <a:ext cx="1610211" cy="490918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2</a:t>
          </a:r>
          <a:r>
            <a:rPr lang="en-NZ" sz="1600" kern="1200" baseline="30000" dirty="0"/>
            <a:t>nd</a:t>
          </a:r>
          <a:r>
            <a:rPr lang="en-NZ" sz="1600" kern="1200" dirty="0"/>
            <a:t> level question</a:t>
          </a:r>
        </a:p>
      </dsp:txBody>
      <dsp:txXfrm>
        <a:off x="6380775" y="1843437"/>
        <a:ext cx="1610211" cy="490918"/>
      </dsp:txXfrm>
    </dsp:sp>
    <dsp:sp modelId="{20365A4A-CCE6-454A-BA35-CE257F0D8C3D}">
      <dsp:nvSpPr>
        <dsp:cNvPr id="0" name=""/>
        <dsp:cNvSpPr/>
      </dsp:nvSpPr>
      <dsp:spPr>
        <a:xfrm>
          <a:off x="6380775" y="2457084"/>
          <a:ext cx="1610211" cy="490918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2</a:t>
          </a:r>
          <a:r>
            <a:rPr lang="en-NZ" sz="1600" kern="1200" baseline="30000" dirty="0"/>
            <a:t>nd</a:t>
          </a:r>
          <a:r>
            <a:rPr lang="en-NZ" sz="1600" kern="1200" dirty="0"/>
            <a:t> level question</a:t>
          </a:r>
        </a:p>
      </dsp:txBody>
      <dsp:txXfrm>
        <a:off x="6380775" y="2457084"/>
        <a:ext cx="1610211" cy="490918"/>
      </dsp:txXfrm>
    </dsp:sp>
    <dsp:sp modelId="{4C1BA27F-9A15-4851-83ED-3908E4A7912A}">
      <dsp:nvSpPr>
        <dsp:cNvPr id="0" name=""/>
        <dsp:cNvSpPr/>
      </dsp:nvSpPr>
      <dsp:spPr>
        <a:xfrm>
          <a:off x="6380775" y="3070732"/>
          <a:ext cx="1610211" cy="490918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/>
            <a:t>2</a:t>
          </a:r>
          <a:r>
            <a:rPr lang="en-NZ" sz="1600" kern="1200" baseline="30000"/>
            <a:t>nd</a:t>
          </a:r>
          <a:r>
            <a:rPr lang="en-NZ" sz="1600" kern="1200"/>
            <a:t> level question</a:t>
          </a:r>
          <a:endParaRPr lang="en-NZ" sz="1600" kern="1200" dirty="0"/>
        </a:p>
      </dsp:txBody>
      <dsp:txXfrm>
        <a:off x="6380775" y="3070732"/>
        <a:ext cx="1610211" cy="490918"/>
      </dsp:txXfrm>
    </dsp:sp>
    <dsp:sp modelId="{A41ACA28-121D-4124-AAC9-16C613F6A53D}">
      <dsp:nvSpPr>
        <dsp:cNvPr id="0" name=""/>
        <dsp:cNvSpPr/>
      </dsp:nvSpPr>
      <dsp:spPr>
        <a:xfrm>
          <a:off x="3975264" y="4298028"/>
          <a:ext cx="1610211" cy="490918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1</a:t>
          </a:r>
          <a:r>
            <a:rPr lang="en-NZ" sz="1600" kern="1200" baseline="30000" dirty="0"/>
            <a:t>st</a:t>
          </a:r>
          <a:r>
            <a:rPr lang="en-NZ" sz="1600" kern="1200" dirty="0"/>
            <a:t> level question 3</a:t>
          </a:r>
        </a:p>
      </dsp:txBody>
      <dsp:txXfrm>
        <a:off x="3975264" y="4298028"/>
        <a:ext cx="1610211" cy="490918"/>
      </dsp:txXfrm>
    </dsp:sp>
    <dsp:sp modelId="{F7C6C1AD-94DD-4E4B-8E08-79A182251566}">
      <dsp:nvSpPr>
        <dsp:cNvPr id="0" name=""/>
        <dsp:cNvSpPr/>
      </dsp:nvSpPr>
      <dsp:spPr>
        <a:xfrm>
          <a:off x="6380775" y="3684380"/>
          <a:ext cx="1610211" cy="490918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2</a:t>
          </a:r>
          <a:r>
            <a:rPr lang="en-NZ" sz="1600" kern="1200" baseline="30000" dirty="0"/>
            <a:t>nd</a:t>
          </a:r>
          <a:r>
            <a:rPr lang="en-NZ" sz="1600" kern="1200" dirty="0"/>
            <a:t> level question</a:t>
          </a:r>
        </a:p>
      </dsp:txBody>
      <dsp:txXfrm>
        <a:off x="6380775" y="3684380"/>
        <a:ext cx="1610211" cy="490918"/>
      </dsp:txXfrm>
    </dsp:sp>
    <dsp:sp modelId="{B3B7B57D-1FA3-4953-8DD9-88BDC82441B9}">
      <dsp:nvSpPr>
        <dsp:cNvPr id="0" name=""/>
        <dsp:cNvSpPr/>
      </dsp:nvSpPr>
      <dsp:spPr>
        <a:xfrm>
          <a:off x="6380775" y="4298028"/>
          <a:ext cx="1610211" cy="490918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2</a:t>
          </a:r>
          <a:r>
            <a:rPr lang="en-NZ" sz="1600" kern="1200" baseline="30000" dirty="0"/>
            <a:t>nd</a:t>
          </a:r>
          <a:r>
            <a:rPr lang="en-NZ" sz="1600" kern="1200" dirty="0"/>
            <a:t> level question</a:t>
          </a:r>
        </a:p>
      </dsp:txBody>
      <dsp:txXfrm>
        <a:off x="6380775" y="4298028"/>
        <a:ext cx="1610211" cy="490918"/>
      </dsp:txXfrm>
    </dsp:sp>
    <dsp:sp modelId="{B2E7A102-FDCF-456A-9CEA-3F829F0EDC79}">
      <dsp:nvSpPr>
        <dsp:cNvPr id="0" name=""/>
        <dsp:cNvSpPr/>
      </dsp:nvSpPr>
      <dsp:spPr>
        <a:xfrm>
          <a:off x="6380775" y="4911675"/>
          <a:ext cx="1610211" cy="490918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/>
            <a:t>2</a:t>
          </a:r>
          <a:r>
            <a:rPr lang="en-NZ" sz="1600" kern="1200" baseline="30000"/>
            <a:t>nd</a:t>
          </a:r>
          <a:r>
            <a:rPr lang="en-NZ" sz="1600" kern="1200"/>
            <a:t> level question</a:t>
          </a:r>
          <a:endParaRPr lang="en-NZ" sz="1600" kern="1200" dirty="0"/>
        </a:p>
      </dsp:txBody>
      <dsp:txXfrm>
        <a:off x="6380775" y="4911675"/>
        <a:ext cx="1610211" cy="4909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22AB9-1ADE-4730-8B7E-D9925DBDEAEF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6D0089-E0BE-452A-BED2-425584C3DEB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6496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68C96D-EC66-4A6C-AE2F-984CF503CDDB}" type="slidenum">
              <a:rPr lang="en-AU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26BED-D00F-8CD8-028F-DC40D57034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D3FEC6-5E2E-1725-A3BF-CDBF6A78D9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5D453-46FF-75C5-E52A-A1FB0AE48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15945-44D2-6831-EF0B-A332571E2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28F7C-84C7-C6EA-48CF-AB4BCA953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2759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86943-31CD-5522-77B8-E493F3140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F368F2-E67C-83D0-A192-227722086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8D254-17AE-B181-81AF-5E5AEB72E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C6093-47A1-8394-E700-7182CD996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EAF0A-8716-0CAD-D175-B22BBFA66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99204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8A2937-F027-36A6-49AF-0BBAFA399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07C1BC-0180-1F47-DCAF-824281AC7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0627A-EBFB-7B1E-741D-7DA742295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3625D-FD27-D3B5-A5DA-860DBC63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2B98F-D171-820E-9983-5FDE87C26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5327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AE49F-D121-7819-36EF-90DFAB73D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3F276-D086-A1EE-92E1-20961AC1D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5CB1E-80C9-E186-318F-DB20EE44A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488A7-DCEC-54CC-E5C1-4B52B400E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567EF-9C51-2DE6-829D-9D62F7FE3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00482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B6654-D896-5B84-727B-749348680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37426F-D7C4-70F7-D653-BAEFA4518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FAA97-358E-F5B8-61C8-163ED90DC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77414-0873-C24E-2F24-2C22808B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C0886-7C6B-ED2D-D1AF-13DBD846F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46338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FCB8D-C2AA-EEB1-8287-36CA959DC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FC76D-6353-544E-8D02-5C9CC0B95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0AAF67-0417-E4AC-F2C2-FEEDD3F754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5F4E5-A300-F333-924A-ED44B8B7E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F1ADFB-AFD8-6878-5ED3-7F8248F4C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3B491-F016-83BE-B367-E5907AF63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5158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6A039-663C-9FD6-829A-CED44061C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42125-134B-74E4-B03A-655156AC9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3E3778-21C2-75DC-8DF4-FEB67BA29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1588F1-A183-7546-DA77-F9381404E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5208E3-0253-9801-2E29-9C50111F1F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98DB63-6017-D178-E146-E7EE89A0C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FD6E6A-C6AE-1C7A-FD4B-C3A8ED98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7A389F-5286-F4D8-9197-376610713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2227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ECF75-D1A4-F38F-959C-314D646EA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D4C1FD-67B7-4D9C-8902-7748288ED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C811B4-AFA5-27FB-0FAC-63AF21270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D301BC-C132-B041-1D02-6186A0F3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8047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CC204E-160E-5B64-C720-BA10E47CD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9C123C-5BBF-F0CB-6C62-2BFF7C97F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99D00F-90B4-1A3E-1C7F-182548CC4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05290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286C1-CBAA-3A91-86F2-8AABE6950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CD596-109A-536D-0715-4BB9D2D65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078F1-AE19-5157-B276-0C619372A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5BC041-7D79-B223-7E26-FA80DC7F5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1EE379-B52C-1BA3-35C1-093477A80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FD8C6-89A3-1D3D-5D61-1280BD213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259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8680A-D5CF-5A22-B9AD-A5FAF9021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0E047D-7616-1488-4E55-AADFF2BA42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C969D-6F41-6CB5-0BF7-0FA172E59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F4D987-2624-E0C4-67F0-9FD2ED6AC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430B4-2127-35F3-280D-1BFF410CA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4F58C8-FF53-739A-26D3-890662146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345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88225E-48A6-6BD2-763C-7582F8A82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73373-708B-A68F-44B4-CD30F6D4F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33751-4FF5-1F5A-1A22-C4C7A4A3C4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8F93A-54D2-422C-B590-24C54FB9931C}" type="datetimeFigureOut">
              <a:rPr lang="en-NZ" smtClean="0"/>
              <a:t>13/06/2025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509F3-F36F-FE3B-31A2-7BB7AE1248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E182D-592A-DFC6-8B2D-6D737F8259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69996-F2F5-4F27-B916-8376C8A7313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5413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D7204D2-A70B-4213-99B6-66BC61D2841D}" type="slidenum">
              <a:rPr lang="en-AU"/>
              <a:pPr/>
              <a:t>1</a:t>
            </a:fld>
            <a:endParaRPr lang="en-AU"/>
          </a:p>
        </p:txBody>
      </p:sp>
      <p:sp>
        <p:nvSpPr>
          <p:cNvPr id="5123" name="Rectangle 115"/>
          <p:cNvSpPr>
            <a:spLocks noChangeArrowheads="1"/>
          </p:cNvSpPr>
          <p:nvPr/>
        </p:nvSpPr>
        <p:spPr bwMode="auto">
          <a:xfrm>
            <a:off x="1768475" y="649288"/>
            <a:ext cx="1270000" cy="355600"/>
          </a:xfrm>
          <a:prstGeom prst="rect">
            <a:avLst/>
          </a:prstGeom>
          <a:solidFill>
            <a:srgbClr val="00206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/>
            <a:r>
              <a:rPr lang="en-US" sz="1200" b="1" noProof="1">
                <a:solidFill>
                  <a:srgbClr val="FFFFFF"/>
                </a:solidFill>
                <a:latin typeface="Verdana" charset="0"/>
              </a:rPr>
              <a:t>Context</a:t>
            </a:r>
          </a:p>
        </p:txBody>
      </p:sp>
      <p:sp>
        <p:nvSpPr>
          <p:cNvPr id="5124" name="Rectangle 116"/>
          <p:cNvSpPr>
            <a:spLocks noChangeArrowheads="1"/>
          </p:cNvSpPr>
          <p:nvPr/>
        </p:nvSpPr>
        <p:spPr bwMode="auto">
          <a:xfrm>
            <a:off x="1768475" y="1090613"/>
            <a:ext cx="1270000" cy="485776"/>
          </a:xfrm>
          <a:prstGeom prst="rect">
            <a:avLst/>
          </a:prstGeom>
          <a:solidFill>
            <a:srgbClr val="00206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Verdana" charset="0"/>
              </a:rPr>
              <a:t>Trigger</a:t>
            </a:r>
          </a:p>
        </p:txBody>
      </p:sp>
      <p:sp>
        <p:nvSpPr>
          <p:cNvPr id="5125" name="Rectangle 117"/>
          <p:cNvSpPr>
            <a:spLocks noChangeArrowheads="1"/>
          </p:cNvSpPr>
          <p:nvPr/>
        </p:nvSpPr>
        <p:spPr bwMode="auto">
          <a:xfrm>
            <a:off x="1768475" y="1657350"/>
            <a:ext cx="1287463" cy="355600"/>
          </a:xfrm>
          <a:prstGeom prst="rect">
            <a:avLst/>
          </a:prstGeom>
          <a:solidFill>
            <a:srgbClr val="00206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Verdana" charset="0"/>
              </a:rPr>
              <a:t>Question</a:t>
            </a:r>
          </a:p>
        </p:txBody>
      </p:sp>
      <p:sp>
        <p:nvSpPr>
          <p:cNvPr id="5128" name="Rectangle 120"/>
          <p:cNvSpPr>
            <a:spLocks noChangeArrowheads="1"/>
          </p:cNvSpPr>
          <p:nvPr/>
        </p:nvSpPr>
        <p:spPr bwMode="auto">
          <a:xfrm>
            <a:off x="3127375" y="649288"/>
            <a:ext cx="7335838" cy="344488"/>
          </a:xfrm>
          <a:prstGeom prst="rect">
            <a:avLst/>
          </a:prstGeom>
          <a:solidFill>
            <a:srgbClr val="E7E7E7"/>
          </a:solidFill>
          <a:ln w="12700">
            <a:solidFill>
              <a:srgbClr val="E7E7E7"/>
            </a:solidFill>
            <a:round/>
            <a:headEnd/>
            <a:tailEnd/>
          </a:ln>
        </p:spPr>
        <p:txBody>
          <a:bodyPr anchor="ctr"/>
          <a:lstStyle/>
          <a:p>
            <a:pPr algn="l"/>
            <a:r>
              <a:rPr lang="en-US" sz="1000" dirty="0">
                <a:latin typeface="Verdana" charset="0"/>
              </a:rPr>
              <a:t>Background about the thing you are writing about – necessary facts only, and no new information</a:t>
            </a:r>
          </a:p>
        </p:txBody>
      </p:sp>
      <p:sp>
        <p:nvSpPr>
          <p:cNvPr id="5127" name="Rectangle 119"/>
          <p:cNvSpPr>
            <a:spLocks noChangeArrowheads="1"/>
          </p:cNvSpPr>
          <p:nvPr/>
        </p:nvSpPr>
        <p:spPr bwMode="auto">
          <a:xfrm>
            <a:off x="3122614" y="1090614"/>
            <a:ext cx="7335837" cy="517525"/>
          </a:xfrm>
          <a:prstGeom prst="rect">
            <a:avLst/>
          </a:prstGeom>
          <a:solidFill>
            <a:srgbClr val="E7E7E7"/>
          </a:solidFill>
          <a:ln w="12700">
            <a:solidFill>
              <a:srgbClr val="E7E7E7"/>
            </a:solidFill>
            <a:round/>
            <a:headEnd/>
            <a:tailEnd/>
          </a:ln>
        </p:spPr>
        <p:txBody>
          <a:bodyPr anchor="ctr"/>
          <a:lstStyle/>
          <a:p>
            <a:pPr algn="l"/>
            <a:r>
              <a:rPr lang="en-AU" sz="1000" dirty="0">
                <a:latin typeface="Verdana" charset="0"/>
              </a:rPr>
              <a:t>Why you’re writing about the thing now</a:t>
            </a:r>
          </a:p>
        </p:txBody>
      </p:sp>
      <p:sp>
        <p:nvSpPr>
          <p:cNvPr id="2" name="Rectangle 120"/>
          <p:cNvSpPr>
            <a:spLocks noChangeArrowheads="1"/>
          </p:cNvSpPr>
          <p:nvPr/>
        </p:nvSpPr>
        <p:spPr bwMode="auto">
          <a:xfrm>
            <a:off x="3127375" y="1657350"/>
            <a:ext cx="7335838" cy="344488"/>
          </a:xfrm>
          <a:prstGeom prst="rect">
            <a:avLst/>
          </a:prstGeom>
          <a:solidFill>
            <a:srgbClr val="E7E7E7"/>
          </a:solidFill>
          <a:ln w="12700">
            <a:solidFill>
              <a:srgbClr val="E7E7E7"/>
            </a:solidFill>
            <a:round/>
            <a:headEnd/>
            <a:tailEnd/>
          </a:ln>
        </p:spPr>
        <p:txBody>
          <a:bodyPr anchor="ctr"/>
          <a:lstStyle/>
          <a:p>
            <a:pPr algn="l"/>
            <a:r>
              <a:rPr lang="en-US" sz="1000" dirty="0">
                <a:latin typeface="Verdana" charset="0"/>
              </a:rPr>
              <a:t>The question the reader has in their mind, or that you want to raise in their mind</a:t>
            </a:r>
          </a:p>
        </p:txBody>
      </p:sp>
      <p:sp>
        <p:nvSpPr>
          <p:cNvPr id="51" name="Title 1"/>
          <p:cNvSpPr txBox="1">
            <a:spLocks/>
          </p:cNvSpPr>
          <p:nvPr/>
        </p:nvSpPr>
        <p:spPr bwMode="auto">
          <a:xfrm>
            <a:off x="228600" y="156131"/>
            <a:ext cx="101806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l">
              <a:defRPr/>
            </a:pPr>
            <a:r>
              <a:rPr lang="en-US" b="1" kern="0" dirty="0">
                <a:latin typeface="Verdana" charset="0"/>
                <a:ea typeface="+mj-ea"/>
                <a:cs typeface="+mj-cs"/>
              </a:rPr>
              <a:t>Title</a:t>
            </a:r>
          </a:p>
        </p:txBody>
      </p:sp>
      <p:sp>
        <p:nvSpPr>
          <p:cNvPr id="5134" name="Rectangle 117"/>
          <p:cNvSpPr>
            <a:spLocks noChangeArrowheads="1"/>
          </p:cNvSpPr>
          <p:nvPr/>
        </p:nvSpPr>
        <p:spPr bwMode="auto">
          <a:xfrm>
            <a:off x="3378201" y="2087563"/>
            <a:ext cx="5705475" cy="650875"/>
          </a:xfrm>
          <a:prstGeom prst="rect">
            <a:avLst/>
          </a:prstGeom>
          <a:solidFill>
            <a:srgbClr val="00206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200" b="1" dirty="0">
                <a:solidFill>
                  <a:srgbClr val="FFFFFF"/>
                </a:solidFill>
                <a:latin typeface="Verdana" charset="0"/>
              </a:rPr>
              <a:t>Answer to your question</a:t>
            </a:r>
          </a:p>
        </p:txBody>
      </p:sp>
      <p:sp>
        <p:nvSpPr>
          <p:cNvPr id="5130" name="Rectangle 125"/>
          <p:cNvSpPr>
            <a:spLocks noChangeArrowheads="1"/>
          </p:cNvSpPr>
          <p:nvPr/>
        </p:nvSpPr>
        <p:spPr bwMode="auto">
          <a:xfrm>
            <a:off x="1931989" y="3063876"/>
            <a:ext cx="2710391" cy="568325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000" b="1" dirty="0">
                <a:solidFill>
                  <a:schemeClr val="bg1"/>
                </a:solidFill>
                <a:latin typeface="Verdana" charset="0"/>
              </a:rPr>
              <a:t>Headline point / Reason 1</a:t>
            </a:r>
          </a:p>
        </p:txBody>
      </p:sp>
      <p:sp>
        <p:nvSpPr>
          <p:cNvPr id="5133" name="Rectangle 56"/>
          <p:cNvSpPr>
            <a:spLocks noChangeArrowheads="1"/>
          </p:cNvSpPr>
          <p:nvPr/>
        </p:nvSpPr>
        <p:spPr bwMode="gray">
          <a:xfrm>
            <a:off x="1931989" y="3698875"/>
            <a:ext cx="2710391" cy="2667000"/>
          </a:xfrm>
          <a:prstGeom prst="rect">
            <a:avLst/>
          </a:prstGeom>
          <a:solidFill>
            <a:srgbClr val="E7E7E7"/>
          </a:solidFill>
          <a:ln w="12700">
            <a:solidFill>
              <a:srgbClr val="E7E7E7"/>
            </a:solidFill>
            <a:round/>
            <a:headEnd/>
            <a:tailEnd/>
          </a:ln>
        </p:spPr>
        <p:txBody>
          <a:bodyPr lIns="36000" tIns="44802" rIns="36000" bIns="44802"/>
          <a:lstStyle/>
          <a:p>
            <a:pPr marL="85725" indent="-85725">
              <a:spcAft>
                <a:spcPts val="600"/>
              </a:spcAft>
              <a:buFont typeface="Arial" charset="0"/>
              <a:buChar char="•"/>
            </a:pPr>
            <a:r>
              <a:rPr lang="en-US" sz="1000" dirty="0">
                <a:latin typeface="Verdana" charset="0"/>
              </a:rPr>
              <a:t>Key point / Evidence</a:t>
            </a:r>
          </a:p>
          <a:p>
            <a:pPr marL="85725" indent="-85725">
              <a:spcAft>
                <a:spcPts val="600"/>
              </a:spcAft>
              <a:buFont typeface="Arial" charset="0"/>
              <a:buChar char="•"/>
            </a:pPr>
            <a:r>
              <a:rPr lang="en-US" sz="1000" dirty="0">
                <a:latin typeface="Verdana" charset="0"/>
              </a:rPr>
              <a:t>Key point / Evidence</a:t>
            </a:r>
          </a:p>
          <a:p>
            <a:pPr marL="85725" indent="-85725">
              <a:spcAft>
                <a:spcPts val="600"/>
              </a:spcAft>
              <a:buFont typeface="Arial" charset="0"/>
              <a:buChar char="•"/>
            </a:pPr>
            <a:r>
              <a:rPr lang="en-US" sz="1000" dirty="0">
                <a:latin typeface="Verdana" charset="0"/>
              </a:rPr>
              <a:t>Key point / Evidence</a:t>
            </a:r>
          </a:p>
        </p:txBody>
      </p:sp>
      <p:cxnSp>
        <p:nvCxnSpPr>
          <p:cNvPr id="5141" name="Straight Connector 33"/>
          <p:cNvCxnSpPr>
            <a:cxnSpLocks noChangeShapeType="1"/>
            <a:endCxn id="5130" idx="0"/>
          </p:cNvCxnSpPr>
          <p:nvPr/>
        </p:nvCxnSpPr>
        <p:spPr bwMode="auto">
          <a:xfrm>
            <a:off x="3287183" y="2886075"/>
            <a:ext cx="0" cy="177800"/>
          </a:xfrm>
          <a:prstGeom prst="line">
            <a:avLst/>
          </a:prstGeom>
          <a:noFill/>
          <a:ln w="28575" algn="ctr">
            <a:solidFill>
              <a:srgbClr val="B1BFC7"/>
            </a:solidFill>
            <a:round/>
            <a:headEnd/>
            <a:tailEnd/>
          </a:ln>
        </p:spPr>
      </p:cxnSp>
      <p:sp>
        <p:nvSpPr>
          <p:cNvPr id="3" name="Rectangle 125"/>
          <p:cNvSpPr>
            <a:spLocks noChangeArrowheads="1"/>
          </p:cNvSpPr>
          <p:nvPr/>
        </p:nvSpPr>
        <p:spPr bwMode="auto">
          <a:xfrm>
            <a:off x="4794780" y="3063876"/>
            <a:ext cx="2710391" cy="568325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000" b="1" dirty="0">
                <a:solidFill>
                  <a:schemeClr val="bg1"/>
                </a:solidFill>
                <a:latin typeface="Verdana" charset="0"/>
              </a:rPr>
              <a:t>Headline point / Reason 2</a:t>
            </a:r>
          </a:p>
        </p:txBody>
      </p:sp>
      <p:sp>
        <p:nvSpPr>
          <p:cNvPr id="4" name="Rectangle 56"/>
          <p:cNvSpPr>
            <a:spLocks noChangeArrowheads="1"/>
          </p:cNvSpPr>
          <p:nvPr/>
        </p:nvSpPr>
        <p:spPr bwMode="gray">
          <a:xfrm>
            <a:off x="4794780" y="3698875"/>
            <a:ext cx="2710391" cy="2667000"/>
          </a:xfrm>
          <a:prstGeom prst="rect">
            <a:avLst/>
          </a:prstGeom>
          <a:solidFill>
            <a:srgbClr val="E7E7E7"/>
          </a:solidFill>
          <a:ln w="12700">
            <a:solidFill>
              <a:srgbClr val="E7E7E7"/>
            </a:solidFill>
            <a:round/>
            <a:headEnd/>
            <a:tailEnd/>
          </a:ln>
        </p:spPr>
        <p:txBody>
          <a:bodyPr lIns="36000" tIns="44802" rIns="36000" bIns="44802"/>
          <a:lstStyle/>
          <a:p>
            <a:pPr marL="85725" indent="-85725">
              <a:spcAft>
                <a:spcPts val="600"/>
              </a:spcAft>
              <a:buFont typeface="Arial" charset="0"/>
              <a:buChar char="•"/>
            </a:pPr>
            <a:r>
              <a:rPr lang="en-US" sz="1000" dirty="0">
                <a:latin typeface="Verdana" charset="0"/>
              </a:rPr>
              <a:t>Key point / Evidence</a:t>
            </a:r>
          </a:p>
          <a:p>
            <a:pPr marL="85725" indent="-85725">
              <a:spcAft>
                <a:spcPts val="600"/>
              </a:spcAft>
              <a:buFont typeface="Arial" charset="0"/>
              <a:buChar char="•"/>
            </a:pPr>
            <a:r>
              <a:rPr lang="en-US" sz="1000" dirty="0">
                <a:latin typeface="Verdana" charset="0"/>
              </a:rPr>
              <a:t>Key point / Evidence</a:t>
            </a:r>
          </a:p>
          <a:p>
            <a:pPr marL="85725" indent="-85725">
              <a:spcAft>
                <a:spcPts val="600"/>
              </a:spcAft>
              <a:buFont typeface="Arial" charset="0"/>
              <a:buChar char="•"/>
            </a:pPr>
            <a:r>
              <a:rPr lang="en-US" sz="1000" dirty="0">
                <a:latin typeface="Verdana" charset="0"/>
              </a:rPr>
              <a:t>Key point / Evidence</a:t>
            </a:r>
          </a:p>
        </p:txBody>
      </p:sp>
      <p:cxnSp>
        <p:nvCxnSpPr>
          <p:cNvPr id="5" name="Straight Connector 33"/>
          <p:cNvCxnSpPr>
            <a:cxnSpLocks noChangeShapeType="1"/>
            <a:endCxn id="5130" idx="0"/>
          </p:cNvCxnSpPr>
          <p:nvPr/>
        </p:nvCxnSpPr>
        <p:spPr bwMode="auto">
          <a:xfrm>
            <a:off x="6149974" y="2886075"/>
            <a:ext cx="0" cy="177800"/>
          </a:xfrm>
          <a:prstGeom prst="line">
            <a:avLst/>
          </a:prstGeom>
          <a:noFill/>
          <a:ln w="28575" algn="ctr">
            <a:solidFill>
              <a:srgbClr val="B1BFC7"/>
            </a:solidFill>
            <a:round/>
            <a:headEnd/>
            <a:tailEnd/>
          </a:ln>
        </p:spPr>
      </p:cxnSp>
      <p:sp>
        <p:nvSpPr>
          <p:cNvPr id="6" name="Rectangle 125"/>
          <p:cNvSpPr>
            <a:spLocks noChangeArrowheads="1"/>
          </p:cNvSpPr>
          <p:nvPr/>
        </p:nvSpPr>
        <p:spPr bwMode="auto">
          <a:xfrm>
            <a:off x="7657571" y="3063876"/>
            <a:ext cx="2710391" cy="568325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000" b="1" dirty="0">
                <a:solidFill>
                  <a:schemeClr val="bg1"/>
                </a:solidFill>
                <a:latin typeface="Verdana" charset="0"/>
              </a:rPr>
              <a:t>Headline point / Reason 3</a:t>
            </a:r>
          </a:p>
        </p:txBody>
      </p:sp>
      <p:sp>
        <p:nvSpPr>
          <p:cNvPr id="7" name="Rectangle 56"/>
          <p:cNvSpPr>
            <a:spLocks noChangeArrowheads="1"/>
          </p:cNvSpPr>
          <p:nvPr/>
        </p:nvSpPr>
        <p:spPr bwMode="gray">
          <a:xfrm>
            <a:off x="7657571" y="3698875"/>
            <a:ext cx="2710391" cy="2667000"/>
          </a:xfrm>
          <a:prstGeom prst="rect">
            <a:avLst/>
          </a:prstGeom>
          <a:solidFill>
            <a:srgbClr val="E7E7E7"/>
          </a:solidFill>
          <a:ln w="12700">
            <a:solidFill>
              <a:srgbClr val="E7E7E7"/>
            </a:solidFill>
            <a:round/>
            <a:headEnd/>
            <a:tailEnd/>
          </a:ln>
        </p:spPr>
        <p:txBody>
          <a:bodyPr lIns="36000" tIns="44802" rIns="36000" bIns="44802"/>
          <a:lstStyle/>
          <a:p>
            <a:pPr marL="85725" indent="-85725">
              <a:spcAft>
                <a:spcPts val="600"/>
              </a:spcAft>
              <a:buFont typeface="Arial" charset="0"/>
              <a:buChar char="•"/>
            </a:pPr>
            <a:r>
              <a:rPr lang="en-US" sz="1000" dirty="0">
                <a:latin typeface="Verdana" charset="0"/>
              </a:rPr>
              <a:t>Key point / Evidence</a:t>
            </a:r>
          </a:p>
          <a:p>
            <a:pPr marL="85725" indent="-85725">
              <a:spcAft>
                <a:spcPts val="600"/>
              </a:spcAft>
              <a:buFont typeface="Arial" charset="0"/>
              <a:buChar char="•"/>
            </a:pPr>
            <a:r>
              <a:rPr lang="en-US" sz="1000" dirty="0">
                <a:latin typeface="Verdana" charset="0"/>
              </a:rPr>
              <a:t>Key point / Evidence</a:t>
            </a:r>
          </a:p>
          <a:p>
            <a:pPr marL="85725" indent="-85725">
              <a:spcAft>
                <a:spcPts val="600"/>
              </a:spcAft>
              <a:buFont typeface="Arial" charset="0"/>
              <a:buChar char="•"/>
            </a:pPr>
            <a:r>
              <a:rPr lang="en-US" sz="1000" dirty="0">
                <a:latin typeface="Verdana" charset="0"/>
              </a:rPr>
              <a:t>Key point / Evidence</a:t>
            </a:r>
          </a:p>
        </p:txBody>
      </p:sp>
      <p:cxnSp>
        <p:nvCxnSpPr>
          <p:cNvPr id="8" name="Straight Connector 33"/>
          <p:cNvCxnSpPr>
            <a:cxnSpLocks noChangeShapeType="1"/>
            <a:endCxn id="5130" idx="0"/>
          </p:cNvCxnSpPr>
          <p:nvPr/>
        </p:nvCxnSpPr>
        <p:spPr bwMode="auto">
          <a:xfrm>
            <a:off x="9012765" y="2886075"/>
            <a:ext cx="0" cy="177800"/>
          </a:xfrm>
          <a:prstGeom prst="line">
            <a:avLst/>
          </a:prstGeom>
          <a:noFill/>
          <a:ln w="28575" algn="ctr">
            <a:solidFill>
              <a:srgbClr val="B1BFC7"/>
            </a:solidFill>
            <a:round/>
            <a:headEnd/>
            <a:tailEnd/>
          </a:ln>
        </p:spPr>
      </p:cxnSp>
      <p:cxnSp>
        <p:nvCxnSpPr>
          <p:cNvPr id="5142" name="Straight Connector 42"/>
          <p:cNvCxnSpPr>
            <a:cxnSpLocks noChangeShapeType="1"/>
          </p:cNvCxnSpPr>
          <p:nvPr/>
        </p:nvCxnSpPr>
        <p:spPr bwMode="auto">
          <a:xfrm>
            <a:off x="3287183" y="2886075"/>
            <a:ext cx="5725582" cy="0"/>
          </a:xfrm>
          <a:prstGeom prst="line">
            <a:avLst/>
          </a:prstGeom>
          <a:noFill/>
          <a:ln w="28575" algn="ctr">
            <a:solidFill>
              <a:srgbClr val="B1BFC7"/>
            </a:solidFill>
            <a:round/>
            <a:headEnd/>
            <a:tailEnd/>
          </a:ln>
        </p:spPr>
      </p:cxnSp>
      <p:cxnSp>
        <p:nvCxnSpPr>
          <p:cNvPr id="9" name="Straight Connector 33"/>
          <p:cNvCxnSpPr>
            <a:cxnSpLocks noChangeShapeType="1"/>
            <a:endCxn id="5130" idx="0"/>
          </p:cNvCxnSpPr>
          <p:nvPr/>
        </p:nvCxnSpPr>
        <p:spPr bwMode="auto">
          <a:xfrm>
            <a:off x="6149974" y="2713039"/>
            <a:ext cx="0" cy="173037"/>
          </a:xfrm>
          <a:prstGeom prst="line">
            <a:avLst/>
          </a:prstGeom>
          <a:noFill/>
          <a:ln w="28575" algn="ctr">
            <a:solidFill>
              <a:srgbClr val="B1BFC7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506787205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6A1475C-907D-AEBA-2CE1-FDB240EF5E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9411918"/>
              </p:ext>
            </p:extLst>
          </p:nvPr>
        </p:nvGraphicFramePr>
        <p:xfrm>
          <a:off x="974785" y="733245"/>
          <a:ext cx="10308566" cy="5405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6293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144</Words>
  <Application>Microsoft Office PowerPoint</Application>
  <PresentationFormat>Widescreen</PresentationFormat>
  <Paragraphs>35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Youngblood</dc:creator>
  <cp:lastModifiedBy>Steven Youngblood</cp:lastModifiedBy>
  <cp:revision>1</cp:revision>
  <dcterms:created xsi:type="dcterms:W3CDTF">2023-09-29T05:55:44Z</dcterms:created>
  <dcterms:modified xsi:type="dcterms:W3CDTF">2025-06-12T22:31:05Z</dcterms:modified>
</cp:coreProperties>
</file>