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5" r:id="rId1"/>
    <p:sldMasterId id="2147483696" r:id="rId2"/>
  </p:sldMasterIdLst>
  <p:notesMasterIdLst>
    <p:notesMasterId r:id="rId16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</p:sldIdLst>
  <p:sldSz cx="9144000" cy="5143500" type="screen16x9"/>
  <p:notesSz cx="6858000" cy="9144000"/>
  <p:embeddedFontLst>
    <p:embeddedFont>
      <p:font typeface="Lato" panose="020F0502020204030203" pitchFamily="34" charset="0"/>
      <p:regular r:id="rId17"/>
      <p:bold r:id="rId18"/>
      <p:italic r:id="rId19"/>
      <p:boldItalic r:id="rId20"/>
    </p:embeddedFont>
    <p:embeddedFont>
      <p:font typeface="Neuton Light" pitchFamily="2" charset="0"/>
      <p:regular r:id="rId21"/>
      <p:bold r:id="rId22"/>
      <p:italic r:id="rId23"/>
      <p:boldItalic r:id="rId24"/>
    </p:embeddedFont>
    <p:embeddedFont>
      <p:font typeface="Playfair Display" pitchFamily="2" charset="77"/>
      <p:regular r:id="rId25"/>
      <p:bold r:id="rId26"/>
      <p:italic r:id="rId27"/>
      <p:boldItalic r:id="rId28"/>
    </p:embeddedFont>
    <p:embeddedFont>
      <p:font typeface="Playfair Display Medium" pitchFamily="2" charset="77"/>
      <p:regular r:id="rId29"/>
      <p:bold r:id="rId30"/>
      <p:italic r:id="rId31"/>
      <p:boldItalic r:id="rId3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273"/>
    <p:restoredTop sz="91692"/>
  </p:normalViewPr>
  <p:slideViewPr>
    <p:cSldViewPr snapToGrid="0">
      <p:cViewPr varScale="1">
        <p:scale>
          <a:sx n="45" d="100"/>
          <a:sy n="45" d="100"/>
        </p:scale>
        <p:origin x="1376" y="4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1.xml"/><Relationship Id="rId21" Type="http://schemas.openxmlformats.org/officeDocument/2006/relationships/font" Target="fonts/font5.fntdata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8.fntdata"/><Relationship Id="rId32" Type="http://schemas.openxmlformats.org/officeDocument/2006/relationships/font" Target="fonts/font16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font" Target="fonts/font3.fntdata"/><Relationship Id="rId31" Type="http://schemas.openxmlformats.org/officeDocument/2006/relationships/font" Target="fonts/font1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35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3a08e877bd3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" name="Google Shape;316;g3a08e877bd3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" dirty="0"/>
              <a:t>Sara</a:t>
            </a: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g3a08e877bd3_3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1" name="Google Shape;441;g3a08e877bd3_3_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g3a08e877bd3_3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9" name="Google Shape;449;g3a08e877bd3_3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g37016af3947_3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7" name="Google Shape;457;g37016af3947_3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Rachel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g37016af3947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5" name="Google Shape;465;g37016af3947_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Rachel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3a08e877bd3_1_3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9" name="Google Shape;329;g3a08e877bd3_1_3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Sara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3a08e877bd3_1_2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Google Shape;353;g3a08e877bd3_1_2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All Team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g3a08e877bd3_1_3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5" name="Google Shape;385;g3a08e877bd3_1_3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Sarah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g3a08e877bd3_1_3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2" name="Google Shape;392;g3a08e877bd3_1_3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Sara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g3a08e877bd3_1_3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0" name="Google Shape;400;g3a08e877bd3_1_3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Danielle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g3a08e877bd3_3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7" name="Google Shape;417;g3a08e877bd3_3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3a08e877bd3_3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5" name="Google Shape;425;g3a08e877bd3_3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g3a08e877bd3_3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3" name="Google Shape;433;g3a08e877bd3_3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title only">
  <p:cSld name="BLANK_1_1_1_1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4"/>
          <p:cNvSpPr txBox="1">
            <a:spLocks noGrp="1"/>
          </p:cNvSpPr>
          <p:nvPr>
            <p:ph type="title"/>
          </p:nvPr>
        </p:nvSpPr>
        <p:spPr>
          <a:xfrm>
            <a:off x="276075" y="457200"/>
            <a:ext cx="5713200" cy="5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55" name="Google Shape;55;p14"/>
          <p:cNvSpPr txBox="1">
            <a:spLocks noGrp="1"/>
          </p:cNvSpPr>
          <p:nvPr>
            <p:ph type="subTitle" idx="1"/>
          </p:nvPr>
        </p:nvSpPr>
        <p:spPr>
          <a:xfrm>
            <a:off x="276075" y="4815950"/>
            <a:ext cx="2010000" cy="183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sldNum" idx="12"/>
          </p:nvPr>
        </p:nvSpPr>
        <p:spPr>
          <a:xfrm>
            <a:off x="8656458" y="4815950"/>
            <a:ext cx="336000" cy="18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>
              <a:buNone/>
              <a:defRPr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>
              <a:buNone/>
              <a:defRPr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>
              <a:buNone/>
              <a:defRPr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>
              <a:buNone/>
              <a:defRPr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>
              <a:buNone/>
              <a:defRPr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>
              <a:buNone/>
              <a:defRPr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>
              <a:buNone/>
              <a:defRPr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>
              <a:buNone/>
              <a:defRPr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text boxes">
  <p:cSld name="BLANK_1_1_1_1_8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5"/>
          <p:cNvSpPr txBox="1">
            <a:spLocks noGrp="1"/>
          </p:cNvSpPr>
          <p:nvPr>
            <p:ph type="title"/>
          </p:nvPr>
        </p:nvSpPr>
        <p:spPr>
          <a:xfrm>
            <a:off x="276075" y="457200"/>
            <a:ext cx="5713200" cy="5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59" name="Google Shape;59;p15"/>
          <p:cNvSpPr txBox="1">
            <a:spLocks noGrp="1"/>
          </p:cNvSpPr>
          <p:nvPr>
            <p:ph type="subTitle" idx="1"/>
          </p:nvPr>
        </p:nvSpPr>
        <p:spPr>
          <a:xfrm>
            <a:off x="276075" y="4815950"/>
            <a:ext cx="2010000" cy="183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5"/>
          <p:cNvSpPr txBox="1">
            <a:spLocks noGrp="1"/>
          </p:cNvSpPr>
          <p:nvPr>
            <p:ph type="sldNum" idx="12"/>
          </p:nvPr>
        </p:nvSpPr>
        <p:spPr>
          <a:xfrm>
            <a:off x="8656458" y="4815950"/>
            <a:ext cx="336000" cy="18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>
              <a:buNone/>
              <a:defRPr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>
              <a:buNone/>
              <a:defRPr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>
              <a:buNone/>
              <a:defRPr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>
              <a:buNone/>
              <a:defRPr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>
              <a:buNone/>
              <a:defRPr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>
              <a:buNone/>
              <a:defRPr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>
              <a:buNone/>
              <a:defRPr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>
              <a:buNone/>
              <a:defRPr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1" name="Google Shape;61;p15"/>
          <p:cNvSpPr txBox="1">
            <a:spLocks noGrp="1"/>
          </p:cNvSpPr>
          <p:nvPr>
            <p:ph type="subTitle" idx="2"/>
          </p:nvPr>
        </p:nvSpPr>
        <p:spPr>
          <a:xfrm>
            <a:off x="407100" y="1488125"/>
            <a:ext cx="1359000" cy="215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layfair Display"/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layfair Display"/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layfair Display"/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layfair Display"/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layfair Display"/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layfair Display"/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layfair Display"/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layfair Display"/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layfair Display"/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62" name="Google Shape;62;p15"/>
          <p:cNvSpPr txBox="1">
            <a:spLocks noGrp="1"/>
          </p:cNvSpPr>
          <p:nvPr>
            <p:ph type="subTitle" idx="3"/>
          </p:nvPr>
        </p:nvSpPr>
        <p:spPr>
          <a:xfrm>
            <a:off x="2710550" y="1488125"/>
            <a:ext cx="1359000" cy="215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layfair Display"/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layfair Display"/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layfair Display"/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layfair Display"/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layfair Display"/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layfair Display"/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layfair Display"/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layfair Display"/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layfair Display"/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63" name="Google Shape;63;p15"/>
          <p:cNvSpPr txBox="1">
            <a:spLocks noGrp="1"/>
          </p:cNvSpPr>
          <p:nvPr>
            <p:ph type="subTitle" idx="4"/>
          </p:nvPr>
        </p:nvSpPr>
        <p:spPr>
          <a:xfrm>
            <a:off x="5014000" y="1488125"/>
            <a:ext cx="1359000" cy="215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layfair Display"/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layfair Display"/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layfair Display"/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layfair Display"/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layfair Display"/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layfair Display"/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layfair Display"/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layfair Display"/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layfair Display"/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64" name="Google Shape;64;p15"/>
          <p:cNvSpPr txBox="1">
            <a:spLocks noGrp="1"/>
          </p:cNvSpPr>
          <p:nvPr>
            <p:ph type="subTitle" idx="5"/>
          </p:nvPr>
        </p:nvSpPr>
        <p:spPr>
          <a:xfrm>
            <a:off x="7317450" y="1488125"/>
            <a:ext cx="1359000" cy="215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layfair Display"/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layfair Display"/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layfair Display"/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layfair Display"/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layfair Display"/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layfair Display"/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layfair Display"/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layfair Display"/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layfair Display"/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65" name="Google Shape;65;p15"/>
          <p:cNvSpPr txBox="1">
            <a:spLocks noGrp="1"/>
          </p:cNvSpPr>
          <p:nvPr>
            <p:ph type="body" idx="6"/>
          </p:nvPr>
        </p:nvSpPr>
        <p:spPr>
          <a:xfrm>
            <a:off x="407100" y="1895400"/>
            <a:ext cx="1422300" cy="755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●"/>
              <a:defRPr sz="1000"/>
            </a:lvl1pPr>
            <a:lvl2pPr marL="914400" lvl="1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○"/>
              <a:defRPr sz="1000"/>
            </a:lvl2pPr>
            <a:lvl3pPr marL="1371600" lvl="2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■"/>
              <a:defRPr sz="1000"/>
            </a:lvl3pPr>
            <a:lvl4pPr marL="1828800" lvl="3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●"/>
              <a:defRPr sz="1000"/>
            </a:lvl4pPr>
            <a:lvl5pPr marL="2286000" lvl="4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○"/>
              <a:defRPr sz="1000"/>
            </a:lvl5pPr>
            <a:lvl6pPr marL="2743200" lvl="5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■"/>
              <a:defRPr sz="1000"/>
            </a:lvl6pPr>
            <a:lvl7pPr marL="3200400" lvl="6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●"/>
              <a:defRPr sz="1000"/>
            </a:lvl7pPr>
            <a:lvl8pPr marL="3657600" lvl="7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○"/>
              <a:defRPr sz="1000"/>
            </a:lvl8pPr>
            <a:lvl9pPr marL="4114800" lvl="8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■"/>
              <a:defRPr sz="1000"/>
            </a:lvl9pPr>
          </a:lstStyle>
          <a:p>
            <a:endParaRPr/>
          </a:p>
        </p:txBody>
      </p:sp>
      <p:sp>
        <p:nvSpPr>
          <p:cNvPr id="66" name="Google Shape;66;p15"/>
          <p:cNvSpPr txBox="1">
            <a:spLocks noGrp="1"/>
          </p:cNvSpPr>
          <p:nvPr>
            <p:ph type="body" idx="7"/>
          </p:nvPr>
        </p:nvSpPr>
        <p:spPr>
          <a:xfrm>
            <a:off x="2710550" y="1895400"/>
            <a:ext cx="1422300" cy="755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●"/>
              <a:defRPr sz="1000"/>
            </a:lvl1pPr>
            <a:lvl2pPr marL="914400" lvl="1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○"/>
              <a:defRPr sz="1000"/>
            </a:lvl2pPr>
            <a:lvl3pPr marL="1371600" lvl="2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■"/>
              <a:defRPr sz="1000"/>
            </a:lvl3pPr>
            <a:lvl4pPr marL="1828800" lvl="3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●"/>
              <a:defRPr sz="1000"/>
            </a:lvl4pPr>
            <a:lvl5pPr marL="2286000" lvl="4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○"/>
              <a:defRPr sz="1000"/>
            </a:lvl5pPr>
            <a:lvl6pPr marL="2743200" lvl="5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■"/>
              <a:defRPr sz="1000"/>
            </a:lvl6pPr>
            <a:lvl7pPr marL="3200400" lvl="6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●"/>
              <a:defRPr sz="1000"/>
            </a:lvl7pPr>
            <a:lvl8pPr marL="3657600" lvl="7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○"/>
              <a:defRPr sz="1000"/>
            </a:lvl8pPr>
            <a:lvl9pPr marL="4114800" lvl="8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■"/>
              <a:defRPr sz="1000"/>
            </a:lvl9pPr>
          </a:lstStyle>
          <a:p>
            <a:endParaRPr/>
          </a:p>
        </p:txBody>
      </p:sp>
      <p:sp>
        <p:nvSpPr>
          <p:cNvPr id="67" name="Google Shape;67;p15"/>
          <p:cNvSpPr txBox="1">
            <a:spLocks noGrp="1"/>
          </p:cNvSpPr>
          <p:nvPr>
            <p:ph type="body" idx="8"/>
          </p:nvPr>
        </p:nvSpPr>
        <p:spPr>
          <a:xfrm>
            <a:off x="5014000" y="1895400"/>
            <a:ext cx="1422300" cy="755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●"/>
              <a:defRPr sz="1000"/>
            </a:lvl1pPr>
            <a:lvl2pPr marL="914400" lvl="1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○"/>
              <a:defRPr sz="1000"/>
            </a:lvl2pPr>
            <a:lvl3pPr marL="1371600" lvl="2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■"/>
              <a:defRPr sz="1000"/>
            </a:lvl3pPr>
            <a:lvl4pPr marL="1828800" lvl="3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●"/>
              <a:defRPr sz="1000"/>
            </a:lvl4pPr>
            <a:lvl5pPr marL="2286000" lvl="4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○"/>
              <a:defRPr sz="1000"/>
            </a:lvl5pPr>
            <a:lvl6pPr marL="2743200" lvl="5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■"/>
              <a:defRPr sz="1000"/>
            </a:lvl6pPr>
            <a:lvl7pPr marL="3200400" lvl="6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●"/>
              <a:defRPr sz="1000"/>
            </a:lvl7pPr>
            <a:lvl8pPr marL="3657600" lvl="7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○"/>
              <a:defRPr sz="1000"/>
            </a:lvl8pPr>
            <a:lvl9pPr marL="4114800" lvl="8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■"/>
              <a:defRPr sz="1000"/>
            </a:lvl9pPr>
          </a:lstStyle>
          <a:p>
            <a:endParaRPr/>
          </a:p>
        </p:txBody>
      </p:sp>
      <p:sp>
        <p:nvSpPr>
          <p:cNvPr id="68" name="Google Shape;68;p15"/>
          <p:cNvSpPr txBox="1">
            <a:spLocks noGrp="1"/>
          </p:cNvSpPr>
          <p:nvPr>
            <p:ph type="body" idx="9"/>
          </p:nvPr>
        </p:nvSpPr>
        <p:spPr>
          <a:xfrm>
            <a:off x="7317450" y="1895400"/>
            <a:ext cx="1422300" cy="755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●"/>
              <a:defRPr sz="1000"/>
            </a:lvl1pPr>
            <a:lvl2pPr marL="914400" lvl="1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○"/>
              <a:defRPr sz="1000"/>
            </a:lvl2pPr>
            <a:lvl3pPr marL="1371600" lvl="2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■"/>
              <a:defRPr sz="1000"/>
            </a:lvl3pPr>
            <a:lvl4pPr marL="1828800" lvl="3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●"/>
              <a:defRPr sz="1000"/>
            </a:lvl4pPr>
            <a:lvl5pPr marL="2286000" lvl="4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○"/>
              <a:defRPr sz="1000"/>
            </a:lvl5pPr>
            <a:lvl6pPr marL="2743200" lvl="5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■"/>
              <a:defRPr sz="1000"/>
            </a:lvl6pPr>
            <a:lvl7pPr marL="3200400" lvl="6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●"/>
              <a:defRPr sz="1000"/>
            </a:lvl7pPr>
            <a:lvl8pPr marL="3657600" lvl="7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○"/>
              <a:defRPr sz="1000"/>
            </a:lvl8pPr>
            <a:lvl9pPr marL="4114800" lvl="8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■"/>
              <a:defRPr sz="1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text boxes with small statement">
  <p:cSld name="BLANK_1_1_1_1_6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6"/>
          <p:cNvSpPr txBox="1">
            <a:spLocks noGrp="1"/>
          </p:cNvSpPr>
          <p:nvPr>
            <p:ph type="body" idx="1"/>
          </p:nvPr>
        </p:nvSpPr>
        <p:spPr>
          <a:xfrm>
            <a:off x="5503325" y="524750"/>
            <a:ext cx="3356100" cy="8778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ato"/>
              <a:buChar char="●"/>
              <a:defRPr sz="1800"/>
            </a:lvl1pPr>
            <a:lvl2pPr marL="914400" lvl="1" indent="-3429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ato"/>
              <a:buChar char="○"/>
              <a:defRPr sz="1800"/>
            </a:lvl2pPr>
            <a:lvl3pPr marL="1371600" lvl="2" indent="-3429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ato"/>
              <a:buChar char="■"/>
              <a:defRPr sz="1800"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ato"/>
              <a:buChar char="●"/>
              <a:defRPr sz="1800"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ato"/>
              <a:buChar char="○"/>
              <a:defRPr sz="1800"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ato"/>
              <a:buChar char="■"/>
              <a:defRPr sz="1800"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ato"/>
              <a:buChar char="●"/>
              <a:defRPr sz="1800"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ato"/>
              <a:buChar char="○"/>
              <a:defRPr sz="1800"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ato"/>
              <a:buChar char="■"/>
              <a:defRPr sz="1800"/>
            </a:lvl9pPr>
          </a:lstStyle>
          <a:p>
            <a:endParaRPr/>
          </a:p>
        </p:txBody>
      </p:sp>
      <p:sp>
        <p:nvSpPr>
          <p:cNvPr id="71" name="Google Shape;71;p16"/>
          <p:cNvSpPr txBox="1">
            <a:spLocks noGrp="1"/>
          </p:cNvSpPr>
          <p:nvPr>
            <p:ph type="title"/>
          </p:nvPr>
        </p:nvSpPr>
        <p:spPr>
          <a:xfrm>
            <a:off x="276075" y="457200"/>
            <a:ext cx="5000100" cy="5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72" name="Google Shape;72;p16"/>
          <p:cNvSpPr txBox="1">
            <a:spLocks noGrp="1"/>
          </p:cNvSpPr>
          <p:nvPr>
            <p:ph type="subTitle" idx="2"/>
          </p:nvPr>
        </p:nvSpPr>
        <p:spPr>
          <a:xfrm>
            <a:off x="276075" y="4815950"/>
            <a:ext cx="2010000" cy="183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6"/>
          <p:cNvSpPr txBox="1">
            <a:spLocks noGrp="1"/>
          </p:cNvSpPr>
          <p:nvPr>
            <p:ph type="sldNum" idx="12"/>
          </p:nvPr>
        </p:nvSpPr>
        <p:spPr>
          <a:xfrm>
            <a:off x="8656458" y="4815950"/>
            <a:ext cx="336000" cy="18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>
              <a:buNone/>
              <a:defRPr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>
              <a:buNone/>
              <a:defRPr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>
              <a:buNone/>
              <a:defRPr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>
              <a:buNone/>
              <a:defRPr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>
              <a:buNone/>
              <a:defRPr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>
              <a:buNone/>
              <a:defRPr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>
              <a:buNone/>
              <a:defRPr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>
              <a:buNone/>
              <a:defRPr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4" name="Google Shape;74;p16"/>
          <p:cNvSpPr txBox="1">
            <a:spLocks noGrp="1"/>
          </p:cNvSpPr>
          <p:nvPr>
            <p:ph type="subTitle" idx="3"/>
          </p:nvPr>
        </p:nvSpPr>
        <p:spPr>
          <a:xfrm>
            <a:off x="279528" y="2903871"/>
            <a:ext cx="1970100" cy="3363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layfair Display Medium"/>
              <a:buNone/>
              <a:defRPr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layfair Display Medium"/>
              <a:buNone/>
              <a:defRPr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layfair Display Medium"/>
              <a:buNone/>
              <a:defRPr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layfair Display Medium"/>
              <a:buNone/>
              <a:defRPr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layfair Display Medium"/>
              <a:buNone/>
              <a:defRPr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layfair Display Medium"/>
              <a:buNone/>
              <a:defRPr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layfair Display Medium"/>
              <a:buNone/>
              <a:defRPr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layfair Display Medium"/>
              <a:buNone/>
              <a:defRPr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9pPr>
          </a:lstStyle>
          <a:p>
            <a:endParaRPr/>
          </a:p>
        </p:txBody>
      </p:sp>
      <p:sp>
        <p:nvSpPr>
          <p:cNvPr id="75" name="Google Shape;75;p16"/>
          <p:cNvSpPr txBox="1">
            <a:spLocks noGrp="1"/>
          </p:cNvSpPr>
          <p:nvPr>
            <p:ph type="subTitle" idx="4"/>
          </p:nvPr>
        </p:nvSpPr>
        <p:spPr>
          <a:xfrm>
            <a:off x="2489940" y="2903871"/>
            <a:ext cx="1970100" cy="3363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layfair Display Medium"/>
              <a:buNone/>
              <a:defRPr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layfair Display Medium"/>
              <a:buNone/>
              <a:defRPr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layfair Display Medium"/>
              <a:buNone/>
              <a:defRPr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layfair Display Medium"/>
              <a:buNone/>
              <a:defRPr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layfair Display Medium"/>
              <a:buNone/>
              <a:defRPr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layfair Display Medium"/>
              <a:buNone/>
              <a:defRPr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layfair Display Medium"/>
              <a:buNone/>
              <a:defRPr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layfair Display Medium"/>
              <a:buNone/>
              <a:defRPr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9pPr>
          </a:lstStyle>
          <a:p>
            <a:endParaRPr/>
          </a:p>
        </p:txBody>
      </p:sp>
      <p:sp>
        <p:nvSpPr>
          <p:cNvPr id="76" name="Google Shape;76;p16"/>
          <p:cNvSpPr txBox="1">
            <a:spLocks noGrp="1"/>
          </p:cNvSpPr>
          <p:nvPr>
            <p:ph type="subTitle" idx="5"/>
          </p:nvPr>
        </p:nvSpPr>
        <p:spPr>
          <a:xfrm>
            <a:off x="4695138" y="2903871"/>
            <a:ext cx="1970100" cy="3363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layfair Display Medium"/>
              <a:buNone/>
              <a:defRPr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layfair Display Medium"/>
              <a:buNone/>
              <a:defRPr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layfair Display Medium"/>
              <a:buNone/>
              <a:defRPr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layfair Display Medium"/>
              <a:buNone/>
              <a:defRPr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layfair Display Medium"/>
              <a:buNone/>
              <a:defRPr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layfair Display Medium"/>
              <a:buNone/>
              <a:defRPr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layfair Display Medium"/>
              <a:buNone/>
              <a:defRPr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layfair Display Medium"/>
              <a:buNone/>
              <a:defRPr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9pPr>
          </a:lstStyle>
          <a:p>
            <a:endParaRPr/>
          </a:p>
        </p:txBody>
      </p:sp>
      <p:sp>
        <p:nvSpPr>
          <p:cNvPr id="77" name="Google Shape;77;p16"/>
          <p:cNvSpPr txBox="1">
            <a:spLocks noGrp="1"/>
          </p:cNvSpPr>
          <p:nvPr>
            <p:ph type="subTitle" idx="6"/>
          </p:nvPr>
        </p:nvSpPr>
        <p:spPr>
          <a:xfrm>
            <a:off x="6900335" y="2903871"/>
            <a:ext cx="1970100" cy="3363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layfair Display Medium"/>
              <a:buNone/>
              <a:defRPr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layfair Display Medium"/>
              <a:buNone/>
              <a:defRPr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layfair Display Medium"/>
              <a:buNone/>
              <a:defRPr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layfair Display Medium"/>
              <a:buNone/>
              <a:defRPr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layfair Display Medium"/>
              <a:buNone/>
              <a:defRPr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layfair Display Medium"/>
              <a:buNone/>
              <a:defRPr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layfair Display Medium"/>
              <a:buNone/>
              <a:defRPr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layfair Display Medium"/>
              <a:buNone/>
              <a:defRPr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9pPr>
          </a:lstStyle>
          <a:p>
            <a:endParaRPr/>
          </a:p>
        </p:txBody>
      </p:sp>
      <p:sp>
        <p:nvSpPr>
          <p:cNvPr id="78" name="Google Shape;78;p16"/>
          <p:cNvSpPr txBox="1">
            <a:spLocks noGrp="1"/>
          </p:cNvSpPr>
          <p:nvPr>
            <p:ph type="body" idx="7"/>
          </p:nvPr>
        </p:nvSpPr>
        <p:spPr>
          <a:xfrm>
            <a:off x="274950" y="3206259"/>
            <a:ext cx="1970100" cy="10059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●"/>
              <a:defRPr sz="1000"/>
            </a:lvl1pPr>
            <a:lvl2pPr marL="914400" lvl="1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○"/>
              <a:defRPr sz="1000"/>
            </a:lvl2pPr>
            <a:lvl3pPr marL="1371600" lvl="2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■"/>
              <a:defRPr sz="1000"/>
            </a:lvl3pPr>
            <a:lvl4pPr marL="1828800" lvl="3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●"/>
              <a:defRPr sz="1000"/>
            </a:lvl4pPr>
            <a:lvl5pPr marL="2286000" lvl="4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○"/>
              <a:defRPr sz="1000"/>
            </a:lvl5pPr>
            <a:lvl6pPr marL="2743200" lvl="5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■"/>
              <a:defRPr sz="1000"/>
            </a:lvl6pPr>
            <a:lvl7pPr marL="3200400" lvl="6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●"/>
              <a:defRPr sz="1000"/>
            </a:lvl7pPr>
            <a:lvl8pPr marL="3657600" lvl="7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○"/>
              <a:defRPr sz="1000"/>
            </a:lvl8pPr>
            <a:lvl9pPr marL="4114800" lvl="8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■"/>
              <a:defRPr sz="1000"/>
            </a:lvl9pPr>
          </a:lstStyle>
          <a:p>
            <a:endParaRPr/>
          </a:p>
        </p:txBody>
      </p:sp>
      <p:sp>
        <p:nvSpPr>
          <p:cNvPr id="79" name="Google Shape;79;p16"/>
          <p:cNvSpPr txBox="1">
            <a:spLocks noGrp="1"/>
          </p:cNvSpPr>
          <p:nvPr>
            <p:ph type="body" idx="8"/>
          </p:nvPr>
        </p:nvSpPr>
        <p:spPr>
          <a:xfrm>
            <a:off x="2489940" y="3206259"/>
            <a:ext cx="1970100" cy="10059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●"/>
              <a:defRPr sz="1000"/>
            </a:lvl1pPr>
            <a:lvl2pPr marL="914400" lvl="1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○"/>
              <a:defRPr sz="1000"/>
            </a:lvl2pPr>
            <a:lvl3pPr marL="1371600" lvl="2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■"/>
              <a:defRPr sz="1000"/>
            </a:lvl3pPr>
            <a:lvl4pPr marL="1828800" lvl="3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●"/>
              <a:defRPr sz="1000"/>
            </a:lvl4pPr>
            <a:lvl5pPr marL="2286000" lvl="4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○"/>
              <a:defRPr sz="1000"/>
            </a:lvl5pPr>
            <a:lvl6pPr marL="2743200" lvl="5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■"/>
              <a:defRPr sz="1000"/>
            </a:lvl6pPr>
            <a:lvl7pPr marL="3200400" lvl="6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●"/>
              <a:defRPr sz="1000"/>
            </a:lvl7pPr>
            <a:lvl8pPr marL="3657600" lvl="7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○"/>
              <a:defRPr sz="1000"/>
            </a:lvl8pPr>
            <a:lvl9pPr marL="4114800" lvl="8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■"/>
              <a:defRPr sz="1000"/>
            </a:lvl9pPr>
          </a:lstStyle>
          <a:p>
            <a:endParaRPr/>
          </a:p>
        </p:txBody>
      </p:sp>
      <p:sp>
        <p:nvSpPr>
          <p:cNvPr id="80" name="Google Shape;80;p16"/>
          <p:cNvSpPr txBox="1">
            <a:spLocks noGrp="1"/>
          </p:cNvSpPr>
          <p:nvPr>
            <p:ph type="body" idx="9"/>
          </p:nvPr>
        </p:nvSpPr>
        <p:spPr>
          <a:xfrm>
            <a:off x="4704930" y="3206259"/>
            <a:ext cx="1970100" cy="10059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●"/>
              <a:defRPr sz="1000"/>
            </a:lvl1pPr>
            <a:lvl2pPr marL="914400" lvl="1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○"/>
              <a:defRPr sz="1000"/>
            </a:lvl2pPr>
            <a:lvl3pPr marL="1371600" lvl="2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■"/>
              <a:defRPr sz="1000"/>
            </a:lvl3pPr>
            <a:lvl4pPr marL="1828800" lvl="3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●"/>
              <a:defRPr sz="1000"/>
            </a:lvl4pPr>
            <a:lvl5pPr marL="2286000" lvl="4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○"/>
              <a:defRPr sz="1000"/>
            </a:lvl5pPr>
            <a:lvl6pPr marL="2743200" lvl="5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■"/>
              <a:defRPr sz="1000"/>
            </a:lvl6pPr>
            <a:lvl7pPr marL="3200400" lvl="6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●"/>
              <a:defRPr sz="1000"/>
            </a:lvl7pPr>
            <a:lvl8pPr marL="3657600" lvl="7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○"/>
              <a:defRPr sz="1000"/>
            </a:lvl8pPr>
            <a:lvl9pPr marL="4114800" lvl="8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■"/>
              <a:defRPr sz="1000"/>
            </a:lvl9pPr>
          </a:lstStyle>
          <a:p>
            <a:endParaRPr/>
          </a:p>
        </p:txBody>
      </p:sp>
      <p:sp>
        <p:nvSpPr>
          <p:cNvPr id="81" name="Google Shape;81;p16"/>
          <p:cNvSpPr txBox="1">
            <a:spLocks noGrp="1"/>
          </p:cNvSpPr>
          <p:nvPr>
            <p:ph type="body" idx="13"/>
          </p:nvPr>
        </p:nvSpPr>
        <p:spPr>
          <a:xfrm>
            <a:off x="6900335" y="3206259"/>
            <a:ext cx="1970100" cy="10059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●"/>
              <a:defRPr sz="1000"/>
            </a:lvl1pPr>
            <a:lvl2pPr marL="914400" lvl="1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○"/>
              <a:defRPr sz="1000"/>
            </a:lvl2pPr>
            <a:lvl3pPr marL="1371600" lvl="2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■"/>
              <a:defRPr sz="1000"/>
            </a:lvl3pPr>
            <a:lvl4pPr marL="1828800" lvl="3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●"/>
              <a:defRPr sz="1000"/>
            </a:lvl4pPr>
            <a:lvl5pPr marL="2286000" lvl="4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○"/>
              <a:defRPr sz="1000"/>
            </a:lvl5pPr>
            <a:lvl6pPr marL="2743200" lvl="5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■"/>
              <a:defRPr sz="1000"/>
            </a:lvl6pPr>
            <a:lvl7pPr marL="3200400" lvl="6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●"/>
              <a:defRPr sz="1000"/>
            </a:lvl7pPr>
            <a:lvl8pPr marL="3657600" lvl="7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○"/>
              <a:defRPr sz="1000"/>
            </a:lvl8pPr>
            <a:lvl9pPr marL="4114800" lvl="8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■"/>
              <a:defRPr sz="1000"/>
            </a:lvl9pPr>
          </a:lstStyle>
          <a:p>
            <a:endParaRPr/>
          </a:p>
        </p:txBody>
      </p:sp>
      <p:sp>
        <p:nvSpPr>
          <p:cNvPr id="82" name="Google Shape;82;p16"/>
          <p:cNvSpPr txBox="1">
            <a:spLocks noGrp="1"/>
          </p:cNvSpPr>
          <p:nvPr>
            <p:ph type="subTitle" idx="14"/>
          </p:nvPr>
        </p:nvSpPr>
        <p:spPr>
          <a:xfrm>
            <a:off x="279525" y="2672823"/>
            <a:ext cx="382500" cy="147600"/>
          </a:xfrm>
          <a:prstGeom prst="rect">
            <a:avLst/>
          </a:prstGeom>
        </p:spPr>
        <p:txBody>
          <a:bodyPr spcFirstLastPara="1" wrap="square" lIns="0" tIns="91425" rIns="91425" bIns="0" anchor="b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Font typeface="Playfair Display"/>
              <a:buNone/>
              <a:defRPr sz="1000"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000"/>
              <a:buFont typeface="Playfair Display"/>
              <a:buNone/>
              <a:defRPr sz="1000"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000"/>
              <a:buFont typeface="Playfair Display"/>
              <a:buNone/>
              <a:defRPr sz="1000"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000"/>
              <a:buFont typeface="Playfair Display"/>
              <a:buNone/>
              <a:defRPr sz="1000"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000"/>
              <a:buFont typeface="Playfair Display"/>
              <a:buNone/>
              <a:defRPr sz="1000"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Font typeface="Playfair Display"/>
              <a:buNone/>
              <a:defRPr sz="1000"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Font typeface="Playfair Display"/>
              <a:buNone/>
              <a:defRPr sz="1000"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Font typeface="Playfair Display"/>
              <a:buNone/>
              <a:defRPr sz="1000"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000"/>
              <a:buFont typeface="Playfair Display"/>
              <a:buNone/>
              <a:defRPr sz="1000"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83" name="Google Shape;83;p16"/>
          <p:cNvSpPr txBox="1">
            <a:spLocks noGrp="1"/>
          </p:cNvSpPr>
          <p:nvPr>
            <p:ph type="subTitle" idx="15"/>
          </p:nvPr>
        </p:nvSpPr>
        <p:spPr>
          <a:xfrm>
            <a:off x="2489950" y="2672823"/>
            <a:ext cx="382500" cy="147600"/>
          </a:xfrm>
          <a:prstGeom prst="rect">
            <a:avLst/>
          </a:prstGeom>
        </p:spPr>
        <p:txBody>
          <a:bodyPr spcFirstLastPara="1" wrap="square" lIns="0" tIns="91425" rIns="91425" bIns="0" anchor="b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Font typeface="Playfair Display"/>
              <a:buNone/>
              <a:defRPr sz="1000"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000"/>
              <a:buFont typeface="Playfair Display"/>
              <a:buNone/>
              <a:defRPr sz="1000"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000"/>
              <a:buFont typeface="Playfair Display"/>
              <a:buNone/>
              <a:defRPr sz="1000"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000"/>
              <a:buFont typeface="Playfair Display"/>
              <a:buNone/>
              <a:defRPr sz="1000"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000"/>
              <a:buFont typeface="Playfair Display"/>
              <a:buNone/>
              <a:defRPr sz="1000"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Font typeface="Playfair Display"/>
              <a:buNone/>
              <a:defRPr sz="1000"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Font typeface="Playfair Display"/>
              <a:buNone/>
              <a:defRPr sz="1000"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Font typeface="Playfair Display"/>
              <a:buNone/>
              <a:defRPr sz="1000"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000"/>
              <a:buFont typeface="Playfair Display"/>
              <a:buNone/>
              <a:defRPr sz="1000"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84" name="Google Shape;84;p16"/>
          <p:cNvSpPr txBox="1">
            <a:spLocks noGrp="1"/>
          </p:cNvSpPr>
          <p:nvPr>
            <p:ph type="subTitle" idx="16"/>
          </p:nvPr>
        </p:nvSpPr>
        <p:spPr>
          <a:xfrm>
            <a:off x="4700375" y="2672823"/>
            <a:ext cx="382500" cy="147600"/>
          </a:xfrm>
          <a:prstGeom prst="rect">
            <a:avLst/>
          </a:prstGeom>
        </p:spPr>
        <p:txBody>
          <a:bodyPr spcFirstLastPara="1" wrap="square" lIns="0" tIns="91425" rIns="91425" bIns="0" anchor="b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Font typeface="Playfair Display"/>
              <a:buNone/>
              <a:defRPr sz="1000"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000"/>
              <a:buFont typeface="Playfair Display"/>
              <a:buNone/>
              <a:defRPr sz="1000"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000"/>
              <a:buFont typeface="Playfair Display"/>
              <a:buNone/>
              <a:defRPr sz="1000"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000"/>
              <a:buFont typeface="Playfair Display"/>
              <a:buNone/>
              <a:defRPr sz="1000"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000"/>
              <a:buFont typeface="Playfair Display"/>
              <a:buNone/>
              <a:defRPr sz="1000"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Font typeface="Playfair Display"/>
              <a:buNone/>
              <a:defRPr sz="1000"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Font typeface="Playfair Display"/>
              <a:buNone/>
              <a:defRPr sz="1000"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Font typeface="Playfair Display"/>
              <a:buNone/>
              <a:defRPr sz="1000"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000"/>
              <a:buFont typeface="Playfair Display"/>
              <a:buNone/>
              <a:defRPr sz="1000"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85" name="Google Shape;85;p16"/>
          <p:cNvSpPr txBox="1">
            <a:spLocks noGrp="1"/>
          </p:cNvSpPr>
          <p:nvPr>
            <p:ph type="subTitle" idx="17"/>
          </p:nvPr>
        </p:nvSpPr>
        <p:spPr>
          <a:xfrm>
            <a:off x="6910800" y="2672823"/>
            <a:ext cx="382500" cy="147600"/>
          </a:xfrm>
          <a:prstGeom prst="rect">
            <a:avLst/>
          </a:prstGeom>
        </p:spPr>
        <p:txBody>
          <a:bodyPr spcFirstLastPara="1" wrap="square" lIns="0" tIns="91425" rIns="91425" bIns="0" anchor="b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Font typeface="Playfair Display"/>
              <a:buNone/>
              <a:defRPr sz="1000"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000"/>
              <a:buFont typeface="Playfair Display"/>
              <a:buNone/>
              <a:defRPr sz="1000"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000"/>
              <a:buFont typeface="Playfair Display"/>
              <a:buNone/>
              <a:defRPr sz="1000"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000"/>
              <a:buFont typeface="Playfair Display"/>
              <a:buNone/>
              <a:defRPr sz="1000"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000"/>
              <a:buFont typeface="Playfair Display"/>
              <a:buNone/>
              <a:defRPr sz="1000"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Font typeface="Playfair Display"/>
              <a:buNone/>
              <a:defRPr sz="1000"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Font typeface="Playfair Display"/>
              <a:buNone/>
              <a:defRPr sz="1000"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Font typeface="Playfair Display"/>
              <a:buNone/>
              <a:defRPr sz="1000"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000"/>
              <a:buFont typeface="Playfair Display"/>
              <a:buNone/>
              <a:defRPr sz="1000"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right image and 2 text boxes">
  <p:cSld name="BLANK_1_1_1_1_5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7"/>
          <p:cNvSpPr txBox="1">
            <a:spLocks noGrp="1"/>
          </p:cNvSpPr>
          <p:nvPr>
            <p:ph type="title"/>
          </p:nvPr>
        </p:nvSpPr>
        <p:spPr>
          <a:xfrm>
            <a:off x="276075" y="457200"/>
            <a:ext cx="6432900" cy="5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88" name="Google Shape;88;p17"/>
          <p:cNvSpPr txBox="1">
            <a:spLocks noGrp="1"/>
          </p:cNvSpPr>
          <p:nvPr>
            <p:ph type="sldNum" idx="12"/>
          </p:nvPr>
        </p:nvSpPr>
        <p:spPr>
          <a:xfrm>
            <a:off x="8656458" y="4815950"/>
            <a:ext cx="336000" cy="18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>
              <a:buNone/>
              <a:defRPr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>
              <a:buNone/>
              <a:defRPr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>
              <a:buNone/>
              <a:defRPr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>
              <a:buNone/>
              <a:defRPr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>
              <a:buNone/>
              <a:defRPr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>
              <a:buNone/>
              <a:defRPr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>
              <a:buNone/>
              <a:defRPr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>
              <a:buNone/>
              <a:defRPr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9" name="Google Shape;89;p17"/>
          <p:cNvSpPr>
            <a:spLocks noGrp="1"/>
          </p:cNvSpPr>
          <p:nvPr>
            <p:ph type="pic" idx="2"/>
          </p:nvPr>
        </p:nvSpPr>
        <p:spPr>
          <a:xfrm>
            <a:off x="6802800" y="0"/>
            <a:ext cx="2341200" cy="1189800"/>
          </a:xfrm>
          <a:prstGeom prst="rect">
            <a:avLst/>
          </a:prstGeom>
          <a:noFill/>
          <a:ln>
            <a:noFill/>
          </a:ln>
        </p:spPr>
      </p:sp>
      <p:sp>
        <p:nvSpPr>
          <p:cNvPr id="90" name="Google Shape;90;p17"/>
          <p:cNvSpPr txBox="1">
            <a:spLocks noGrp="1"/>
          </p:cNvSpPr>
          <p:nvPr>
            <p:ph type="subTitle" idx="1"/>
          </p:nvPr>
        </p:nvSpPr>
        <p:spPr>
          <a:xfrm>
            <a:off x="4682775" y="2717425"/>
            <a:ext cx="2026200" cy="313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layfair Display"/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layfair Display"/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layfair Display"/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layfair Display"/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layfair Display"/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layfair Display"/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layfair Display"/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layfair Display"/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layfair Display"/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91" name="Google Shape;91;p17"/>
          <p:cNvSpPr txBox="1">
            <a:spLocks noGrp="1"/>
          </p:cNvSpPr>
          <p:nvPr>
            <p:ph type="subTitle" idx="3"/>
          </p:nvPr>
        </p:nvSpPr>
        <p:spPr>
          <a:xfrm>
            <a:off x="6843453" y="2717425"/>
            <a:ext cx="2030100" cy="313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layfair Display"/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layfair Display"/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layfair Display"/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layfair Display"/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layfair Display"/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layfair Display"/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layfair Display"/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layfair Display"/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layfair Display"/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92" name="Google Shape;92;p17"/>
          <p:cNvSpPr txBox="1">
            <a:spLocks noGrp="1"/>
          </p:cNvSpPr>
          <p:nvPr>
            <p:ph type="subTitle" idx="4"/>
          </p:nvPr>
        </p:nvSpPr>
        <p:spPr>
          <a:xfrm>
            <a:off x="276075" y="4815950"/>
            <a:ext cx="2010000" cy="183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17"/>
          <p:cNvSpPr txBox="1">
            <a:spLocks noGrp="1"/>
          </p:cNvSpPr>
          <p:nvPr>
            <p:ph type="body" idx="5"/>
          </p:nvPr>
        </p:nvSpPr>
        <p:spPr>
          <a:xfrm>
            <a:off x="4682775" y="3042765"/>
            <a:ext cx="2026200" cy="12321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●"/>
              <a:defRPr sz="1000"/>
            </a:lvl1pPr>
            <a:lvl2pPr marL="914400" lvl="1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○"/>
              <a:defRPr sz="1000"/>
            </a:lvl2pPr>
            <a:lvl3pPr marL="1371600" lvl="2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■"/>
              <a:defRPr sz="1000"/>
            </a:lvl3pPr>
            <a:lvl4pPr marL="1828800" lvl="3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●"/>
              <a:defRPr sz="1000"/>
            </a:lvl4pPr>
            <a:lvl5pPr marL="2286000" lvl="4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○"/>
              <a:defRPr sz="1000"/>
            </a:lvl5pPr>
            <a:lvl6pPr marL="2743200" lvl="5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■"/>
              <a:defRPr sz="1000"/>
            </a:lvl6pPr>
            <a:lvl7pPr marL="3200400" lvl="6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●"/>
              <a:defRPr sz="1000"/>
            </a:lvl7pPr>
            <a:lvl8pPr marL="3657600" lvl="7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○"/>
              <a:defRPr sz="1000"/>
            </a:lvl8pPr>
            <a:lvl9pPr marL="4114800" lvl="8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■"/>
              <a:defRPr sz="1000"/>
            </a:lvl9pPr>
          </a:lstStyle>
          <a:p>
            <a:endParaRPr/>
          </a:p>
        </p:txBody>
      </p:sp>
      <p:sp>
        <p:nvSpPr>
          <p:cNvPr id="94" name="Google Shape;94;p17"/>
          <p:cNvSpPr txBox="1">
            <a:spLocks noGrp="1"/>
          </p:cNvSpPr>
          <p:nvPr>
            <p:ph type="body" idx="6"/>
          </p:nvPr>
        </p:nvSpPr>
        <p:spPr>
          <a:xfrm>
            <a:off x="6843455" y="3042765"/>
            <a:ext cx="2030100" cy="12321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●"/>
              <a:defRPr sz="1000"/>
            </a:lvl1pPr>
            <a:lvl2pPr marL="914400" lvl="1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○"/>
              <a:defRPr sz="1000"/>
            </a:lvl2pPr>
            <a:lvl3pPr marL="1371600" lvl="2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■"/>
              <a:defRPr sz="1000"/>
            </a:lvl3pPr>
            <a:lvl4pPr marL="1828800" lvl="3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●"/>
              <a:defRPr sz="1000"/>
            </a:lvl4pPr>
            <a:lvl5pPr marL="2286000" lvl="4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○"/>
              <a:defRPr sz="1000"/>
            </a:lvl5pPr>
            <a:lvl6pPr marL="2743200" lvl="5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■"/>
              <a:defRPr sz="1000"/>
            </a:lvl6pPr>
            <a:lvl7pPr marL="3200400" lvl="6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●"/>
              <a:defRPr sz="1000"/>
            </a:lvl7pPr>
            <a:lvl8pPr marL="3657600" lvl="7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○"/>
              <a:defRPr sz="1000"/>
            </a:lvl8pPr>
            <a:lvl9pPr marL="4114800" lvl="8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■"/>
              <a:defRPr sz="1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speakers info">
  <p:cSld name="BLANK_1_1_1_1_3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8"/>
          <p:cNvSpPr/>
          <p:nvPr/>
        </p:nvSpPr>
        <p:spPr>
          <a:xfrm>
            <a:off x="5461825" y="850"/>
            <a:ext cx="36822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7" name="Google Shape;97;p18"/>
          <p:cNvSpPr txBox="1">
            <a:spLocks noGrp="1"/>
          </p:cNvSpPr>
          <p:nvPr>
            <p:ph type="subTitle" idx="1"/>
          </p:nvPr>
        </p:nvSpPr>
        <p:spPr>
          <a:xfrm>
            <a:off x="1987875" y="1422801"/>
            <a:ext cx="1578300" cy="443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98" name="Google Shape;98;p18"/>
          <p:cNvSpPr txBox="1">
            <a:spLocks noGrp="1"/>
          </p:cNvSpPr>
          <p:nvPr>
            <p:ph type="subTitle" idx="2"/>
          </p:nvPr>
        </p:nvSpPr>
        <p:spPr>
          <a:xfrm>
            <a:off x="1987875" y="1849116"/>
            <a:ext cx="1547700" cy="3222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000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1000"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1000"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1000"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1000"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1000"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1000"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1000"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1000"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99" name="Google Shape;99;p18"/>
          <p:cNvSpPr>
            <a:spLocks noGrp="1"/>
          </p:cNvSpPr>
          <p:nvPr>
            <p:ph type="pic" idx="3"/>
          </p:nvPr>
        </p:nvSpPr>
        <p:spPr>
          <a:xfrm>
            <a:off x="-50" y="1424175"/>
            <a:ext cx="1838100" cy="3267000"/>
          </a:xfrm>
          <a:prstGeom prst="rect">
            <a:avLst/>
          </a:prstGeom>
          <a:noFill/>
          <a:ln>
            <a:noFill/>
          </a:ln>
        </p:spPr>
      </p:sp>
      <p:sp>
        <p:nvSpPr>
          <p:cNvPr id="100" name="Google Shape;100;p18"/>
          <p:cNvSpPr>
            <a:spLocks noGrp="1"/>
          </p:cNvSpPr>
          <p:nvPr>
            <p:ph type="pic" idx="4"/>
          </p:nvPr>
        </p:nvSpPr>
        <p:spPr>
          <a:xfrm>
            <a:off x="4527160" y="1424175"/>
            <a:ext cx="1838100" cy="3267000"/>
          </a:xfrm>
          <a:prstGeom prst="rect">
            <a:avLst/>
          </a:prstGeom>
          <a:noFill/>
          <a:ln>
            <a:noFill/>
          </a:ln>
        </p:spPr>
      </p:sp>
      <p:sp>
        <p:nvSpPr>
          <p:cNvPr id="101" name="Google Shape;101;p18"/>
          <p:cNvSpPr txBox="1">
            <a:spLocks noGrp="1"/>
          </p:cNvSpPr>
          <p:nvPr>
            <p:ph type="subTitle" idx="5"/>
          </p:nvPr>
        </p:nvSpPr>
        <p:spPr>
          <a:xfrm>
            <a:off x="6525486" y="1422801"/>
            <a:ext cx="1578300" cy="443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102" name="Google Shape;102;p18"/>
          <p:cNvSpPr txBox="1">
            <a:spLocks noGrp="1"/>
          </p:cNvSpPr>
          <p:nvPr>
            <p:ph type="subTitle" idx="6"/>
          </p:nvPr>
        </p:nvSpPr>
        <p:spPr>
          <a:xfrm>
            <a:off x="6525486" y="1849116"/>
            <a:ext cx="1547700" cy="3222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000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1000"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1000"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1000"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1000"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1000"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1000"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1000"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1000"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103" name="Google Shape;103;p18"/>
          <p:cNvSpPr txBox="1">
            <a:spLocks noGrp="1"/>
          </p:cNvSpPr>
          <p:nvPr>
            <p:ph type="title"/>
          </p:nvPr>
        </p:nvSpPr>
        <p:spPr>
          <a:xfrm>
            <a:off x="276075" y="457200"/>
            <a:ext cx="4248900" cy="76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104" name="Google Shape;104;p18"/>
          <p:cNvSpPr txBox="1">
            <a:spLocks noGrp="1"/>
          </p:cNvSpPr>
          <p:nvPr>
            <p:ph type="subTitle" idx="7"/>
          </p:nvPr>
        </p:nvSpPr>
        <p:spPr>
          <a:xfrm>
            <a:off x="276075" y="4815950"/>
            <a:ext cx="2010000" cy="183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18"/>
          <p:cNvSpPr txBox="1">
            <a:spLocks noGrp="1"/>
          </p:cNvSpPr>
          <p:nvPr>
            <p:ph type="sldNum" idx="12"/>
          </p:nvPr>
        </p:nvSpPr>
        <p:spPr>
          <a:xfrm>
            <a:off x="8656458" y="4815950"/>
            <a:ext cx="336000" cy="18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>
              <a:buNone/>
              <a:defRPr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>
              <a:buNone/>
              <a:defRPr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>
              <a:buNone/>
              <a:defRPr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>
              <a:buNone/>
              <a:defRPr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>
              <a:buNone/>
              <a:defRPr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>
              <a:buNone/>
              <a:defRPr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>
              <a:buNone/>
              <a:defRPr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>
              <a:buNone/>
              <a:defRPr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6" name="Google Shape;106;p18"/>
          <p:cNvSpPr txBox="1">
            <a:spLocks noGrp="1"/>
          </p:cNvSpPr>
          <p:nvPr>
            <p:ph type="body" idx="8"/>
          </p:nvPr>
        </p:nvSpPr>
        <p:spPr>
          <a:xfrm>
            <a:off x="1987875" y="3545425"/>
            <a:ext cx="1755000" cy="821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layfair Display"/>
              <a:buChar char="●"/>
              <a:defRPr sz="1000"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L="914400" lvl="1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layfair Display"/>
              <a:buChar char="○"/>
              <a:defRPr sz="1000"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marL="1371600" lvl="2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layfair Display"/>
              <a:buChar char="■"/>
              <a:defRPr sz="1000"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marL="1828800" lvl="3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layfair Display"/>
              <a:buChar char="●"/>
              <a:defRPr sz="1000"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marL="2286000" lvl="4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layfair Display"/>
              <a:buChar char="○"/>
              <a:defRPr sz="1000"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marL="2743200" lvl="5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layfair Display"/>
              <a:buChar char="■"/>
              <a:defRPr sz="1000"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marL="3200400" lvl="6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layfair Display"/>
              <a:buChar char="●"/>
              <a:defRPr sz="1000"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marL="3657600" lvl="7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layfair Display"/>
              <a:buChar char="○"/>
              <a:defRPr sz="1000"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marL="4114800" lvl="8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layfair Display"/>
              <a:buChar char="■"/>
              <a:defRPr sz="1000"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107" name="Google Shape;107;p18"/>
          <p:cNvSpPr txBox="1">
            <a:spLocks noGrp="1"/>
          </p:cNvSpPr>
          <p:nvPr>
            <p:ph type="body" idx="9"/>
          </p:nvPr>
        </p:nvSpPr>
        <p:spPr>
          <a:xfrm>
            <a:off x="6536675" y="3545425"/>
            <a:ext cx="1699800" cy="821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layfair Display"/>
              <a:buChar char="●"/>
              <a:defRPr sz="1000"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L="914400" lvl="1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layfair Display"/>
              <a:buChar char="○"/>
              <a:defRPr sz="1000"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marL="1371600" lvl="2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layfair Display"/>
              <a:buChar char="■"/>
              <a:defRPr sz="1000"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marL="1828800" lvl="3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layfair Display"/>
              <a:buChar char="●"/>
              <a:defRPr sz="1000"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marL="2286000" lvl="4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layfair Display"/>
              <a:buChar char="○"/>
              <a:defRPr sz="1000"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marL="2743200" lvl="5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layfair Display"/>
              <a:buChar char="■"/>
              <a:defRPr sz="1000"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marL="3200400" lvl="6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layfair Display"/>
              <a:buChar char="●"/>
              <a:defRPr sz="1000"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marL="3657600" lvl="7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layfair Display"/>
              <a:buChar char="○"/>
              <a:defRPr sz="1000"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marL="4114800" lvl="8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layfair Display"/>
              <a:buChar char="■"/>
              <a:defRPr sz="1000"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peakers">
  <p:cSld name="BLANK_1_1_1_1_2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9"/>
          <p:cNvSpPr>
            <a:spLocks noGrp="1"/>
          </p:cNvSpPr>
          <p:nvPr>
            <p:ph type="pic" idx="2"/>
          </p:nvPr>
        </p:nvSpPr>
        <p:spPr>
          <a:xfrm>
            <a:off x="4138225" y="517875"/>
            <a:ext cx="1152300" cy="1203600"/>
          </a:xfrm>
          <a:prstGeom prst="rect">
            <a:avLst/>
          </a:prstGeom>
          <a:noFill/>
          <a:ln>
            <a:noFill/>
          </a:ln>
        </p:spPr>
      </p:sp>
      <p:sp>
        <p:nvSpPr>
          <p:cNvPr id="110" name="Google Shape;110;p19"/>
          <p:cNvSpPr>
            <a:spLocks noGrp="1"/>
          </p:cNvSpPr>
          <p:nvPr>
            <p:ph type="pic" idx="3"/>
          </p:nvPr>
        </p:nvSpPr>
        <p:spPr>
          <a:xfrm>
            <a:off x="4138225" y="1957188"/>
            <a:ext cx="1152300" cy="1203600"/>
          </a:xfrm>
          <a:prstGeom prst="rect">
            <a:avLst/>
          </a:prstGeom>
          <a:noFill/>
          <a:ln>
            <a:noFill/>
          </a:ln>
        </p:spPr>
      </p:sp>
      <p:sp>
        <p:nvSpPr>
          <p:cNvPr id="111" name="Google Shape;111;p19"/>
          <p:cNvSpPr>
            <a:spLocks noGrp="1"/>
          </p:cNvSpPr>
          <p:nvPr>
            <p:ph type="pic" idx="4"/>
          </p:nvPr>
        </p:nvSpPr>
        <p:spPr>
          <a:xfrm>
            <a:off x="4138213" y="3403813"/>
            <a:ext cx="1152300" cy="1203600"/>
          </a:xfrm>
          <a:prstGeom prst="rect">
            <a:avLst/>
          </a:prstGeom>
          <a:noFill/>
          <a:ln>
            <a:noFill/>
          </a:ln>
        </p:spPr>
      </p:sp>
      <p:sp>
        <p:nvSpPr>
          <p:cNvPr id="112" name="Google Shape;112;p19"/>
          <p:cNvSpPr>
            <a:spLocks noGrp="1"/>
          </p:cNvSpPr>
          <p:nvPr>
            <p:ph type="pic" idx="5"/>
          </p:nvPr>
        </p:nvSpPr>
        <p:spPr>
          <a:xfrm>
            <a:off x="6573252" y="517875"/>
            <a:ext cx="1152300" cy="1203600"/>
          </a:xfrm>
          <a:prstGeom prst="rect">
            <a:avLst/>
          </a:prstGeom>
          <a:noFill/>
          <a:ln>
            <a:noFill/>
          </a:ln>
        </p:spPr>
      </p:sp>
      <p:sp>
        <p:nvSpPr>
          <p:cNvPr id="113" name="Google Shape;113;p19"/>
          <p:cNvSpPr>
            <a:spLocks noGrp="1"/>
          </p:cNvSpPr>
          <p:nvPr>
            <p:ph type="pic" idx="6"/>
          </p:nvPr>
        </p:nvSpPr>
        <p:spPr>
          <a:xfrm>
            <a:off x="6573252" y="1957188"/>
            <a:ext cx="1152300" cy="1203600"/>
          </a:xfrm>
          <a:prstGeom prst="rect">
            <a:avLst/>
          </a:prstGeom>
          <a:noFill/>
          <a:ln>
            <a:noFill/>
          </a:ln>
        </p:spPr>
      </p:sp>
      <p:sp>
        <p:nvSpPr>
          <p:cNvPr id="114" name="Google Shape;114;p19"/>
          <p:cNvSpPr>
            <a:spLocks noGrp="1"/>
          </p:cNvSpPr>
          <p:nvPr>
            <p:ph type="pic" idx="7"/>
          </p:nvPr>
        </p:nvSpPr>
        <p:spPr>
          <a:xfrm>
            <a:off x="6573252" y="3403813"/>
            <a:ext cx="1152300" cy="1203600"/>
          </a:xfrm>
          <a:prstGeom prst="rect">
            <a:avLst/>
          </a:prstGeom>
          <a:noFill/>
          <a:ln>
            <a:noFill/>
          </a:ln>
        </p:spPr>
      </p:sp>
      <p:sp>
        <p:nvSpPr>
          <p:cNvPr id="115" name="Google Shape;115;p19"/>
          <p:cNvSpPr txBox="1">
            <a:spLocks noGrp="1"/>
          </p:cNvSpPr>
          <p:nvPr>
            <p:ph type="subTitle" idx="1"/>
          </p:nvPr>
        </p:nvSpPr>
        <p:spPr>
          <a:xfrm>
            <a:off x="5406561" y="3413650"/>
            <a:ext cx="1019100" cy="431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116" name="Google Shape;116;p19"/>
          <p:cNvSpPr txBox="1">
            <a:spLocks noGrp="1"/>
          </p:cNvSpPr>
          <p:nvPr>
            <p:ph type="subTitle" idx="8"/>
          </p:nvPr>
        </p:nvSpPr>
        <p:spPr>
          <a:xfrm>
            <a:off x="5406561" y="1951475"/>
            <a:ext cx="1019100" cy="431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117" name="Google Shape;117;p19"/>
          <p:cNvSpPr txBox="1">
            <a:spLocks noGrp="1"/>
          </p:cNvSpPr>
          <p:nvPr>
            <p:ph type="subTitle" idx="9"/>
          </p:nvPr>
        </p:nvSpPr>
        <p:spPr>
          <a:xfrm>
            <a:off x="5406561" y="518225"/>
            <a:ext cx="1019100" cy="431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118" name="Google Shape;118;p19"/>
          <p:cNvSpPr txBox="1">
            <a:spLocks noGrp="1"/>
          </p:cNvSpPr>
          <p:nvPr>
            <p:ph type="subTitle" idx="13"/>
          </p:nvPr>
        </p:nvSpPr>
        <p:spPr>
          <a:xfrm>
            <a:off x="7840736" y="3413650"/>
            <a:ext cx="1019100" cy="431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119" name="Google Shape;119;p19"/>
          <p:cNvSpPr txBox="1">
            <a:spLocks noGrp="1"/>
          </p:cNvSpPr>
          <p:nvPr>
            <p:ph type="subTitle" idx="14"/>
          </p:nvPr>
        </p:nvSpPr>
        <p:spPr>
          <a:xfrm>
            <a:off x="7840736" y="1951475"/>
            <a:ext cx="1019100" cy="431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120" name="Google Shape;120;p19"/>
          <p:cNvSpPr txBox="1">
            <a:spLocks noGrp="1"/>
          </p:cNvSpPr>
          <p:nvPr>
            <p:ph type="subTitle" idx="15"/>
          </p:nvPr>
        </p:nvSpPr>
        <p:spPr>
          <a:xfrm>
            <a:off x="7840736" y="518225"/>
            <a:ext cx="1019100" cy="431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121" name="Google Shape;121;p19"/>
          <p:cNvSpPr txBox="1">
            <a:spLocks noGrp="1"/>
          </p:cNvSpPr>
          <p:nvPr>
            <p:ph type="subTitle" idx="16"/>
          </p:nvPr>
        </p:nvSpPr>
        <p:spPr>
          <a:xfrm>
            <a:off x="5406550" y="1480150"/>
            <a:ext cx="1019100" cy="241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000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1000"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1000"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1000"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1000"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1000"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1000"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1000"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1000"/>
            </a:lvl9pPr>
          </a:lstStyle>
          <a:p>
            <a:endParaRPr/>
          </a:p>
        </p:txBody>
      </p:sp>
      <p:sp>
        <p:nvSpPr>
          <p:cNvPr id="122" name="Google Shape;122;p19"/>
          <p:cNvSpPr txBox="1">
            <a:spLocks noGrp="1"/>
          </p:cNvSpPr>
          <p:nvPr>
            <p:ph type="subTitle" idx="17"/>
          </p:nvPr>
        </p:nvSpPr>
        <p:spPr>
          <a:xfrm>
            <a:off x="7840725" y="1480150"/>
            <a:ext cx="1019100" cy="241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000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1000"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1000"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1000"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1000"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1000"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1000"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1000"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1000"/>
            </a:lvl9pPr>
          </a:lstStyle>
          <a:p>
            <a:endParaRPr/>
          </a:p>
        </p:txBody>
      </p:sp>
      <p:sp>
        <p:nvSpPr>
          <p:cNvPr id="123" name="Google Shape;123;p19"/>
          <p:cNvSpPr txBox="1">
            <a:spLocks noGrp="1"/>
          </p:cNvSpPr>
          <p:nvPr>
            <p:ph type="subTitle" idx="18"/>
          </p:nvPr>
        </p:nvSpPr>
        <p:spPr>
          <a:xfrm>
            <a:off x="5406550" y="2923778"/>
            <a:ext cx="1019100" cy="241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000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1000"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1000"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1000"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1000"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1000"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1000"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1000"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1000"/>
            </a:lvl9pPr>
          </a:lstStyle>
          <a:p>
            <a:endParaRPr/>
          </a:p>
        </p:txBody>
      </p:sp>
      <p:sp>
        <p:nvSpPr>
          <p:cNvPr id="124" name="Google Shape;124;p19"/>
          <p:cNvSpPr txBox="1">
            <a:spLocks noGrp="1"/>
          </p:cNvSpPr>
          <p:nvPr>
            <p:ph type="subTitle" idx="19"/>
          </p:nvPr>
        </p:nvSpPr>
        <p:spPr>
          <a:xfrm>
            <a:off x="7840725" y="2923778"/>
            <a:ext cx="1019100" cy="241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000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1000"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1000"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1000"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1000"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1000"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1000"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1000"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1000"/>
            </a:lvl9pPr>
          </a:lstStyle>
          <a:p>
            <a:endParaRPr/>
          </a:p>
        </p:txBody>
      </p:sp>
      <p:sp>
        <p:nvSpPr>
          <p:cNvPr id="125" name="Google Shape;125;p19"/>
          <p:cNvSpPr txBox="1">
            <a:spLocks noGrp="1"/>
          </p:cNvSpPr>
          <p:nvPr>
            <p:ph type="subTitle" idx="20"/>
          </p:nvPr>
        </p:nvSpPr>
        <p:spPr>
          <a:xfrm>
            <a:off x="5406550" y="4367403"/>
            <a:ext cx="1019100" cy="241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000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1000"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1000"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1000"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1000"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1000"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1000"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1000"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1000"/>
            </a:lvl9pPr>
          </a:lstStyle>
          <a:p>
            <a:endParaRPr/>
          </a:p>
        </p:txBody>
      </p:sp>
      <p:sp>
        <p:nvSpPr>
          <p:cNvPr id="126" name="Google Shape;126;p19"/>
          <p:cNvSpPr txBox="1">
            <a:spLocks noGrp="1"/>
          </p:cNvSpPr>
          <p:nvPr>
            <p:ph type="subTitle" idx="21"/>
          </p:nvPr>
        </p:nvSpPr>
        <p:spPr>
          <a:xfrm>
            <a:off x="7840725" y="4367403"/>
            <a:ext cx="1019100" cy="241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000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1000"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1000"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1000"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1000"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1000"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1000"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1000"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1000"/>
            </a:lvl9pPr>
          </a:lstStyle>
          <a:p>
            <a:endParaRPr/>
          </a:p>
        </p:txBody>
      </p:sp>
      <p:sp>
        <p:nvSpPr>
          <p:cNvPr id="127" name="Google Shape;127;p19"/>
          <p:cNvSpPr txBox="1">
            <a:spLocks noGrp="1"/>
          </p:cNvSpPr>
          <p:nvPr>
            <p:ph type="title"/>
          </p:nvPr>
        </p:nvSpPr>
        <p:spPr>
          <a:xfrm>
            <a:off x="276075" y="457200"/>
            <a:ext cx="3800100" cy="5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128" name="Google Shape;128;p19"/>
          <p:cNvSpPr txBox="1">
            <a:spLocks noGrp="1"/>
          </p:cNvSpPr>
          <p:nvPr>
            <p:ph type="subTitle" idx="22"/>
          </p:nvPr>
        </p:nvSpPr>
        <p:spPr>
          <a:xfrm>
            <a:off x="276075" y="4815950"/>
            <a:ext cx="2010000" cy="183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19"/>
          <p:cNvSpPr txBox="1">
            <a:spLocks noGrp="1"/>
          </p:cNvSpPr>
          <p:nvPr>
            <p:ph type="sldNum" idx="12"/>
          </p:nvPr>
        </p:nvSpPr>
        <p:spPr>
          <a:xfrm>
            <a:off x="8656458" y="4815950"/>
            <a:ext cx="336000" cy="18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>
              <a:buNone/>
              <a:defRPr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>
              <a:buNone/>
              <a:defRPr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>
              <a:buNone/>
              <a:defRPr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>
              <a:buNone/>
              <a:defRPr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>
              <a:buNone/>
              <a:defRPr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>
              <a:buNone/>
              <a:defRPr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>
              <a:buNone/>
              <a:defRPr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>
              <a:buNone/>
              <a:defRPr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main point">
  <p:cSld name="BLANK_1_1_1_1_1_1_2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0"/>
          <p:cNvSpPr txBox="1">
            <a:spLocks noGrp="1"/>
          </p:cNvSpPr>
          <p:nvPr>
            <p:ph type="title"/>
          </p:nvPr>
        </p:nvSpPr>
        <p:spPr>
          <a:xfrm>
            <a:off x="276075" y="457200"/>
            <a:ext cx="8594400" cy="5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132" name="Google Shape;132;p20"/>
          <p:cNvSpPr txBox="1">
            <a:spLocks noGrp="1"/>
          </p:cNvSpPr>
          <p:nvPr>
            <p:ph type="subTitle" idx="1"/>
          </p:nvPr>
        </p:nvSpPr>
        <p:spPr>
          <a:xfrm>
            <a:off x="276075" y="4815950"/>
            <a:ext cx="2010000" cy="183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20"/>
          <p:cNvSpPr txBox="1">
            <a:spLocks noGrp="1"/>
          </p:cNvSpPr>
          <p:nvPr>
            <p:ph type="sldNum" idx="12"/>
          </p:nvPr>
        </p:nvSpPr>
        <p:spPr>
          <a:xfrm>
            <a:off x="8656458" y="4815950"/>
            <a:ext cx="336000" cy="18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>
              <a:buNone/>
              <a:defRPr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>
              <a:buNone/>
              <a:defRPr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>
              <a:buNone/>
              <a:defRPr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>
              <a:buNone/>
              <a:defRPr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>
              <a:buNone/>
              <a:defRPr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>
              <a:buNone/>
              <a:defRPr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>
              <a:buNone/>
              <a:defRPr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>
              <a:buNone/>
              <a:defRPr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34" name="Google Shape;134;p20"/>
          <p:cNvSpPr txBox="1">
            <a:spLocks noGrp="1"/>
          </p:cNvSpPr>
          <p:nvPr>
            <p:ph type="body" idx="2"/>
          </p:nvPr>
        </p:nvSpPr>
        <p:spPr>
          <a:xfrm>
            <a:off x="276075" y="1763425"/>
            <a:ext cx="4342800" cy="7113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●"/>
              <a:defRPr sz="1000"/>
            </a:lvl1pPr>
            <a:lvl2pPr marL="914400" lvl="1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○"/>
              <a:defRPr sz="1000"/>
            </a:lvl2pPr>
            <a:lvl3pPr marL="1371600" lvl="2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■"/>
              <a:defRPr sz="1000"/>
            </a:lvl3pPr>
            <a:lvl4pPr marL="1828800" lvl="3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●"/>
              <a:defRPr sz="1000"/>
            </a:lvl4pPr>
            <a:lvl5pPr marL="2286000" lvl="4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○"/>
              <a:defRPr sz="1000"/>
            </a:lvl5pPr>
            <a:lvl6pPr marL="2743200" lvl="5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■"/>
              <a:defRPr sz="1000"/>
            </a:lvl6pPr>
            <a:lvl7pPr marL="3200400" lvl="6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●"/>
              <a:defRPr sz="1000"/>
            </a:lvl7pPr>
            <a:lvl8pPr marL="3657600" lvl="7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○"/>
              <a:defRPr sz="1000"/>
            </a:lvl8pPr>
            <a:lvl9pPr marL="4114800" lvl="8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■"/>
              <a:defRPr sz="1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statement with picture">
  <p:cSld name="BLANK_1_1_1_1_1_1_1_2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1"/>
          <p:cNvSpPr txBox="1">
            <a:spLocks noGrp="1"/>
          </p:cNvSpPr>
          <p:nvPr>
            <p:ph type="title"/>
          </p:nvPr>
        </p:nvSpPr>
        <p:spPr>
          <a:xfrm>
            <a:off x="1182150" y="1765350"/>
            <a:ext cx="6779700" cy="1765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21"/>
          <p:cNvSpPr txBox="1">
            <a:spLocks noGrp="1"/>
          </p:cNvSpPr>
          <p:nvPr>
            <p:ph type="title" idx="2"/>
          </p:nvPr>
        </p:nvSpPr>
        <p:spPr>
          <a:xfrm>
            <a:off x="1182150" y="4058050"/>
            <a:ext cx="6779700" cy="3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38" name="Google Shape;138;p21"/>
          <p:cNvSpPr txBox="1">
            <a:spLocks noGrp="1"/>
          </p:cNvSpPr>
          <p:nvPr>
            <p:ph type="subTitle" idx="1"/>
          </p:nvPr>
        </p:nvSpPr>
        <p:spPr>
          <a:xfrm>
            <a:off x="276075" y="4815950"/>
            <a:ext cx="2010000" cy="183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21"/>
          <p:cNvSpPr txBox="1">
            <a:spLocks noGrp="1"/>
          </p:cNvSpPr>
          <p:nvPr>
            <p:ph type="sldNum" idx="12"/>
          </p:nvPr>
        </p:nvSpPr>
        <p:spPr>
          <a:xfrm>
            <a:off x="8656458" y="4815950"/>
            <a:ext cx="336000" cy="18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>
              <a:buNone/>
              <a:defRPr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>
              <a:buNone/>
              <a:defRPr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>
              <a:buNone/>
              <a:defRPr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>
              <a:buNone/>
              <a:defRPr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>
              <a:buNone/>
              <a:defRPr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>
              <a:buNone/>
              <a:defRPr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>
              <a:buNone/>
              <a:defRPr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>
              <a:buNone/>
              <a:defRPr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40" name="Google Shape;140;p21"/>
          <p:cNvSpPr>
            <a:spLocks noGrp="1"/>
          </p:cNvSpPr>
          <p:nvPr>
            <p:ph type="pic" idx="3"/>
          </p:nvPr>
        </p:nvSpPr>
        <p:spPr>
          <a:xfrm>
            <a:off x="0" y="0"/>
            <a:ext cx="9144000" cy="10791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 - Alt 1">
  <p:cSld name="BLANK_1_1_1_1_1_1_1_1_1_1_1">
    <p:bg>
      <p:bgPr>
        <a:solidFill>
          <a:schemeClr val="dk2"/>
        </a:solidFill>
        <a:effectLst/>
      </p:bgPr>
    </p:bg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2"/>
          <p:cNvSpPr txBox="1">
            <a:spLocks noGrp="1"/>
          </p:cNvSpPr>
          <p:nvPr>
            <p:ph type="title"/>
          </p:nvPr>
        </p:nvSpPr>
        <p:spPr>
          <a:xfrm>
            <a:off x="270983" y="1985025"/>
            <a:ext cx="3342900" cy="2733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9pPr>
          </a:lstStyle>
          <a:p>
            <a:endParaRPr/>
          </a:p>
        </p:txBody>
      </p:sp>
      <p:sp>
        <p:nvSpPr>
          <p:cNvPr id="143" name="Google Shape;143;p22"/>
          <p:cNvSpPr txBox="1">
            <a:spLocks noGrp="1"/>
          </p:cNvSpPr>
          <p:nvPr>
            <p:ph type="title" idx="2"/>
          </p:nvPr>
        </p:nvSpPr>
        <p:spPr>
          <a:xfrm>
            <a:off x="270983" y="2922825"/>
            <a:ext cx="3342900" cy="27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144" name="Google Shape;144;p22"/>
          <p:cNvSpPr txBox="1">
            <a:spLocks noGrp="1"/>
          </p:cNvSpPr>
          <p:nvPr>
            <p:ph type="title" idx="3"/>
          </p:nvPr>
        </p:nvSpPr>
        <p:spPr>
          <a:xfrm>
            <a:off x="270983" y="3860625"/>
            <a:ext cx="3342900" cy="27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145" name="Google Shape;145;p22"/>
          <p:cNvSpPr txBox="1">
            <a:spLocks noGrp="1"/>
          </p:cNvSpPr>
          <p:nvPr>
            <p:ph type="title" idx="4"/>
          </p:nvPr>
        </p:nvSpPr>
        <p:spPr>
          <a:xfrm>
            <a:off x="4858317" y="1985025"/>
            <a:ext cx="3342900" cy="27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146" name="Google Shape;146;p22"/>
          <p:cNvSpPr txBox="1">
            <a:spLocks noGrp="1"/>
          </p:cNvSpPr>
          <p:nvPr>
            <p:ph type="title" idx="5"/>
          </p:nvPr>
        </p:nvSpPr>
        <p:spPr>
          <a:xfrm>
            <a:off x="4858317" y="2922825"/>
            <a:ext cx="3342900" cy="27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147" name="Google Shape;147;p22"/>
          <p:cNvSpPr txBox="1">
            <a:spLocks noGrp="1"/>
          </p:cNvSpPr>
          <p:nvPr>
            <p:ph type="title" idx="6"/>
          </p:nvPr>
        </p:nvSpPr>
        <p:spPr>
          <a:xfrm>
            <a:off x="4858317" y="3860625"/>
            <a:ext cx="3342900" cy="27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148" name="Google Shape;148;p22"/>
          <p:cNvSpPr txBox="1">
            <a:spLocks noGrp="1"/>
          </p:cNvSpPr>
          <p:nvPr>
            <p:ph type="title" idx="7"/>
          </p:nvPr>
        </p:nvSpPr>
        <p:spPr>
          <a:xfrm>
            <a:off x="276075" y="457200"/>
            <a:ext cx="8594400" cy="5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149" name="Google Shape;149;p22"/>
          <p:cNvSpPr txBox="1">
            <a:spLocks noGrp="1"/>
          </p:cNvSpPr>
          <p:nvPr>
            <p:ph type="subTitle" idx="1"/>
          </p:nvPr>
        </p:nvSpPr>
        <p:spPr>
          <a:xfrm>
            <a:off x="276075" y="4815950"/>
            <a:ext cx="2010000" cy="183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22"/>
          <p:cNvSpPr txBox="1">
            <a:spLocks noGrp="1"/>
          </p:cNvSpPr>
          <p:nvPr>
            <p:ph type="sldNum" idx="12"/>
          </p:nvPr>
        </p:nvSpPr>
        <p:spPr>
          <a:xfrm>
            <a:off x="8656458" y="4815950"/>
            <a:ext cx="336000" cy="18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>
              <a:buNone/>
              <a:defRPr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>
              <a:buNone/>
              <a:defRPr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>
              <a:buNone/>
              <a:defRPr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>
              <a:buNone/>
              <a:defRPr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>
              <a:buNone/>
              <a:defRPr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>
              <a:buNone/>
              <a:defRPr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>
              <a:buNone/>
              <a:defRPr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>
              <a:buNone/>
              <a:defRPr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51" name="Google Shape;151;p22"/>
          <p:cNvSpPr txBox="1">
            <a:spLocks noGrp="1"/>
          </p:cNvSpPr>
          <p:nvPr>
            <p:ph type="subTitle" idx="8"/>
          </p:nvPr>
        </p:nvSpPr>
        <p:spPr>
          <a:xfrm>
            <a:off x="271825" y="1797400"/>
            <a:ext cx="1809900" cy="136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Font typeface="Lato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SzPts val="800"/>
              <a:buFont typeface="Lato"/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SzPts val="800"/>
              <a:buFont typeface="Lato"/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SzPts val="800"/>
              <a:buFont typeface="Lato"/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SzPts val="800"/>
              <a:buFont typeface="Lato"/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SzPts val="800"/>
              <a:buFont typeface="Lato"/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SzPts val="800"/>
              <a:buFont typeface="Lato"/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SzPts val="800"/>
              <a:buFont typeface="Lato"/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SzPts val="800"/>
              <a:buFont typeface="Lato"/>
              <a:buNone/>
              <a:defRPr sz="800"/>
            </a:lvl9pPr>
          </a:lstStyle>
          <a:p>
            <a:endParaRPr/>
          </a:p>
        </p:txBody>
      </p:sp>
      <p:sp>
        <p:nvSpPr>
          <p:cNvPr id="152" name="Google Shape;152;p22"/>
          <p:cNvSpPr txBox="1">
            <a:spLocks noGrp="1"/>
          </p:cNvSpPr>
          <p:nvPr>
            <p:ph type="subTitle" idx="9"/>
          </p:nvPr>
        </p:nvSpPr>
        <p:spPr>
          <a:xfrm>
            <a:off x="4858700" y="1797400"/>
            <a:ext cx="1809900" cy="136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Font typeface="Lato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SzPts val="800"/>
              <a:buFont typeface="Lato"/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SzPts val="800"/>
              <a:buFont typeface="Lato"/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SzPts val="800"/>
              <a:buFont typeface="Lato"/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SzPts val="800"/>
              <a:buFont typeface="Lato"/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SzPts val="800"/>
              <a:buFont typeface="Lato"/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SzPts val="800"/>
              <a:buFont typeface="Lato"/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SzPts val="800"/>
              <a:buFont typeface="Lato"/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SzPts val="800"/>
              <a:buFont typeface="Lato"/>
              <a:buNone/>
              <a:defRPr sz="800"/>
            </a:lvl9pPr>
          </a:lstStyle>
          <a:p>
            <a:endParaRPr/>
          </a:p>
        </p:txBody>
      </p:sp>
      <p:sp>
        <p:nvSpPr>
          <p:cNvPr id="153" name="Google Shape;153;p22"/>
          <p:cNvSpPr txBox="1">
            <a:spLocks noGrp="1"/>
          </p:cNvSpPr>
          <p:nvPr>
            <p:ph type="subTitle" idx="13"/>
          </p:nvPr>
        </p:nvSpPr>
        <p:spPr>
          <a:xfrm>
            <a:off x="271825" y="2735200"/>
            <a:ext cx="1809900" cy="136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Font typeface="Lato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SzPts val="800"/>
              <a:buFont typeface="Lato"/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SzPts val="800"/>
              <a:buFont typeface="Lato"/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SzPts val="800"/>
              <a:buFont typeface="Lato"/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SzPts val="800"/>
              <a:buFont typeface="Lato"/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SzPts val="800"/>
              <a:buFont typeface="Lato"/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SzPts val="800"/>
              <a:buFont typeface="Lato"/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SzPts val="800"/>
              <a:buFont typeface="Lato"/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SzPts val="800"/>
              <a:buFont typeface="Lato"/>
              <a:buNone/>
              <a:defRPr sz="800"/>
            </a:lvl9pPr>
          </a:lstStyle>
          <a:p>
            <a:endParaRPr/>
          </a:p>
        </p:txBody>
      </p:sp>
      <p:sp>
        <p:nvSpPr>
          <p:cNvPr id="154" name="Google Shape;154;p22"/>
          <p:cNvSpPr txBox="1">
            <a:spLocks noGrp="1"/>
          </p:cNvSpPr>
          <p:nvPr>
            <p:ph type="subTitle" idx="14"/>
          </p:nvPr>
        </p:nvSpPr>
        <p:spPr>
          <a:xfrm>
            <a:off x="271825" y="3673000"/>
            <a:ext cx="1809900" cy="136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Font typeface="Lato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SzPts val="800"/>
              <a:buFont typeface="Lato"/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SzPts val="800"/>
              <a:buFont typeface="Lato"/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SzPts val="800"/>
              <a:buFont typeface="Lato"/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SzPts val="800"/>
              <a:buFont typeface="Lato"/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SzPts val="800"/>
              <a:buFont typeface="Lato"/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SzPts val="800"/>
              <a:buFont typeface="Lato"/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SzPts val="800"/>
              <a:buFont typeface="Lato"/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SzPts val="800"/>
              <a:buFont typeface="Lato"/>
              <a:buNone/>
              <a:defRPr sz="800"/>
            </a:lvl9pPr>
          </a:lstStyle>
          <a:p>
            <a:endParaRPr/>
          </a:p>
        </p:txBody>
      </p:sp>
      <p:sp>
        <p:nvSpPr>
          <p:cNvPr id="155" name="Google Shape;155;p22"/>
          <p:cNvSpPr txBox="1">
            <a:spLocks noGrp="1"/>
          </p:cNvSpPr>
          <p:nvPr>
            <p:ph type="subTitle" idx="15"/>
          </p:nvPr>
        </p:nvSpPr>
        <p:spPr>
          <a:xfrm>
            <a:off x="4858700" y="2735200"/>
            <a:ext cx="1809900" cy="136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Font typeface="Lato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SzPts val="800"/>
              <a:buFont typeface="Lato"/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SzPts val="800"/>
              <a:buFont typeface="Lato"/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SzPts val="800"/>
              <a:buFont typeface="Lato"/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SzPts val="800"/>
              <a:buFont typeface="Lato"/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SzPts val="800"/>
              <a:buFont typeface="Lato"/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SzPts val="800"/>
              <a:buFont typeface="Lato"/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SzPts val="800"/>
              <a:buFont typeface="Lato"/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SzPts val="800"/>
              <a:buFont typeface="Lato"/>
              <a:buNone/>
              <a:defRPr sz="800"/>
            </a:lvl9pPr>
          </a:lstStyle>
          <a:p>
            <a:endParaRPr/>
          </a:p>
        </p:txBody>
      </p:sp>
      <p:sp>
        <p:nvSpPr>
          <p:cNvPr id="156" name="Google Shape;156;p22"/>
          <p:cNvSpPr txBox="1">
            <a:spLocks noGrp="1"/>
          </p:cNvSpPr>
          <p:nvPr>
            <p:ph type="subTitle" idx="16"/>
          </p:nvPr>
        </p:nvSpPr>
        <p:spPr>
          <a:xfrm>
            <a:off x="4858700" y="3673000"/>
            <a:ext cx="1809900" cy="136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Font typeface="Lato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SzPts val="800"/>
              <a:buFont typeface="Lato"/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SzPts val="800"/>
              <a:buFont typeface="Lato"/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SzPts val="800"/>
              <a:buFont typeface="Lato"/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SzPts val="800"/>
              <a:buFont typeface="Lato"/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SzPts val="800"/>
              <a:buFont typeface="Lato"/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SzPts val="800"/>
              <a:buFont typeface="Lato"/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SzPts val="800"/>
              <a:buFont typeface="Lato"/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SzPts val="800"/>
              <a:buFont typeface="Lato"/>
              <a:buNone/>
              <a:defRPr sz="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ft image with right text">
  <p:cSld name="BLANK_1_1_1_1_1_1_1_1_1_1_1_1_1_1_1_1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3"/>
          <p:cNvSpPr>
            <a:spLocks noGrp="1"/>
          </p:cNvSpPr>
          <p:nvPr>
            <p:ph type="pic" idx="2"/>
          </p:nvPr>
        </p:nvSpPr>
        <p:spPr>
          <a:xfrm>
            <a:off x="0" y="0"/>
            <a:ext cx="43488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159" name="Google Shape;159;p23"/>
          <p:cNvSpPr txBox="1">
            <a:spLocks noGrp="1"/>
          </p:cNvSpPr>
          <p:nvPr>
            <p:ph type="subTitle" idx="1"/>
          </p:nvPr>
        </p:nvSpPr>
        <p:spPr>
          <a:xfrm>
            <a:off x="276075" y="4815950"/>
            <a:ext cx="2010000" cy="183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23"/>
          <p:cNvSpPr txBox="1">
            <a:spLocks noGrp="1"/>
          </p:cNvSpPr>
          <p:nvPr>
            <p:ph type="title"/>
          </p:nvPr>
        </p:nvSpPr>
        <p:spPr>
          <a:xfrm>
            <a:off x="4618950" y="457200"/>
            <a:ext cx="4251600" cy="75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161" name="Google Shape;161;p23"/>
          <p:cNvSpPr txBox="1">
            <a:spLocks noGrp="1"/>
          </p:cNvSpPr>
          <p:nvPr>
            <p:ph type="sldNum" idx="12"/>
          </p:nvPr>
        </p:nvSpPr>
        <p:spPr>
          <a:xfrm>
            <a:off x="8656458" y="4815950"/>
            <a:ext cx="336000" cy="18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>
              <a:buNone/>
              <a:defRPr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>
              <a:buNone/>
              <a:defRPr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>
              <a:buNone/>
              <a:defRPr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>
              <a:buNone/>
              <a:defRPr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>
              <a:buNone/>
              <a:defRPr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>
              <a:buNone/>
              <a:defRPr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>
              <a:buNone/>
              <a:defRPr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>
              <a:buNone/>
              <a:defRPr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62" name="Google Shape;162;p23"/>
          <p:cNvSpPr txBox="1">
            <a:spLocks noGrp="1"/>
          </p:cNvSpPr>
          <p:nvPr>
            <p:ph type="subTitle" idx="3"/>
          </p:nvPr>
        </p:nvSpPr>
        <p:spPr>
          <a:xfrm>
            <a:off x="4618950" y="2823908"/>
            <a:ext cx="4251600" cy="415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layfair Display"/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layfair Display"/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layfair Display"/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layfair Display"/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layfair Display"/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layfair Display"/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layfair Display"/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layfair Display"/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layfair Display"/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163" name="Google Shape;163;p23"/>
          <p:cNvSpPr txBox="1">
            <a:spLocks noGrp="1"/>
          </p:cNvSpPr>
          <p:nvPr>
            <p:ph type="body" idx="4"/>
          </p:nvPr>
        </p:nvSpPr>
        <p:spPr>
          <a:xfrm>
            <a:off x="4618950" y="3457500"/>
            <a:ext cx="4251600" cy="90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ato"/>
              <a:buChar char="●"/>
              <a:defRPr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ato"/>
              <a:buChar char="○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ato"/>
              <a:buChar char="■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ato"/>
              <a:buChar char="●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ato"/>
              <a:buChar char="○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ato"/>
              <a:buChar char="■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ato"/>
              <a:buChar char="●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ato"/>
              <a:buChar char="○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ato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right image">
  <p:cSld name="BLANK_1_1_1_1_1_1_1_1_1_1_1_1_1_1_1_1_2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4"/>
          <p:cNvSpPr>
            <a:spLocks noGrp="1"/>
          </p:cNvSpPr>
          <p:nvPr>
            <p:ph type="pic" idx="2"/>
          </p:nvPr>
        </p:nvSpPr>
        <p:spPr>
          <a:xfrm>
            <a:off x="6877724" y="0"/>
            <a:ext cx="2266200" cy="3405000"/>
          </a:xfrm>
          <a:prstGeom prst="rect">
            <a:avLst/>
          </a:prstGeom>
          <a:noFill/>
          <a:ln>
            <a:noFill/>
          </a:ln>
        </p:spPr>
      </p:sp>
      <p:sp>
        <p:nvSpPr>
          <p:cNvPr id="166" name="Google Shape;166;p24"/>
          <p:cNvSpPr txBox="1">
            <a:spLocks noGrp="1"/>
          </p:cNvSpPr>
          <p:nvPr>
            <p:ph type="title"/>
          </p:nvPr>
        </p:nvSpPr>
        <p:spPr>
          <a:xfrm>
            <a:off x="276075" y="457200"/>
            <a:ext cx="8594400" cy="5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167" name="Google Shape;167;p24"/>
          <p:cNvSpPr txBox="1">
            <a:spLocks noGrp="1"/>
          </p:cNvSpPr>
          <p:nvPr>
            <p:ph type="subTitle" idx="1"/>
          </p:nvPr>
        </p:nvSpPr>
        <p:spPr>
          <a:xfrm>
            <a:off x="276075" y="4815950"/>
            <a:ext cx="2010000" cy="183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p24"/>
          <p:cNvSpPr txBox="1">
            <a:spLocks noGrp="1"/>
          </p:cNvSpPr>
          <p:nvPr>
            <p:ph type="sldNum" idx="12"/>
          </p:nvPr>
        </p:nvSpPr>
        <p:spPr>
          <a:xfrm>
            <a:off x="8656458" y="4815950"/>
            <a:ext cx="336000" cy="18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>
              <a:buNone/>
              <a:defRPr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>
              <a:buNone/>
              <a:defRPr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>
              <a:buNone/>
              <a:defRPr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>
              <a:buNone/>
              <a:defRPr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>
              <a:buNone/>
              <a:defRPr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>
              <a:buNone/>
              <a:defRPr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>
              <a:buNone/>
              <a:defRPr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>
              <a:buNone/>
              <a:defRPr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ext steps">
  <p:cSld name="CUSTOM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5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latin typeface="Lato"/>
                <a:ea typeface="Lato"/>
                <a:cs typeface="Lato"/>
                <a:sym typeface="Lato"/>
              </a:defRPr>
            </a:lvl1pPr>
            <a:lvl2pPr lvl="1">
              <a:buNone/>
              <a:defRPr>
                <a:latin typeface="Lato"/>
                <a:ea typeface="Lato"/>
                <a:cs typeface="Lato"/>
                <a:sym typeface="Lato"/>
              </a:defRPr>
            </a:lvl2pPr>
            <a:lvl3pPr lvl="2">
              <a:buNone/>
              <a:defRPr>
                <a:latin typeface="Lato"/>
                <a:ea typeface="Lato"/>
                <a:cs typeface="Lato"/>
                <a:sym typeface="Lato"/>
              </a:defRPr>
            </a:lvl3pPr>
            <a:lvl4pPr lvl="3">
              <a:buNone/>
              <a:defRPr>
                <a:latin typeface="Lato"/>
                <a:ea typeface="Lato"/>
                <a:cs typeface="Lato"/>
                <a:sym typeface="Lato"/>
              </a:defRPr>
            </a:lvl4pPr>
            <a:lvl5pPr lvl="4">
              <a:buNone/>
              <a:defRPr>
                <a:latin typeface="Lato"/>
                <a:ea typeface="Lato"/>
                <a:cs typeface="Lato"/>
                <a:sym typeface="Lato"/>
              </a:defRPr>
            </a:lvl5pPr>
            <a:lvl6pPr lvl="5">
              <a:buNone/>
              <a:defRPr>
                <a:latin typeface="Lato"/>
                <a:ea typeface="Lato"/>
                <a:cs typeface="Lato"/>
                <a:sym typeface="Lato"/>
              </a:defRPr>
            </a:lvl6pPr>
            <a:lvl7pPr lvl="6">
              <a:buNone/>
              <a:defRPr>
                <a:latin typeface="Lato"/>
                <a:ea typeface="Lato"/>
                <a:cs typeface="Lato"/>
                <a:sym typeface="Lato"/>
              </a:defRPr>
            </a:lvl7pPr>
            <a:lvl8pPr lvl="7">
              <a:buNone/>
              <a:defRPr>
                <a:latin typeface="Lato"/>
                <a:ea typeface="Lato"/>
                <a:cs typeface="Lato"/>
                <a:sym typeface="Lato"/>
              </a:defRPr>
            </a:lvl8pPr>
            <a:lvl9pPr lvl="8">
              <a:buNone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71" name="Google Shape;171;p25"/>
          <p:cNvSpPr txBox="1">
            <a:spLocks noGrp="1"/>
          </p:cNvSpPr>
          <p:nvPr>
            <p:ph type="title"/>
          </p:nvPr>
        </p:nvSpPr>
        <p:spPr>
          <a:xfrm>
            <a:off x="276075" y="457200"/>
            <a:ext cx="8594400" cy="5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172" name="Google Shape;172;p25"/>
          <p:cNvSpPr txBox="1">
            <a:spLocks noGrp="1"/>
          </p:cNvSpPr>
          <p:nvPr>
            <p:ph type="subTitle" idx="1"/>
          </p:nvPr>
        </p:nvSpPr>
        <p:spPr>
          <a:xfrm>
            <a:off x="1114250" y="1879000"/>
            <a:ext cx="918600" cy="415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layfair Display Medium"/>
              <a:buNone/>
              <a:defRPr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layfair Display"/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layfair Display"/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layfair Display"/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layfair Display"/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layfair Display"/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layfair Display"/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layfair Display"/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layfair Display"/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173" name="Google Shape;173;p25"/>
          <p:cNvSpPr txBox="1">
            <a:spLocks noGrp="1"/>
          </p:cNvSpPr>
          <p:nvPr>
            <p:ph type="subTitle" idx="2"/>
          </p:nvPr>
        </p:nvSpPr>
        <p:spPr>
          <a:xfrm>
            <a:off x="2135350" y="1879000"/>
            <a:ext cx="2933400" cy="415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layfair Display"/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layfair Display"/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layfair Display"/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layfair Display"/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layfair Display"/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layfair Display"/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layfair Display"/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layfair Display"/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layfair Display"/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174" name="Google Shape;174;p25"/>
          <p:cNvSpPr txBox="1">
            <a:spLocks noGrp="1"/>
          </p:cNvSpPr>
          <p:nvPr>
            <p:ph type="subTitle" idx="3"/>
          </p:nvPr>
        </p:nvSpPr>
        <p:spPr>
          <a:xfrm>
            <a:off x="5787475" y="1912900"/>
            <a:ext cx="3072600" cy="415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" name="Google Shape;175;p25"/>
          <p:cNvSpPr txBox="1">
            <a:spLocks noGrp="1"/>
          </p:cNvSpPr>
          <p:nvPr>
            <p:ph type="subTitle" idx="4"/>
          </p:nvPr>
        </p:nvSpPr>
        <p:spPr>
          <a:xfrm>
            <a:off x="1114250" y="2816800"/>
            <a:ext cx="918600" cy="415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layfair Display Medium"/>
              <a:buNone/>
              <a:defRPr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layfair Display"/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layfair Display"/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layfair Display"/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layfair Display"/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layfair Display"/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layfair Display"/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layfair Display"/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layfair Display"/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176" name="Google Shape;176;p25"/>
          <p:cNvSpPr txBox="1">
            <a:spLocks noGrp="1"/>
          </p:cNvSpPr>
          <p:nvPr>
            <p:ph type="subTitle" idx="5"/>
          </p:nvPr>
        </p:nvSpPr>
        <p:spPr>
          <a:xfrm>
            <a:off x="2135350" y="2816800"/>
            <a:ext cx="2933400" cy="415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layfair Display"/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layfair Display"/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layfair Display"/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layfair Display"/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layfair Display"/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layfair Display"/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layfair Display"/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layfair Display"/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layfair Display"/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177" name="Google Shape;177;p25"/>
          <p:cNvSpPr txBox="1">
            <a:spLocks noGrp="1"/>
          </p:cNvSpPr>
          <p:nvPr>
            <p:ph type="subTitle" idx="6"/>
          </p:nvPr>
        </p:nvSpPr>
        <p:spPr>
          <a:xfrm>
            <a:off x="5787475" y="2850700"/>
            <a:ext cx="3072600" cy="415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p25"/>
          <p:cNvSpPr txBox="1">
            <a:spLocks noGrp="1"/>
          </p:cNvSpPr>
          <p:nvPr>
            <p:ph type="subTitle" idx="7"/>
          </p:nvPr>
        </p:nvSpPr>
        <p:spPr>
          <a:xfrm>
            <a:off x="1114250" y="3754600"/>
            <a:ext cx="918600" cy="415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layfair Display Medium"/>
              <a:buNone/>
              <a:defRPr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layfair Display"/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layfair Display"/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layfair Display"/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layfair Display"/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layfair Display"/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layfair Display"/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layfair Display"/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layfair Display"/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179" name="Google Shape;179;p25"/>
          <p:cNvSpPr txBox="1">
            <a:spLocks noGrp="1"/>
          </p:cNvSpPr>
          <p:nvPr>
            <p:ph type="subTitle" idx="8"/>
          </p:nvPr>
        </p:nvSpPr>
        <p:spPr>
          <a:xfrm>
            <a:off x="2135350" y="3754600"/>
            <a:ext cx="2933400" cy="415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layfair Display"/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layfair Display"/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layfair Display"/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layfair Display"/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layfair Display"/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layfair Display"/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layfair Display"/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layfair Display"/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layfair Display"/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180" name="Google Shape;180;p25"/>
          <p:cNvSpPr txBox="1">
            <a:spLocks noGrp="1"/>
          </p:cNvSpPr>
          <p:nvPr>
            <p:ph type="subTitle" idx="9"/>
          </p:nvPr>
        </p:nvSpPr>
        <p:spPr>
          <a:xfrm>
            <a:off x="5787475" y="3788500"/>
            <a:ext cx="3072600" cy="415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display 1">
  <p:cSld name="CUSTOM_1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6"/>
          <p:cNvSpPr txBox="1"/>
          <p:nvPr/>
        </p:nvSpPr>
        <p:spPr>
          <a:xfrm>
            <a:off x="8656458" y="4815950"/>
            <a:ext cx="336000" cy="18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800">
                <a:latin typeface="Lato"/>
                <a:ea typeface="Lato"/>
                <a:cs typeface="Lato"/>
                <a:sym typeface="Lato"/>
              </a:rPr>
              <a:t>‹#›</a:t>
            </a:fld>
            <a:endParaRPr sz="8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83" name="Google Shape;183;p26"/>
          <p:cNvSpPr txBox="1">
            <a:spLocks noGrp="1"/>
          </p:cNvSpPr>
          <p:nvPr>
            <p:ph type="title"/>
          </p:nvPr>
        </p:nvSpPr>
        <p:spPr>
          <a:xfrm>
            <a:off x="837250" y="457200"/>
            <a:ext cx="6885600" cy="38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184" name="Google Shape;184;p26"/>
          <p:cNvSpPr txBox="1">
            <a:spLocks noGrp="1"/>
          </p:cNvSpPr>
          <p:nvPr>
            <p:ph type="subTitle" idx="1"/>
          </p:nvPr>
        </p:nvSpPr>
        <p:spPr>
          <a:xfrm>
            <a:off x="276075" y="1194000"/>
            <a:ext cx="1990200" cy="534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Playfair Display Medium"/>
              <a:buNone/>
              <a:defRPr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Playfair Display Medium"/>
              <a:buNone/>
              <a:defRPr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Playfair Display Medium"/>
              <a:buNone/>
              <a:defRPr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Playfair Display Medium"/>
              <a:buNone/>
              <a:defRPr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Playfair Display Medium"/>
              <a:buNone/>
              <a:defRPr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Playfair Display Medium"/>
              <a:buNone/>
              <a:defRPr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Playfair Display Medium"/>
              <a:buNone/>
              <a:defRPr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Playfair Display Medium"/>
              <a:buNone/>
              <a:defRPr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9pPr>
          </a:lstStyle>
          <a:p>
            <a:endParaRPr/>
          </a:p>
        </p:txBody>
      </p:sp>
      <p:sp>
        <p:nvSpPr>
          <p:cNvPr id="185" name="Google Shape;185;p26"/>
          <p:cNvSpPr txBox="1">
            <a:spLocks noGrp="1"/>
          </p:cNvSpPr>
          <p:nvPr>
            <p:ph type="subTitle" idx="2"/>
          </p:nvPr>
        </p:nvSpPr>
        <p:spPr>
          <a:xfrm>
            <a:off x="3074775" y="1194000"/>
            <a:ext cx="4164900" cy="226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Playfair Display Medium"/>
              <a:buNone/>
              <a:defRPr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Playfair Display Medium"/>
              <a:buNone/>
              <a:defRPr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Playfair Display Medium"/>
              <a:buNone/>
              <a:defRPr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Playfair Display Medium"/>
              <a:buNone/>
              <a:defRPr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Playfair Display Medium"/>
              <a:buNone/>
              <a:defRPr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Playfair Display Medium"/>
              <a:buNone/>
              <a:defRPr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Playfair Display Medium"/>
              <a:buNone/>
              <a:defRPr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Playfair Display Medium"/>
              <a:buNone/>
              <a:defRPr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9pPr>
          </a:lstStyle>
          <a:p>
            <a:endParaRPr/>
          </a:p>
        </p:txBody>
      </p:sp>
      <p:sp>
        <p:nvSpPr>
          <p:cNvPr id="186" name="Google Shape;186;p26"/>
          <p:cNvSpPr txBox="1">
            <a:spLocks noGrp="1"/>
          </p:cNvSpPr>
          <p:nvPr>
            <p:ph type="body" idx="3"/>
          </p:nvPr>
        </p:nvSpPr>
        <p:spPr>
          <a:xfrm>
            <a:off x="3074775" y="1873600"/>
            <a:ext cx="1513500" cy="11520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●"/>
              <a:defRPr sz="1000"/>
            </a:lvl1pPr>
            <a:lvl2pPr marL="914400" lvl="1" indent="-2921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○"/>
              <a:defRPr sz="1000"/>
            </a:lvl2pPr>
            <a:lvl3pPr marL="1371600" lvl="2" indent="-2921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■"/>
              <a:defRPr sz="1000"/>
            </a:lvl3pPr>
            <a:lvl4pPr marL="1828800" lvl="3" indent="-2921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●"/>
              <a:defRPr sz="1000"/>
            </a:lvl4pPr>
            <a:lvl5pPr marL="2286000" lvl="4" indent="-2921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○"/>
              <a:defRPr sz="1000"/>
            </a:lvl5pPr>
            <a:lvl6pPr marL="2743200" lvl="5" indent="-2921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■"/>
              <a:defRPr sz="1000"/>
            </a:lvl6pPr>
            <a:lvl7pPr marL="3200400" lvl="6" indent="-2921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●"/>
              <a:defRPr sz="1000"/>
            </a:lvl7pPr>
            <a:lvl8pPr marL="3657600" lvl="7" indent="-2921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○"/>
              <a:defRPr sz="1000"/>
            </a:lvl8pPr>
            <a:lvl9pPr marL="4114800" lvl="8" indent="-292100">
              <a:spcBef>
                <a:spcPts val="800"/>
              </a:spcBef>
              <a:spcAft>
                <a:spcPts val="800"/>
              </a:spcAft>
              <a:buClr>
                <a:schemeClr val="lt1"/>
              </a:buClr>
              <a:buSzPts val="1000"/>
              <a:buFont typeface="Lato"/>
              <a:buChar char="■"/>
              <a:defRPr sz="1000"/>
            </a:lvl9pPr>
          </a:lstStyle>
          <a:p>
            <a:endParaRPr/>
          </a:p>
        </p:txBody>
      </p:sp>
      <p:sp>
        <p:nvSpPr>
          <p:cNvPr id="187" name="Google Shape;187;p26"/>
          <p:cNvSpPr txBox="1">
            <a:spLocks noGrp="1"/>
          </p:cNvSpPr>
          <p:nvPr>
            <p:ph type="subTitle" idx="4"/>
          </p:nvPr>
        </p:nvSpPr>
        <p:spPr>
          <a:xfrm>
            <a:off x="3074775" y="1637950"/>
            <a:ext cx="1513500" cy="149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/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88" name="Google Shape;188;p26"/>
          <p:cNvSpPr txBox="1">
            <a:spLocks noGrp="1"/>
          </p:cNvSpPr>
          <p:nvPr>
            <p:ph type="body" idx="5"/>
          </p:nvPr>
        </p:nvSpPr>
        <p:spPr>
          <a:xfrm>
            <a:off x="4882875" y="1873600"/>
            <a:ext cx="1513500" cy="11520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●"/>
              <a:defRPr sz="1000"/>
            </a:lvl1pPr>
            <a:lvl2pPr marL="914400" lvl="1" indent="-2921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○"/>
              <a:defRPr sz="1000"/>
            </a:lvl2pPr>
            <a:lvl3pPr marL="1371600" lvl="2" indent="-2921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■"/>
              <a:defRPr sz="1000"/>
            </a:lvl3pPr>
            <a:lvl4pPr marL="1828800" lvl="3" indent="-2921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●"/>
              <a:defRPr sz="1000"/>
            </a:lvl4pPr>
            <a:lvl5pPr marL="2286000" lvl="4" indent="-2921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○"/>
              <a:defRPr sz="1000"/>
            </a:lvl5pPr>
            <a:lvl6pPr marL="2743200" lvl="5" indent="-2921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■"/>
              <a:defRPr sz="1000"/>
            </a:lvl6pPr>
            <a:lvl7pPr marL="3200400" lvl="6" indent="-2921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●"/>
              <a:defRPr sz="1000"/>
            </a:lvl7pPr>
            <a:lvl8pPr marL="3657600" lvl="7" indent="-2921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○"/>
              <a:defRPr sz="1000"/>
            </a:lvl8pPr>
            <a:lvl9pPr marL="4114800" lvl="8" indent="-292100">
              <a:spcBef>
                <a:spcPts val="800"/>
              </a:spcBef>
              <a:spcAft>
                <a:spcPts val="800"/>
              </a:spcAft>
              <a:buClr>
                <a:schemeClr val="lt1"/>
              </a:buClr>
              <a:buSzPts val="1000"/>
              <a:buFont typeface="Lato"/>
              <a:buChar char="■"/>
              <a:defRPr sz="1000"/>
            </a:lvl9pPr>
          </a:lstStyle>
          <a:p>
            <a:endParaRPr/>
          </a:p>
        </p:txBody>
      </p:sp>
      <p:sp>
        <p:nvSpPr>
          <p:cNvPr id="189" name="Google Shape;189;p26"/>
          <p:cNvSpPr txBox="1">
            <a:spLocks noGrp="1"/>
          </p:cNvSpPr>
          <p:nvPr>
            <p:ph type="subTitle" idx="6"/>
          </p:nvPr>
        </p:nvSpPr>
        <p:spPr>
          <a:xfrm>
            <a:off x="4882875" y="1637950"/>
            <a:ext cx="1513500" cy="149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/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90" name="Google Shape;190;p26"/>
          <p:cNvSpPr txBox="1">
            <a:spLocks noGrp="1"/>
          </p:cNvSpPr>
          <p:nvPr>
            <p:ph type="body" idx="7"/>
          </p:nvPr>
        </p:nvSpPr>
        <p:spPr>
          <a:xfrm>
            <a:off x="6690975" y="1873600"/>
            <a:ext cx="1513500" cy="11520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●"/>
              <a:defRPr sz="1000"/>
            </a:lvl1pPr>
            <a:lvl2pPr marL="914400" lvl="1" indent="-2921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○"/>
              <a:defRPr sz="1000"/>
            </a:lvl2pPr>
            <a:lvl3pPr marL="1371600" lvl="2" indent="-2921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■"/>
              <a:defRPr sz="1000"/>
            </a:lvl3pPr>
            <a:lvl4pPr marL="1828800" lvl="3" indent="-2921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●"/>
              <a:defRPr sz="1000"/>
            </a:lvl4pPr>
            <a:lvl5pPr marL="2286000" lvl="4" indent="-2921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○"/>
              <a:defRPr sz="1000"/>
            </a:lvl5pPr>
            <a:lvl6pPr marL="2743200" lvl="5" indent="-2921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■"/>
              <a:defRPr sz="1000"/>
            </a:lvl6pPr>
            <a:lvl7pPr marL="3200400" lvl="6" indent="-2921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●"/>
              <a:defRPr sz="1000"/>
            </a:lvl7pPr>
            <a:lvl8pPr marL="3657600" lvl="7" indent="-2921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○"/>
              <a:defRPr sz="1000"/>
            </a:lvl8pPr>
            <a:lvl9pPr marL="4114800" lvl="8" indent="-292100">
              <a:spcBef>
                <a:spcPts val="800"/>
              </a:spcBef>
              <a:spcAft>
                <a:spcPts val="800"/>
              </a:spcAft>
              <a:buClr>
                <a:schemeClr val="lt1"/>
              </a:buClr>
              <a:buSzPts val="1000"/>
              <a:buFont typeface="Lato"/>
              <a:buChar char="■"/>
              <a:defRPr sz="1000"/>
            </a:lvl9pPr>
          </a:lstStyle>
          <a:p>
            <a:endParaRPr/>
          </a:p>
        </p:txBody>
      </p:sp>
      <p:sp>
        <p:nvSpPr>
          <p:cNvPr id="191" name="Google Shape;191;p26"/>
          <p:cNvSpPr txBox="1">
            <a:spLocks noGrp="1"/>
          </p:cNvSpPr>
          <p:nvPr>
            <p:ph type="subTitle" idx="8"/>
          </p:nvPr>
        </p:nvSpPr>
        <p:spPr>
          <a:xfrm>
            <a:off x="6690975" y="1637950"/>
            <a:ext cx="1513500" cy="149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/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92" name="Google Shape;192;p26"/>
          <p:cNvSpPr txBox="1">
            <a:spLocks noGrp="1"/>
          </p:cNvSpPr>
          <p:nvPr>
            <p:ph type="subTitle" idx="9"/>
          </p:nvPr>
        </p:nvSpPr>
        <p:spPr>
          <a:xfrm>
            <a:off x="276075" y="520738"/>
            <a:ext cx="336000" cy="226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Playfair Display"/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Playfair Display"/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Playfair Display"/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Playfair Display"/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Playfair Display"/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Playfair Display"/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Playfair Display"/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Playfair Display"/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193" name="Google Shape;193;p26"/>
          <p:cNvSpPr>
            <a:spLocks noGrp="1"/>
          </p:cNvSpPr>
          <p:nvPr>
            <p:ph type="pic" idx="13"/>
          </p:nvPr>
        </p:nvSpPr>
        <p:spPr>
          <a:xfrm>
            <a:off x="-74" y="3991500"/>
            <a:ext cx="2266200" cy="1152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display 2">
  <p:cSld name="CUSTOM_1_1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27"/>
          <p:cNvSpPr txBox="1"/>
          <p:nvPr/>
        </p:nvSpPr>
        <p:spPr>
          <a:xfrm>
            <a:off x="8656458" y="4815950"/>
            <a:ext cx="336000" cy="18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800">
                <a:latin typeface="Lato"/>
                <a:ea typeface="Lato"/>
                <a:cs typeface="Lato"/>
                <a:sym typeface="Lato"/>
              </a:rPr>
              <a:t>‹#›</a:t>
            </a:fld>
            <a:endParaRPr sz="8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96" name="Google Shape;196;p27"/>
          <p:cNvSpPr txBox="1">
            <a:spLocks noGrp="1"/>
          </p:cNvSpPr>
          <p:nvPr>
            <p:ph type="title"/>
          </p:nvPr>
        </p:nvSpPr>
        <p:spPr>
          <a:xfrm>
            <a:off x="837250" y="457200"/>
            <a:ext cx="6885600" cy="38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197" name="Google Shape;197;p27"/>
          <p:cNvSpPr txBox="1">
            <a:spLocks noGrp="1"/>
          </p:cNvSpPr>
          <p:nvPr>
            <p:ph type="subTitle" idx="1"/>
          </p:nvPr>
        </p:nvSpPr>
        <p:spPr>
          <a:xfrm>
            <a:off x="276075" y="1194000"/>
            <a:ext cx="4992600" cy="534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Playfair Display Medium"/>
              <a:buNone/>
              <a:defRPr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Playfair Display Medium"/>
              <a:buNone/>
              <a:defRPr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Playfair Display Medium"/>
              <a:buNone/>
              <a:defRPr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Playfair Display Medium"/>
              <a:buNone/>
              <a:defRPr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Playfair Display Medium"/>
              <a:buNone/>
              <a:defRPr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Playfair Display Medium"/>
              <a:buNone/>
              <a:defRPr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Playfair Display Medium"/>
              <a:buNone/>
              <a:defRPr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Playfair Display Medium"/>
              <a:buNone/>
              <a:defRPr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9pPr>
          </a:lstStyle>
          <a:p>
            <a:endParaRPr/>
          </a:p>
        </p:txBody>
      </p:sp>
      <p:sp>
        <p:nvSpPr>
          <p:cNvPr id="198" name="Google Shape;198;p27"/>
          <p:cNvSpPr txBox="1">
            <a:spLocks noGrp="1"/>
          </p:cNvSpPr>
          <p:nvPr>
            <p:ph type="subTitle" idx="2"/>
          </p:nvPr>
        </p:nvSpPr>
        <p:spPr>
          <a:xfrm>
            <a:off x="276075" y="520738"/>
            <a:ext cx="336000" cy="226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Playfair Display"/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Playfair Display"/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Playfair Display"/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Playfair Display"/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Playfair Display"/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Playfair Display"/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Playfair Display"/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Playfair Display"/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199" name="Google Shape;199;p27"/>
          <p:cNvSpPr txBox="1">
            <a:spLocks noGrp="1"/>
          </p:cNvSpPr>
          <p:nvPr>
            <p:ph type="subTitle" idx="3"/>
          </p:nvPr>
        </p:nvSpPr>
        <p:spPr>
          <a:xfrm>
            <a:off x="276075" y="4815950"/>
            <a:ext cx="2010000" cy="183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None/>
              <a:defRPr/>
            </a:lvl9pPr>
          </a:lstStyle>
          <a:p>
            <a:endParaRPr/>
          </a:p>
        </p:txBody>
      </p:sp>
      <p:sp>
        <p:nvSpPr>
          <p:cNvPr id="200" name="Google Shape;200;p27"/>
          <p:cNvSpPr txBox="1">
            <a:spLocks noGrp="1"/>
          </p:cNvSpPr>
          <p:nvPr>
            <p:ph type="body" idx="4"/>
          </p:nvPr>
        </p:nvSpPr>
        <p:spPr>
          <a:xfrm>
            <a:off x="276075" y="4018238"/>
            <a:ext cx="2463300" cy="6885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●"/>
              <a:defRPr sz="1000"/>
            </a:lvl1pPr>
            <a:lvl2pPr marL="914400" lvl="1" indent="-2921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○"/>
              <a:defRPr sz="1000"/>
            </a:lvl2pPr>
            <a:lvl3pPr marL="1371600" lvl="2" indent="-2921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■"/>
              <a:defRPr sz="1000"/>
            </a:lvl3pPr>
            <a:lvl4pPr marL="1828800" lvl="3" indent="-2921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●"/>
              <a:defRPr sz="1000"/>
            </a:lvl4pPr>
            <a:lvl5pPr marL="2286000" lvl="4" indent="-2921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○"/>
              <a:defRPr sz="1000"/>
            </a:lvl5pPr>
            <a:lvl6pPr marL="2743200" lvl="5" indent="-2921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■"/>
              <a:defRPr sz="1000"/>
            </a:lvl6pPr>
            <a:lvl7pPr marL="3200400" lvl="6" indent="-2921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●"/>
              <a:defRPr sz="1000"/>
            </a:lvl7pPr>
            <a:lvl8pPr marL="3657600" lvl="7" indent="-2921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○"/>
              <a:defRPr sz="1000"/>
            </a:lvl8pPr>
            <a:lvl9pPr marL="4114800" lvl="8" indent="-292100">
              <a:spcBef>
                <a:spcPts val="800"/>
              </a:spcBef>
              <a:spcAft>
                <a:spcPts val="800"/>
              </a:spcAft>
              <a:buClr>
                <a:schemeClr val="lt1"/>
              </a:buClr>
              <a:buSzPts val="1000"/>
              <a:buFont typeface="Lato"/>
              <a:buChar char="■"/>
              <a:defRPr sz="1000"/>
            </a:lvl9pPr>
          </a:lstStyle>
          <a:p>
            <a:endParaRPr/>
          </a:p>
        </p:txBody>
      </p:sp>
      <p:sp>
        <p:nvSpPr>
          <p:cNvPr id="201" name="Google Shape;201;p27"/>
          <p:cNvSpPr txBox="1">
            <a:spLocks noGrp="1"/>
          </p:cNvSpPr>
          <p:nvPr>
            <p:ph type="subTitle" idx="5"/>
          </p:nvPr>
        </p:nvSpPr>
        <p:spPr>
          <a:xfrm>
            <a:off x="276075" y="3759625"/>
            <a:ext cx="2463300" cy="149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/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02" name="Google Shape;202;p27"/>
          <p:cNvSpPr txBox="1">
            <a:spLocks noGrp="1"/>
          </p:cNvSpPr>
          <p:nvPr>
            <p:ph type="body" idx="6"/>
          </p:nvPr>
        </p:nvSpPr>
        <p:spPr>
          <a:xfrm>
            <a:off x="3074775" y="4018238"/>
            <a:ext cx="2463300" cy="6885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●"/>
              <a:defRPr sz="1000"/>
            </a:lvl1pPr>
            <a:lvl2pPr marL="914400" lvl="1" indent="-2921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○"/>
              <a:defRPr sz="1000"/>
            </a:lvl2pPr>
            <a:lvl3pPr marL="1371600" lvl="2" indent="-2921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■"/>
              <a:defRPr sz="1000"/>
            </a:lvl3pPr>
            <a:lvl4pPr marL="1828800" lvl="3" indent="-2921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●"/>
              <a:defRPr sz="1000"/>
            </a:lvl4pPr>
            <a:lvl5pPr marL="2286000" lvl="4" indent="-2921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○"/>
              <a:defRPr sz="1000"/>
            </a:lvl5pPr>
            <a:lvl6pPr marL="2743200" lvl="5" indent="-2921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■"/>
              <a:defRPr sz="1000"/>
            </a:lvl6pPr>
            <a:lvl7pPr marL="3200400" lvl="6" indent="-2921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●"/>
              <a:defRPr sz="1000"/>
            </a:lvl7pPr>
            <a:lvl8pPr marL="3657600" lvl="7" indent="-2921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○"/>
              <a:defRPr sz="1000"/>
            </a:lvl8pPr>
            <a:lvl9pPr marL="4114800" lvl="8" indent="-292100">
              <a:spcBef>
                <a:spcPts val="800"/>
              </a:spcBef>
              <a:spcAft>
                <a:spcPts val="800"/>
              </a:spcAft>
              <a:buClr>
                <a:schemeClr val="lt1"/>
              </a:buClr>
              <a:buSzPts val="1000"/>
              <a:buFont typeface="Lato"/>
              <a:buChar char="■"/>
              <a:defRPr sz="1000"/>
            </a:lvl9pPr>
          </a:lstStyle>
          <a:p>
            <a:endParaRPr/>
          </a:p>
        </p:txBody>
      </p:sp>
      <p:sp>
        <p:nvSpPr>
          <p:cNvPr id="203" name="Google Shape;203;p27"/>
          <p:cNvSpPr txBox="1">
            <a:spLocks noGrp="1"/>
          </p:cNvSpPr>
          <p:nvPr>
            <p:ph type="subTitle" idx="7"/>
          </p:nvPr>
        </p:nvSpPr>
        <p:spPr>
          <a:xfrm>
            <a:off x="3074775" y="3759625"/>
            <a:ext cx="2463300" cy="149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/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04" name="Google Shape;204;p27"/>
          <p:cNvSpPr txBox="1">
            <a:spLocks noGrp="1"/>
          </p:cNvSpPr>
          <p:nvPr>
            <p:ph type="body" idx="8"/>
          </p:nvPr>
        </p:nvSpPr>
        <p:spPr>
          <a:xfrm>
            <a:off x="5873475" y="4018238"/>
            <a:ext cx="2463300" cy="6885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●"/>
              <a:defRPr sz="1000"/>
            </a:lvl1pPr>
            <a:lvl2pPr marL="914400" lvl="1" indent="-2921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○"/>
              <a:defRPr sz="1000"/>
            </a:lvl2pPr>
            <a:lvl3pPr marL="1371600" lvl="2" indent="-2921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■"/>
              <a:defRPr sz="1000"/>
            </a:lvl3pPr>
            <a:lvl4pPr marL="1828800" lvl="3" indent="-2921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●"/>
              <a:defRPr sz="1000"/>
            </a:lvl4pPr>
            <a:lvl5pPr marL="2286000" lvl="4" indent="-2921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○"/>
              <a:defRPr sz="1000"/>
            </a:lvl5pPr>
            <a:lvl6pPr marL="2743200" lvl="5" indent="-2921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■"/>
              <a:defRPr sz="1000"/>
            </a:lvl6pPr>
            <a:lvl7pPr marL="3200400" lvl="6" indent="-2921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●"/>
              <a:defRPr sz="1000"/>
            </a:lvl7pPr>
            <a:lvl8pPr marL="3657600" lvl="7" indent="-2921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Char char="○"/>
              <a:defRPr sz="1000"/>
            </a:lvl8pPr>
            <a:lvl9pPr marL="4114800" lvl="8" indent="-292100">
              <a:spcBef>
                <a:spcPts val="800"/>
              </a:spcBef>
              <a:spcAft>
                <a:spcPts val="800"/>
              </a:spcAft>
              <a:buClr>
                <a:schemeClr val="lt1"/>
              </a:buClr>
              <a:buSzPts val="1000"/>
              <a:buFont typeface="Lato"/>
              <a:buChar char="■"/>
              <a:defRPr sz="1000"/>
            </a:lvl9pPr>
          </a:lstStyle>
          <a:p>
            <a:endParaRPr/>
          </a:p>
        </p:txBody>
      </p:sp>
      <p:sp>
        <p:nvSpPr>
          <p:cNvPr id="205" name="Google Shape;205;p27"/>
          <p:cNvSpPr txBox="1">
            <a:spLocks noGrp="1"/>
          </p:cNvSpPr>
          <p:nvPr>
            <p:ph type="subTitle" idx="9"/>
          </p:nvPr>
        </p:nvSpPr>
        <p:spPr>
          <a:xfrm>
            <a:off x="5873475" y="3759625"/>
            <a:ext cx="2463300" cy="149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/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06" name="Google Shape;206;p27"/>
          <p:cNvSpPr>
            <a:spLocks noGrp="1"/>
          </p:cNvSpPr>
          <p:nvPr>
            <p:ph type="pic" idx="13"/>
          </p:nvPr>
        </p:nvSpPr>
        <p:spPr>
          <a:xfrm>
            <a:off x="276075" y="2076900"/>
            <a:ext cx="2463300" cy="1570200"/>
          </a:xfrm>
          <a:prstGeom prst="rect">
            <a:avLst/>
          </a:prstGeom>
          <a:noFill/>
          <a:ln>
            <a:noFill/>
          </a:ln>
        </p:spPr>
      </p:sp>
      <p:sp>
        <p:nvSpPr>
          <p:cNvPr id="207" name="Google Shape;207;p27"/>
          <p:cNvSpPr>
            <a:spLocks noGrp="1"/>
          </p:cNvSpPr>
          <p:nvPr>
            <p:ph type="pic" idx="14"/>
          </p:nvPr>
        </p:nvSpPr>
        <p:spPr>
          <a:xfrm>
            <a:off x="3074775" y="2076900"/>
            <a:ext cx="2463300" cy="1570200"/>
          </a:xfrm>
          <a:prstGeom prst="rect">
            <a:avLst/>
          </a:prstGeom>
          <a:noFill/>
          <a:ln>
            <a:noFill/>
          </a:ln>
        </p:spPr>
      </p:sp>
      <p:sp>
        <p:nvSpPr>
          <p:cNvPr id="208" name="Google Shape;208;p27"/>
          <p:cNvSpPr>
            <a:spLocks noGrp="1"/>
          </p:cNvSpPr>
          <p:nvPr>
            <p:ph type="pic" idx="15"/>
          </p:nvPr>
        </p:nvSpPr>
        <p:spPr>
          <a:xfrm>
            <a:off x="5873475" y="2073688"/>
            <a:ext cx="2463300" cy="15702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display 3">
  <p:cSld name="CUSTOM_1_1_1"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28"/>
          <p:cNvSpPr txBox="1"/>
          <p:nvPr/>
        </p:nvSpPr>
        <p:spPr>
          <a:xfrm>
            <a:off x="8656458" y="4815950"/>
            <a:ext cx="336000" cy="18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800">
                <a:latin typeface="Lato"/>
                <a:ea typeface="Lato"/>
                <a:cs typeface="Lato"/>
                <a:sym typeface="Lato"/>
              </a:rPr>
              <a:t>‹#›</a:t>
            </a:fld>
            <a:endParaRPr sz="8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11" name="Google Shape;211;p28"/>
          <p:cNvSpPr txBox="1">
            <a:spLocks noGrp="1"/>
          </p:cNvSpPr>
          <p:nvPr>
            <p:ph type="title"/>
          </p:nvPr>
        </p:nvSpPr>
        <p:spPr>
          <a:xfrm>
            <a:off x="837250" y="457200"/>
            <a:ext cx="6885600" cy="38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212" name="Google Shape;212;p28"/>
          <p:cNvSpPr txBox="1">
            <a:spLocks noGrp="1"/>
          </p:cNvSpPr>
          <p:nvPr>
            <p:ph type="subTitle" idx="1"/>
          </p:nvPr>
        </p:nvSpPr>
        <p:spPr>
          <a:xfrm>
            <a:off x="276075" y="520738"/>
            <a:ext cx="336000" cy="226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Playfair Display"/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Playfair Display"/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Playfair Display"/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Playfair Display"/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Playfair Display"/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Playfair Display"/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Playfair Display"/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Playfair Display"/>
              <a:buNone/>
              <a:defRPr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213" name="Google Shape;213;p28"/>
          <p:cNvSpPr txBox="1">
            <a:spLocks noGrp="1"/>
          </p:cNvSpPr>
          <p:nvPr>
            <p:ph type="subTitle" idx="2"/>
          </p:nvPr>
        </p:nvSpPr>
        <p:spPr>
          <a:xfrm>
            <a:off x="276075" y="4815950"/>
            <a:ext cx="2010000" cy="183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29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Char char="●"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Char char="○"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Char char="■"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Char char="●"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Char char="○"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Char char="■"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Char char="●"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Char char="○"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Char char="■"/>
              <a:defRPr sz="5200"/>
            </a:lvl9pPr>
          </a:lstStyle>
          <a:p>
            <a:endParaRPr/>
          </a:p>
        </p:txBody>
      </p:sp>
      <p:sp>
        <p:nvSpPr>
          <p:cNvPr id="216" name="Google Shape;216;p29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30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Char char="●"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Char char="○"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Char char="■"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Char char="●"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Char char="○"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Char char="■"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Char char="●"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Char char="○"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Char char="■"/>
              <a:defRPr sz="3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Title and body"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3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21" name="Google Shape;221;p3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>
  <p:cSld name="Title and two columns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3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24" name="Google Shape;224;p3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225" name="Google Shape;225;p32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3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34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9pPr>
          </a:lstStyle>
          <a:p>
            <a:endParaRPr/>
          </a:p>
        </p:txBody>
      </p:sp>
      <p:sp>
        <p:nvSpPr>
          <p:cNvPr id="230" name="Google Shape;230;p34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35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Char char="●"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Char char="○"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Char char="■"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Char char="●"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Char char="○"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Char char="■"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Char char="●"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Char char="○"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Char char="■"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36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Char char="●"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Char char="○"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Char char="■"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Char char="●"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Char char="○"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Char char="■"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Char char="●"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Char char="○"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Char char="■"/>
              <a:defRPr sz="4200"/>
            </a:lvl9pPr>
          </a:lstStyle>
          <a:p>
            <a:endParaRPr/>
          </a:p>
        </p:txBody>
      </p:sp>
      <p:sp>
        <p:nvSpPr>
          <p:cNvPr id="235" name="Google Shape;235;p36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36" name="Google Shape;236;p36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37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</a:lstStyle>
          <a:p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38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Char char="●"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Char char="○"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Char char="■"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Char char="●"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Char char="○"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Char char="■"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Char char="●"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Char char="○"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Char char="■"/>
              <a:defRPr sz="12000"/>
            </a:lvl9pPr>
          </a:lstStyle>
          <a:p>
            <a:r>
              <a:t>xx%</a:t>
            </a:r>
          </a:p>
        </p:txBody>
      </p:sp>
      <p:sp>
        <p:nvSpPr>
          <p:cNvPr id="241" name="Google Shape;241;p38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ctr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914400" lvl="1" indent="-304800" algn="ctr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 algn="ctr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 algn="ctr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 algn="ctr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 algn="ctr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 algn="ctr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 algn="ctr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 algn="ctr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">
  <p:cSld name="Agenda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40"/>
          <p:cNvSpPr txBox="1">
            <a:spLocks noGrp="1"/>
          </p:cNvSpPr>
          <p:nvPr>
            <p:ph type="title"/>
          </p:nvPr>
        </p:nvSpPr>
        <p:spPr>
          <a:xfrm>
            <a:off x="677325" y="1832775"/>
            <a:ext cx="3217200" cy="148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5" name="Google Shape;245;p40"/>
          <p:cNvSpPr txBox="1">
            <a:spLocks noGrp="1"/>
          </p:cNvSpPr>
          <p:nvPr>
            <p:ph type="subTitle" idx="1"/>
          </p:nvPr>
        </p:nvSpPr>
        <p:spPr>
          <a:xfrm>
            <a:off x="4406650" y="393750"/>
            <a:ext cx="4409700" cy="5427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246" name="Google Shape;246;p40"/>
          <p:cNvSpPr txBox="1">
            <a:spLocks noGrp="1"/>
          </p:cNvSpPr>
          <p:nvPr>
            <p:ph type="subTitle" idx="2"/>
          </p:nvPr>
        </p:nvSpPr>
        <p:spPr>
          <a:xfrm>
            <a:off x="4406650" y="1151705"/>
            <a:ext cx="4409700" cy="5427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247" name="Google Shape;247;p40"/>
          <p:cNvSpPr txBox="1">
            <a:spLocks noGrp="1"/>
          </p:cNvSpPr>
          <p:nvPr>
            <p:ph type="subTitle" idx="3"/>
          </p:nvPr>
        </p:nvSpPr>
        <p:spPr>
          <a:xfrm>
            <a:off x="4406650" y="3425570"/>
            <a:ext cx="4409700" cy="5427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248" name="Google Shape;248;p40"/>
          <p:cNvSpPr txBox="1">
            <a:spLocks noGrp="1"/>
          </p:cNvSpPr>
          <p:nvPr>
            <p:ph type="subTitle" idx="4"/>
          </p:nvPr>
        </p:nvSpPr>
        <p:spPr>
          <a:xfrm>
            <a:off x="4406650" y="1909660"/>
            <a:ext cx="4409700" cy="5427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249" name="Google Shape;249;p40"/>
          <p:cNvSpPr txBox="1">
            <a:spLocks noGrp="1"/>
          </p:cNvSpPr>
          <p:nvPr>
            <p:ph type="subTitle" idx="5"/>
          </p:nvPr>
        </p:nvSpPr>
        <p:spPr>
          <a:xfrm>
            <a:off x="4406650" y="4183525"/>
            <a:ext cx="4409700" cy="5427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250" name="Google Shape;250;p40"/>
          <p:cNvSpPr txBox="1">
            <a:spLocks noGrp="1"/>
          </p:cNvSpPr>
          <p:nvPr>
            <p:ph type="subTitle" idx="6"/>
          </p:nvPr>
        </p:nvSpPr>
        <p:spPr>
          <a:xfrm>
            <a:off x="4406650" y="2667615"/>
            <a:ext cx="4409700" cy="5427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body and image">
  <p:cSld name="Title, body and image"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4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53" name="Google Shape;253;p4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473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254" name="Google Shape;254;p41"/>
          <p:cNvSpPr>
            <a:spLocks noGrp="1"/>
          </p:cNvSpPr>
          <p:nvPr>
            <p:ph type="pic" idx="2"/>
          </p:nvPr>
        </p:nvSpPr>
        <p:spPr>
          <a:xfrm>
            <a:off x="4992024" y="1152775"/>
            <a:ext cx="3840300" cy="34164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big ideas">
  <p:cSld name="Two big ideas"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42"/>
          <p:cNvSpPr txBox="1">
            <a:spLocks noGrp="1"/>
          </p:cNvSpPr>
          <p:nvPr>
            <p:ph type="title"/>
          </p:nvPr>
        </p:nvSpPr>
        <p:spPr>
          <a:xfrm>
            <a:off x="483175" y="450025"/>
            <a:ext cx="8184600" cy="75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Char char="●"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Char char="○"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Char char="■"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Char char="●"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Char char="○"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Char char="■"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Char char="●"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Char char="○"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Char char="■"/>
              <a:defRPr sz="3000"/>
            </a:lvl9pPr>
          </a:lstStyle>
          <a:p>
            <a:endParaRPr/>
          </a:p>
        </p:txBody>
      </p:sp>
      <p:sp>
        <p:nvSpPr>
          <p:cNvPr id="257" name="Google Shape;257;p42"/>
          <p:cNvSpPr txBox="1">
            <a:spLocks noGrp="1"/>
          </p:cNvSpPr>
          <p:nvPr>
            <p:ph type="body" idx="1"/>
          </p:nvPr>
        </p:nvSpPr>
        <p:spPr>
          <a:xfrm>
            <a:off x="483150" y="2237788"/>
            <a:ext cx="3619800" cy="23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258" name="Google Shape;258;p42"/>
          <p:cNvSpPr txBox="1">
            <a:spLocks noGrp="1"/>
          </p:cNvSpPr>
          <p:nvPr>
            <p:ph type="body" idx="2"/>
          </p:nvPr>
        </p:nvSpPr>
        <p:spPr>
          <a:xfrm>
            <a:off x="5048000" y="2237788"/>
            <a:ext cx="3619800" cy="23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259" name="Google Shape;259;p42"/>
          <p:cNvSpPr txBox="1">
            <a:spLocks noGrp="1"/>
          </p:cNvSpPr>
          <p:nvPr>
            <p:ph type="subTitle" idx="3"/>
          </p:nvPr>
        </p:nvSpPr>
        <p:spPr>
          <a:xfrm>
            <a:off x="483150" y="1336161"/>
            <a:ext cx="3619800" cy="5427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260" name="Google Shape;260;p42"/>
          <p:cNvSpPr txBox="1">
            <a:spLocks noGrp="1"/>
          </p:cNvSpPr>
          <p:nvPr>
            <p:ph type="subTitle" idx="4"/>
          </p:nvPr>
        </p:nvSpPr>
        <p:spPr>
          <a:xfrm>
            <a:off x="5048000" y="1336161"/>
            <a:ext cx="3619800" cy="5427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big ideas">
  <p:cSld name="Three big ideas"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43"/>
          <p:cNvSpPr txBox="1">
            <a:spLocks noGrp="1"/>
          </p:cNvSpPr>
          <p:nvPr>
            <p:ph type="body" idx="1"/>
          </p:nvPr>
        </p:nvSpPr>
        <p:spPr>
          <a:xfrm>
            <a:off x="483175" y="2417500"/>
            <a:ext cx="2455500" cy="23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263" name="Google Shape;263;p43"/>
          <p:cNvSpPr txBox="1">
            <a:spLocks noGrp="1"/>
          </p:cNvSpPr>
          <p:nvPr>
            <p:ph type="body" idx="2"/>
          </p:nvPr>
        </p:nvSpPr>
        <p:spPr>
          <a:xfrm>
            <a:off x="3347725" y="2417500"/>
            <a:ext cx="2455500" cy="23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264" name="Google Shape;264;p43"/>
          <p:cNvSpPr txBox="1">
            <a:spLocks noGrp="1"/>
          </p:cNvSpPr>
          <p:nvPr>
            <p:ph type="title"/>
          </p:nvPr>
        </p:nvSpPr>
        <p:spPr>
          <a:xfrm>
            <a:off x="483175" y="450025"/>
            <a:ext cx="8184600" cy="758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Char char="●"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Char char="○"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Char char="■"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Char char="●"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Char char="○"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Char char="■"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Char char="●"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Char char="○"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Char char="■"/>
              <a:defRPr sz="3000"/>
            </a:lvl9pPr>
          </a:lstStyle>
          <a:p>
            <a:endParaRPr/>
          </a:p>
        </p:txBody>
      </p:sp>
      <p:sp>
        <p:nvSpPr>
          <p:cNvPr id="265" name="Google Shape;265;p43"/>
          <p:cNvSpPr txBox="1">
            <a:spLocks noGrp="1"/>
          </p:cNvSpPr>
          <p:nvPr>
            <p:ph type="subTitle" idx="3"/>
          </p:nvPr>
        </p:nvSpPr>
        <p:spPr>
          <a:xfrm>
            <a:off x="483175" y="1336150"/>
            <a:ext cx="2455500" cy="7785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266" name="Google Shape;266;p43"/>
          <p:cNvSpPr txBox="1">
            <a:spLocks noGrp="1"/>
          </p:cNvSpPr>
          <p:nvPr>
            <p:ph type="subTitle" idx="4"/>
          </p:nvPr>
        </p:nvSpPr>
        <p:spPr>
          <a:xfrm>
            <a:off x="3347725" y="1336150"/>
            <a:ext cx="2455500" cy="7785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267" name="Google Shape;267;p43"/>
          <p:cNvSpPr txBox="1">
            <a:spLocks noGrp="1"/>
          </p:cNvSpPr>
          <p:nvPr>
            <p:ph type="subTitle" idx="5"/>
          </p:nvPr>
        </p:nvSpPr>
        <p:spPr>
          <a:xfrm>
            <a:off x="6212275" y="1336150"/>
            <a:ext cx="2455500" cy="7785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268" name="Google Shape;268;p43"/>
          <p:cNvSpPr txBox="1">
            <a:spLocks noGrp="1"/>
          </p:cNvSpPr>
          <p:nvPr>
            <p:ph type="body" idx="6"/>
          </p:nvPr>
        </p:nvSpPr>
        <p:spPr>
          <a:xfrm>
            <a:off x="6212275" y="2417500"/>
            <a:ext cx="2455500" cy="23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big ideas">
  <p:cSld name="Four big ideas"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44"/>
          <p:cNvSpPr txBox="1">
            <a:spLocks noGrp="1"/>
          </p:cNvSpPr>
          <p:nvPr>
            <p:ph type="body" idx="1"/>
          </p:nvPr>
        </p:nvSpPr>
        <p:spPr>
          <a:xfrm>
            <a:off x="366725" y="1759093"/>
            <a:ext cx="3838500" cy="113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271" name="Google Shape;271;p44"/>
          <p:cNvSpPr txBox="1">
            <a:spLocks noGrp="1"/>
          </p:cNvSpPr>
          <p:nvPr>
            <p:ph type="body" idx="2"/>
          </p:nvPr>
        </p:nvSpPr>
        <p:spPr>
          <a:xfrm>
            <a:off x="4938725" y="1759093"/>
            <a:ext cx="3838500" cy="113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272" name="Google Shape;272;p44"/>
          <p:cNvSpPr txBox="1">
            <a:spLocks noGrp="1"/>
          </p:cNvSpPr>
          <p:nvPr>
            <p:ph type="body" idx="3"/>
          </p:nvPr>
        </p:nvSpPr>
        <p:spPr>
          <a:xfrm>
            <a:off x="366750" y="3648575"/>
            <a:ext cx="3838500" cy="113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273" name="Google Shape;273;p44"/>
          <p:cNvSpPr txBox="1">
            <a:spLocks noGrp="1"/>
          </p:cNvSpPr>
          <p:nvPr>
            <p:ph type="body" idx="4"/>
          </p:nvPr>
        </p:nvSpPr>
        <p:spPr>
          <a:xfrm>
            <a:off x="4938750" y="3648575"/>
            <a:ext cx="3838500" cy="113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274" name="Google Shape;274;p44"/>
          <p:cNvSpPr txBox="1">
            <a:spLocks noGrp="1"/>
          </p:cNvSpPr>
          <p:nvPr>
            <p:ph type="title"/>
          </p:nvPr>
        </p:nvSpPr>
        <p:spPr>
          <a:xfrm>
            <a:off x="366750" y="450025"/>
            <a:ext cx="8184600" cy="75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Char char="●"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Char char="○"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Char char="■"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Char char="●"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Char char="○"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Char char="■"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Char char="●"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Char char="○"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Char char="■"/>
              <a:defRPr sz="3000"/>
            </a:lvl9pPr>
          </a:lstStyle>
          <a:p>
            <a:endParaRPr/>
          </a:p>
        </p:txBody>
      </p:sp>
      <p:sp>
        <p:nvSpPr>
          <p:cNvPr id="275" name="Google Shape;275;p44"/>
          <p:cNvSpPr txBox="1">
            <a:spLocks noGrp="1"/>
          </p:cNvSpPr>
          <p:nvPr>
            <p:ph type="subTitle" idx="5"/>
          </p:nvPr>
        </p:nvSpPr>
        <p:spPr>
          <a:xfrm>
            <a:off x="366763" y="1277907"/>
            <a:ext cx="3838500" cy="4812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276" name="Google Shape;276;p44"/>
          <p:cNvSpPr txBox="1">
            <a:spLocks noGrp="1"/>
          </p:cNvSpPr>
          <p:nvPr>
            <p:ph type="subTitle" idx="6"/>
          </p:nvPr>
        </p:nvSpPr>
        <p:spPr>
          <a:xfrm>
            <a:off x="4938738" y="1277907"/>
            <a:ext cx="3838500" cy="4812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277" name="Google Shape;277;p44"/>
          <p:cNvSpPr txBox="1">
            <a:spLocks noGrp="1"/>
          </p:cNvSpPr>
          <p:nvPr>
            <p:ph type="subTitle" idx="7"/>
          </p:nvPr>
        </p:nvSpPr>
        <p:spPr>
          <a:xfrm>
            <a:off x="4938761" y="3167363"/>
            <a:ext cx="3838500" cy="4812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278" name="Google Shape;278;p44"/>
          <p:cNvSpPr txBox="1">
            <a:spLocks noGrp="1"/>
          </p:cNvSpPr>
          <p:nvPr>
            <p:ph type="subTitle" idx="8"/>
          </p:nvPr>
        </p:nvSpPr>
        <p:spPr>
          <a:xfrm>
            <a:off x="366750" y="3167363"/>
            <a:ext cx="3838500" cy="4812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image">
  <p:cSld name="Title and image"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4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81" name="Google Shape;281;p45"/>
          <p:cNvSpPr>
            <a:spLocks noGrp="1"/>
          </p:cNvSpPr>
          <p:nvPr>
            <p:ph type="pic" idx="2"/>
          </p:nvPr>
        </p:nvSpPr>
        <p:spPr>
          <a:xfrm>
            <a:off x="311700" y="1170425"/>
            <a:ext cx="8520600" cy="34929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storyboards">
  <p:cSld name="Two storyboards"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46"/>
          <p:cNvSpPr txBox="1">
            <a:spLocks noGrp="1"/>
          </p:cNvSpPr>
          <p:nvPr>
            <p:ph type="body" idx="1"/>
          </p:nvPr>
        </p:nvSpPr>
        <p:spPr>
          <a:xfrm>
            <a:off x="311700" y="4080225"/>
            <a:ext cx="4027500" cy="9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284" name="Google Shape;284;p46"/>
          <p:cNvSpPr>
            <a:spLocks noGrp="1"/>
          </p:cNvSpPr>
          <p:nvPr>
            <p:ph type="pic" idx="2"/>
          </p:nvPr>
        </p:nvSpPr>
        <p:spPr>
          <a:xfrm>
            <a:off x="4804825" y="1133300"/>
            <a:ext cx="4027500" cy="2392800"/>
          </a:xfrm>
          <a:prstGeom prst="rect">
            <a:avLst/>
          </a:prstGeom>
          <a:noFill/>
          <a:ln>
            <a:noFill/>
          </a:ln>
        </p:spPr>
      </p:sp>
      <p:sp>
        <p:nvSpPr>
          <p:cNvPr id="285" name="Google Shape;285;p46"/>
          <p:cNvSpPr>
            <a:spLocks noGrp="1"/>
          </p:cNvSpPr>
          <p:nvPr>
            <p:ph type="pic" idx="3"/>
          </p:nvPr>
        </p:nvSpPr>
        <p:spPr>
          <a:xfrm>
            <a:off x="311725" y="1133300"/>
            <a:ext cx="4027500" cy="2392800"/>
          </a:xfrm>
          <a:prstGeom prst="rect">
            <a:avLst/>
          </a:prstGeom>
          <a:noFill/>
          <a:ln>
            <a:noFill/>
          </a:ln>
        </p:spPr>
      </p:sp>
      <p:sp>
        <p:nvSpPr>
          <p:cNvPr id="286" name="Google Shape;286;p46"/>
          <p:cNvSpPr txBox="1">
            <a:spLocks noGrp="1"/>
          </p:cNvSpPr>
          <p:nvPr>
            <p:ph type="body" idx="4"/>
          </p:nvPr>
        </p:nvSpPr>
        <p:spPr>
          <a:xfrm>
            <a:off x="4804825" y="4080225"/>
            <a:ext cx="4027500" cy="9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287" name="Google Shape;287;p4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88" name="Google Shape;288;p46"/>
          <p:cNvSpPr txBox="1">
            <a:spLocks noGrp="1"/>
          </p:cNvSpPr>
          <p:nvPr>
            <p:ph type="subTitle" idx="5"/>
          </p:nvPr>
        </p:nvSpPr>
        <p:spPr>
          <a:xfrm>
            <a:off x="311725" y="3582900"/>
            <a:ext cx="4027500" cy="4812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89" name="Google Shape;289;p46"/>
          <p:cNvSpPr txBox="1">
            <a:spLocks noGrp="1"/>
          </p:cNvSpPr>
          <p:nvPr>
            <p:ph type="subTitle" idx="6"/>
          </p:nvPr>
        </p:nvSpPr>
        <p:spPr>
          <a:xfrm>
            <a:off x="4804825" y="3582900"/>
            <a:ext cx="4027500" cy="4812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storyboards">
  <p:cSld name="Three storyboards"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47"/>
          <p:cNvSpPr txBox="1">
            <a:spLocks noGrp="1"/>
          </p:cNvSpPr>
          <p:nvPr>
            <p:ph type="body" idx="1"/>
          </p:nvPr>
        </p:nvSpPr>
        <p:spPr>
          <a:xfrm>
            <a:off x="311700" y="3911700"/>
            <a:ext cx="2627100" cy="101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292" name="Google Shape;292;p47"/>
          <p:cNvSpPr>
            <a:spLocks noGrp="1"/>
          </p:cNvSpPr>
          <p:nvPr>
            <p:ph type="pic" idx="2"/>
          </p:nvPr>
        </p:nvSpPr>
        <p:spPr>
          <a:xfrm>
            <a:off x="6205225" y="1128325"/>
            <a:ext cx="2627100" cy="2273100"/>
          </a:xfrm>
          <a:prstGeom prst="rect">
            <a:avLst/>
          </a:prstGeom>
          <a:noFill/>
          <a:ln>
            <a:noFill/>
          </a:ln>
        </p:spPr>
      </p:sp>
      <p:sp>
        <p:nvSpPr>
          <p:cNvPr id="293" name="Google Shape;293;p47"/>
          <p:cNvSpPr>
            <a:spLocks noGrp="1"/>
          </p:cNvSpPr>
          <p:nvPr>
            <p:ph type="pic" idx="3"/>
          </p:nvPr>
        </p:nvSpPr>
        <p:spPr>
          <a:xfrm>
            <a:off x="311725" y="1128325"/>
            <a:ext cx="2627100" cy="2273100"/>
          </a:xfrm>
          <a:prstGeom prst="rect">
            <a:avLst/>
          </a:prstGeom>
          <a:noFill/>
          <a:ln>
            <a:noFill/>
          </a:ln>
        </p:spPr>
      </p:sp>
      <p:sp>
        <p:nvSpPr>
          <p:cNvPr id="294" name="Google Shape;294;p47"/>
          <p:cNvSpPr txBox="1">
            <a:spLocks noGrp="1"/>
          </p:cNvSpPr>
          <p:nvPr>
            <p:ph type="body" idx="4"/>
          </p:nvPr>
        </p:nvSpPr>
        <p:spPr>
          <a:xfrm>
            <a:off x="6205225" y="3911700"/>
            <a:ext cx="2627100" cy="101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295" name="Google Shape;295;p47"/>
          <p:cNvSpPr>
            <a:spLocks noGrp="1"/>
          </p:cNvSpPr>
          <p:nvPr>
            <p:ph type="pic" idx="5"/>
          </p:nvPr>
        </p:nvSpPr>
        <p:spPr>
          <a:xfrm>
            <a:off x="3255250" y="1128325"/>
            <a:ext cx="2627100" cy="2273100"/>
          </a:xfrm>
          <a:prstGeom prst="rect">
            <a:avLst/>
          </a:prstGeom>
          <a:noFill/>
          <a:ln>
            <a:noFill/>
          </a:ln>
        </p:spPr>
      </p:sp>
      <p:sp>
        <p:nvSpPr>
          <p:cNvPr id="296" name="Google Shape;296;p47"/>
          <p:cNvSpPr txBox="1">
            <a:spLocks noGrp="1"/>
          </p:cNvSpPr>
          <p:nvPr>
            <p:ph type="body" idx="6"/>
          </p:nvPr>
        </p:nvSpPr>
        <p:spPr>
          <a:xfrm>
            <a:off x="3255250" y="3911700"/>
            <a:ext cx="2627100" cy="101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297" name="Google Shape;297;p4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98" name="Google Shape;298;p47"/>
          <p:cNvSpPr txBox="1">
            <a:spLocks noGrp="1"/>
          </p:cNvSpPr>
          <p:nvPr>
            <p:ph type="subTitle" idx="7"/>
          </p:nvPr>
        </p:nvSpPr>
        <p:spPr>
          <a:xfrm>
            <a:off x="311725" y="3430500"/>
            <a:ext cx="2627100" cy="4812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99" name="Google Shape;299;p47"/>
          <p:cNvSpPr txBox="1">
            <a:spLocks noGrp="1"/>
          </p:cNvSpPr>
          <p:nvPr>
            <p:ph type="subTitle" idx="8"/>
          </p:nvPr>
        </p:nvSpPr>
        <p:spPr>
          <a:xfrm>
            <a:off x="6205225" y="3430500"/>
            <a:ext cx="2627100" cy="4812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00" name="Google Shape;300;p47"/>
          <p:cNvSpPr txBox="1">
            <a:spLocks noGrp="1"/>
          </p:cNvSpPr>
          <p:nvPr>
            <p:ph type="subTitle" idx="9"/>
          </p:nvPr>
        </p:nvSpPr>
        <p:spPr>
          <a:xfrm>
            <a:off x="3255250" y="3430500"/>
            <a:ext cx="2627100" cy="4812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only">
  <p:cSld name="Image only"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48"/>
          <p:cNvSpPr>
            <a:spLocks noGrp="1"/>
          </p:cNvSpPr>
          <p:nvPr>
            <p:ph type="pic" idx="2"/>
          </p:nvPr>
        </p:nvSpPr>
        <p:spPr>
          <a:xfrm>
            <a:off x="311700" y="445025"/>
            <a:ext cx="8520600" cy="42183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grid">
  <p:cSld name="Image grid"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49"/>
          <p:cNvSpPr>
            <a:spLocks noGrp="1"/>
          </p:cNvSpPr>
          <p:nvPr>
            <p:ph type="pic" idx="2"/>
          </p:nvPr>
        </p:nvSpPr>
        <p:spPr>
          <a:xfrm>
            <a:off x="3389600" y="118913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305" name="Google Shape;305;p49"/>
          <p:cNvSpPr>
            <a:spLocks noGrp="1"/>
          </p:cNvSpPr>
          <p:nvPr>
            <p:ph type="pic" idx="3"/>
          </p:nvPr>
        </p:nvSpPr>
        <p:spPr>
          <a:xfrm>
            <a:off x="5195935" y="118913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306" name="Google Shape;306;p49"/>
          <p:cNvSpPr>
            <a:spLocks noGrp="1"/>
          </p:cNvSpPr>
          <p:nvPr>
            <p:ph type="pic" idx="4"/>
          </p:nvPr>
        </p:nvSpPr>
        <p:spPr>
          <a:xfrm>
            <a:off x="7002270" y="118913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307" name="Google Shape;307;p49"/>
          <p:cNvSpPr>
            <a:spLocks noGrp="1"/>
          </p:cNvSpPr>
          <p:nvPr>
            <p:ph type="pic" idx="5"/>
          </p:nvPr>
        </p:nvSpPr>
        <p:spPr>
          <a:xfrm>
            <a:off x="3389588" y="1804212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308" name="Google Shape;308;p49"/>
          <p:cNvSpPr>
            <a:spLocks noGrp="1"/>
          </p:cNvSpPr>
          <p:nvPr>
            <p:ph type="pic" idx="6"/>
          </p:nvPr>
        </p:nvSpPr>
        <p:spPr>
          <a:xfrm>
            <a:off x="5195922" y="1804212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309" name="Google Shape;309;p49"/>
          <p:cNvSpPr>
            <a:spLocks noGrp="1"/>
          </p:cNvSpPr>
          <p:nvPr>
            <p:ph type="pic" idx="7"/>
          </p:nvPr>
        </p:nvSpPr>
        <p:spPr>
          <a:xfrm>
            <a:off x="7002257" y="1804212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310" name="Google Shape;310;p49"/>
          <p:cNvSpPr txBox="1">
            <a:spLocks noGrp="1"/>
          </p:cNvSpPr>
          <p:nvPr>
            <p:ph type="title"/>
          </p:nvPr>
        </p:nvSpPr>
        <p:spPr>
          <a:xfrm>
            <a:off x="351550" y="445025"/>
            <a:ext cx="2596800" cy="170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11" name="Google Shape;311;p49"/>
          <p:cNvSpPr>
            <a:spLocks noGrp="1"/>
          </p:cNvSpPr>
          <p:nvPr>
            <p:ph type="pic" idx="8"/>
          </p:nvPr>
        </p:nvSpPr>
        <p:spPr>
          <a:xfrm>
            <a:off x="3389588" y="3489487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312" name="Google Shape;312;p49"/>
          <p:cNvSpPr>
            <a:spLocks noGrp="1"/>
          </p:cNvSpPr>
          <p:nvPr>
            <p:ph type="pic" idx="9"/>
          </p:nvPr>
        </p:nvSpPr>
        <p:spPr>
          <a:xfrm>
            <a:off x="5195922" y="3489487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313" name="Google Shape;313;p49"/>
          <p:cNvSpPr>
            <a:spLocks noGrp="1"/>
          </p:cNvSpPr>
          <p:nvPr>
            <p:ph type="pic" idx="13"/>
          </p:nvPr>
        </p:nvSpPr>
        <p:spPr>
          <a:xfrm>
            <a:off x="7002257" y="3489487"/>
            <a:ext cx="1643700" cy="15351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5564">
          <p15:clr>
            <a:srgbClr val="E46962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21" Type="http://schemas.openxmlformats.org/officeDocument/2006/relationships/slideLayout" Target="../slideLayouts/slideLayout32.xml"/><Relationship Id="rId34" Type="http://schemas.openxmlformats.org/officeDocument/2006/relationships/slideLayout" Target="../slideLayouts/slideLayout45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37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slideLayout" Target="../slideLayouts/slideLayout46.xml"/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body" idx="1"/>
          </p:nvPr>
        </p:nvSpPr>
        <p:spPr>
          <a:xfrm>
            <a:off x="283950" y="3166425"/>
            <a:ext cx="6424800" cy="151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ato"/>
              <a:buChar char="●"/>
              <a:defRPr sz="12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ato"/>
              <a:buChar char="○"/>
              <a:defRPr sz="12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ato"/>
              <a:buChar char="■"/>
              <a:defRPr sz="12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ato"/>
              <a:buChar char="●"/>
              <a:defRPr sz="12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ato"/>
              <a:buChar char="○"/>
              <a:defRPr sz="12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ato"/>
              <a:buChar char="■"/>
              <a:defRPr sz="12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ato"/>
              <a:buChar char="●"/>
              <a:defRPr sz="12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ato"/>
              <a:buChar char="○"/>
              <a:defRPr sz="12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ato"/>
              <a:buChar char="■"/>
              <a:defRPr sz="12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/>
          </p:nvPr>
        </p:nvSpPr>
        <p:spPr>
          <a:xfrm>
            <a:off x="278750" y="513900"/>
            <a:ext cx="580200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  <p:sldLayoutId id="2147483674" r:id="rId16"/>
    <p:sldLayoutId id="2147483675" r:id="rId17"/>
    <p:sldLayoutId id="2147483676" r:id="rId18"/>
    <p:sldLayoutId id="2147483677" r:id="rId19"/>
    <p:sldLayoutId id="2147483678" r:id="rId20"/>
    <p:sldLayoutId id="2147483679" r:id="rId21"/>
    <p:sldLayoutId id="2147483680" r:id="rId22"/>
    <p:sldLayoutId id="2147483681" r:id="rId23"/>
    <p:sldLayoutId id="2147483682" r:id="rId24"/>
    <p:sldLayoutId id="2147483683" r:id="rId25"/>
    <p:sldLayoutId id="2147483684" r:id="rId26"/>
    <p:sldLayoutId id="2147483685" r:id="rId27"/>
    <p:sldLayoutId id="2147483686" r:id="rId28"/>
    <p:sldLayoutId id="2147483687" r:id="rId29"/>
    <p:sldLayoutId id="2147483688" r:id="rId30"/>
    <p:sldLayoutId id="2147483689" r:id="rId31"/>
    <p:sldLayoutId id="2147483690" r:id="rId32"/>
    <p:sldLayoutId id="2147483691" r:id="rId33"/>
    <p:sldLayoutId id="2147483692" r:id="rId34"/>
    <p:sldLayoutId id="2147483693" r:id="rId35"/>
    <p:sldLayoutId id="2147483694" r:id="rId3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5616">
          <p15:clr>
            <a:srgbClr val="E46962"/>
          </p15:clr>
        </p15:guide>
        <p15:guide id="2" pos="144">
          <p15:clr>
            <a:srgbClr val="E46962"/>
          </p15:clr>
        </p15:guide>
        <p15:guide id="3" orient="horz" pos="144">
          <p15:clr>
            <a:srgbClr val="E46962"/>
          </p15:clr>
        </p15:guide>
        <p15:guide id="4" orient="horz" pos="3094">
          <p15:clr>
            <a:srgbClr val="E46962"/>
          </p15:clr>
        </p15:guide>
        <p15:guide id="5" pos="2850">
          <p15:clr>
            <a:srgbClr val="E46962"/>
          </p15:clr>
        </p15:guide>
        <p15:guide id="6" pos="2910">
          <p15:clr>
            <a:srgbClr val="E46962"/>
          </p15:clr>
        </p15:guide>
        <p15:guide id="7" pos="1468">
          <p15:clr>
            <a:srgbClr val="E46962"/>
          </p15:clr>
        </p15:guide>
        <p15:guide id="8" pos="1527">
          <p15:clr>
            <a:srgbClr val="E46962"/>
          </p15:clr>
        </p15:guide>
        <p15:guide id="9" pos="4226">
          <p15:clr>
            <a:srgbClr val="E46962"/>
          </p15:clr>
        </p15:guide>
        <p15:guide id="10" pos="4285">
          <p15:clr>
            <a:srgbClr val="E46962"/>
          </p15:clr>
        </p15:guide>
        <p15:guide id="11" pos="3773">
          <p15:clr>
            <a:srgbClr val="E46962"/>
          </p15:clr>
        </p15:guide>
        <p15:guide id="12" pos="3830">
          <p15:clr>
            <a:srgbClr val="E46962"/>
          </p15:clr>
        </p15:guide>
        <p15:guide id="13" pos="1930">
          <p15:clr>
            <a:srgbClr val="E46962"/>
          </p15:clr>
        </p15:guide>
        <p15:guide id="14" pos="1987">
          <p15:clr>
            <a:srgbClr val="E46962"/>
          </p15:clr>
        </p15:guide>
        <p15:guide id="15" orient="horz" pos="288">
          <p15:clr>
            <a:srgbClr val="E46962"/>
          </p15:clr>
        </p15:guide>
        <p15:guide id="16" orient="horz" pos="2950">
          <p15:clr>
            <a:srgbClr val="E46962"/>
          </p15:clr>
        </p15:guide>
        <p15:guide id="17" orient="horz" pos="1135">
          <p15:clr>
            <a:srgbClr val="E46962"/>
          </p15:clr>
        </p15:guide>
        <p15:guide id="18" orient="horz" pos="1194">
          <p15:clr>
            <a:srgbClr val="E46962"/>
          </p15:clr>
        </p15:guide>
        <p15:guide id="19" orient="horz" pos="2043">
          <p15:clr>
            <a:srgbClr val="E46962"/>
          </p15:clr>
        </p15:guide>
        <p15:guide id="20" orient="horz" pos="2103">
          <p15:clr>
            <a:srgbClr val="E46962"/>
          </p15:clr>
        </p15:guide>
        <p15:guide id="21" pos="174">
          <p15:clr>
            <a:srgbClr val="E46962"/>
          </p15:clr>
        </p15:guide>
        <p15:guide id="22" pos="5588">
          <p15:clr>
            <a:srgbClr val="E46962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13" Type="http://schemas.openxmlformats.org/officeDocument/2006/relationships/image" Target="../media/image12.png"/><Relationship Id="rId3" Type="http://schemas.openxmlformats.org/officeDocument/2006/relationships/image" Target="../media/image2.jpg"/><Relationship Id="rId7" Type="http://schemas.openxmlformats.org/officeDocument/2006/relationships/image" Target="../media/image6.jp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.jpg"/><Relationship Id="rId11" Type="http://schemas.openxmlformats.org/officeDocument/2006/relationships/image" Target="../media/image10.png"/><Relationship Id="rId5" Type="http://schemas.openxmlformats.org/officeDocument/2006/relationships/image" Target="../media/image4.jpg"/><Relationship Id="rId10" Type="http://schemas.openxmlformats.org/officeDocument/2006/relationships/image" Target="../media/image9.png"/><Relationship Id="rId4" Type="http://schemas.openxmlformats.org/officeDocument/2006/relationships/image" Target="../media/image3.jp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50"/>
          <p:cNvSpPr txBox="1"/>
          <p:nvPr/>
        </p:nvSpPr>
        <p:spPr>
          <a:xfrm>
            <a:off x="283961" y="3730625"/>
            <a:ext cx="2045700" cy="1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Waltham Land Trust Annual Meeting</a:t>
            </a:r>
            <a:endParaRPr sz="10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19" name="Google Shape;319;p50"/>
          <p:cNvSpPr txBox="1"/>
          <p:nvPr/>
        </p:nvSpPr>
        <p:spPr>
          <a:xfrm>
            <a:off x="4663200" y="4771025"/>
            <a:ext cx="2045700" cy="28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Photo Source: Waltham Land Trust</a:t>
            </a:r>
            <a:endParaRPr sz="10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20" name="Google Shape;320;p50"/>
          <p:cNvSpPr txBox="1"/>
          <p:nvPr/>
        </p:nvSpPr>
        <p:spPr>
          <a:xfrm>
            <a:off x="283953" y="4090319"/>
            <a:ext cx="2045700" cy="1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November 18, 2025</a:t>
            </a:r>
            <a:endParaRPr sz="10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321" name="Google Shape;321;p50"/>
          <p:cNvCxnSpPr/>
          <p:nvPr/>
        </p:nvCxnSpPr>
        <p:spPr>
          <a:xfrm rot="10800000">
            <a:off x="283800" y="3964328"/>
            <a:ext cx="64251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22" name="Google Shape;322;p50"/>
          <p:cNvCxnSpPr/>
          <p:nvPr/>
        </p:nvCxnSpPr>
        <p:spPr>
          <a:xfrm rot="10800000">
            <a:off x="283800" y="4324039"/>
            <a:ext cx="64251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23" name="Google Shape;323;p50"/>
          <p:cNvCxnSpPr/>
          <p:nvPr/>
        </p:nvCxnSpPr>
        <p:spPr>
          <a:xfrm rot="10800000">
            <a:off x="750" y="361488"/>
            <a:ext cx="91020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24" name="Google Shape;324;p50"/>
          <p:cNvCxnSpPr/>
          <p:nvPr/>
        </p:nvCxnSpPr>
        <p:spPr>
          <a:xfrm rot="10800000">
            <a:off x="283800" y="3604625"/>
            <a:ext cx="64251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325" name="Google Shape;325;p50" title="54485899415_643b520315_o.jpg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33442" r="33442"/>
          <a:stretch/>
        </p:blipFill>
        <p:spPr>
          <a:xfrm>
            <a:off x="6873000" y="0"/>
            <a:ext cx="2271002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26" name="Google Shape;326;p50"/>
          <p:cNvSpPr txBox="1">
            <a:spLocks noGrp="1"/>
          </p:cNvSpPr>
          <p:nvPr>
            <p:ph type="title" idx="4294967295"/>
          </p:nvPr>
        </p:nvSpPr>
        <p:spPr>
          <a:xfrm>
            <a:off x="278750" y="513900"/>
            <a:ext cx="5802000" cy="29829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/>
              <a:t>Building Climate Resilience via Collective Memory: </a:t>
            </a:r>
            <a:endParaRPr sz="3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/>
              <a:t>An Oral History of Flooding in Waltham, MA</a:t>
            </a:r>
            <a:endParaRPr sz="3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59"/>
          <p:cNvSpPr txBox="1">
            <a:spLocks noGrp="1"/>
          </p:cNvSpPr>
          <p:nvPr>
            <p:ph type="title"/>
          </p:nvPr>
        </p:nvSpPr>
        <p:spPr>
          <a:xfrm>
            <a:off x="274800" y="330375"/>
            <a:ext cx="8594400" cy="5541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Flood Mitigation</a:t>
            </a:r>
            <a:endParaRPr/>
          </a:p>
        </p:txBody>
      </p:sp>
      <p:sp>
        <p:nvSpPr>
          <p:cNvPr id="444" name="Google Shape;444;p59"/>
          <p:cNvSpPr txBox="1">
            <a:spLocks noGrp="1"/>
          </p:cNvSpPr>
          <p:nvPr>
            <p:ph type="body" idx="2"/>
          </p:nvPr>
        </p:nvSpPr>
        <p:spPr>
          <a:xfrm>
            <a:off x="311100" y="1175250"/>
            <a:ext cx="4426500" cy="41940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900" b="1">
                <a:latin typeface="Playfair Display"/>
                <a:ea typeface="Playfair Display"/>
                <a:cs typeface="Playfair Display"/>
                <a:sym typeface="Playfair Display"/>
              </a:rPr>
              <a:t>Mike:</a:t>
            </a:r>
            <a:r>
              <a:rPr lang="en" sz="1900"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" sz="1900">
                <a:solidFill>
                  <a:srgbClr val="000000"/>
                </a:solidFill>
                <a:highlight>
                  <a:srgbClr val="FFFFFF"/>
                </a:highlight>
                <a:latin typeface="Playfair Display"/>
                <a:ea typeface="Playfair Display"/>
                <a:cs typeface="Playfair Display"/>
                <a:sym typeface="Playfair Display"/>
              </a:rPr>
              <a:t>We've got grading issues where </a:t>
            </a:r>
            <a:r>
              <a:rPr lang="en" sz="1900" b="1">
                <a:solidFill>
                  <a:srgbClr val="000000"/>
                </a:solidFill>
                <a:highlight>
                  <a:srgbClr val="FFFFFF"/>
                </a:highlight>
                <a:latin typeface="Playfair Display"/>
                <a:ea typeface="Playfair Display"/>
                <a:cs typeface="Playfair Display"/>
                <a:sym typeface="Playfair Display"/>
              </a:rPr>
              <a:t>we could bring in the use of swales and </a:t>
            </a:r>
            <a:r>
              <a:rPr lang="en" sz="1900" b="1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rain gard</a:t>
            </a:r>
            <a:r>
              <a:rPr lang="en" sz="1900" b="1">
                <a:solidFill>
                  <a:srgbClr val="000000"/>
                </a:solidFill>
                <a:highlight>
                  <a:srgbClr val="FFFFFF"/>
                </a:highlight>
                <a:latin typeface="Playfair Display"/>
                <a:ea typeface="Playfair Display"/>
                <a:cs typeface="Playfair Display"/>
                <a:sym typeface="Playfair Display"/>
              </a:rPr>
              <a:t>ens</a:t>
            </a:r>
            <a:r>
              <a:rPr lang="en" sz="1900">
                <a:solidFill>
                  <a:srgbClr val="000000"/>
                </a:solidFill>
                <a:highlight>
                  <a:srgbClr val="FFFFFF"/>
                </a:highlight>
                <a:latin typeface="Playfair Display"/>
                <a:ea typeface="Playfair Display"/>
                <a:cs typeface="Playfair Display"/>
                <a:sym typeface="Playfair Display"/>
              </a:rPr>
              <a:t> and just ways of protecting the water so it just doesn't flood. And we've, so </a:t>
            </a:r>
            <a:r>
              <a:rPr lang="en" sz="1900" b="1">
                <a:solidFill>
                  <a:srgbClr val="000000"/>
                </a:solidFill>
                <a:highlight>
                  <a:srgbClr val="FFFFFF"/>
                </a:highlight>
                <a:latin typeface="Playfair Display"/>
                <a:ea typeface="Playfair Display"/>
                <a:cs typeface="Playfair Display"/>
                <a:sym typeface="Playfair Display"/>
              </a:rPr>
              <a:t>that's what we're talking about, that continued stewardship.</a:t>
            </a:r>
            <a:endParaRPr sz="1900" b="1">
              <a:solidFill>
                <a:srgbClr val="000000"/>
              </a:solidFill>
              <a:highlight>
                <a:srgbClr val="FFFFFF"/>
              </a:highlight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endParaRPr sz="1900">
              <a:solidFill>
                <a:srgbClr val="000000"/>
              </a:solidFill>
              <a:highlight>
                <a:srgbClr val="FFFFFF"/>
              </a:highlight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900" b="1">
                <a:solidFill>
                  <a:srgbClr val="000000"/>
                </a:solidFill>
                <a:highlight>
                  <a:srgbClr val="FFFFFF"/>
                </a:highlight>
                <a:latin typeface="Playfair Display"/>
                <a:ea typeface="Playfair Display"/>
                <a:cs typeface="Playfair Display"/>
                <a:sym typeface="Playfair Display"/>
              </a:rPr>
              <a:t>Kam:</a:t>
            </a:r>
            <a:r>
              <a:rPr lang="en" sz="1900">
                <a:solidFill>
                  <a:srgbClr val="000000"/>
                </a:solidFill>
                <a:highlight>
                  <a:srgbClr val="FFFFFF"/>
                </a:highlight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" sz="1900" b="1">
                <a:solidFill>
                  <a:srgbClr val="000000"/>
                </a:solidFill>
                <a:highlight>
                  <a:srgbClr val="FFFFFF"/>
                </a:highlight>
                <a:latin typeface="Playfair Display"/>
                <a:ea typeface="Playfair Display"/>
                <a:cs typeface="Playfair Display"/>
                <a:sym typeface="Playfair Display"/>
              </a:rPr>
              <a:t>It requires a lot of planning.</a:t>
            </a:r>
            <a:r>
              <a:rPr lang="en" sz="1900">
                <a:solidFill>
                  <a:srgbClr val="000000"/>
                </a:solidFill>
                <a:highlight>
                  <a:srgbClr val="FFFFFF"/>
                </a:highlight>
                <a:latin typeface="Playfair Display"/>
                <a:ea typeface="Playfair Display"/>
                <a:cs typeface="Playfair Display"/>
                <a:sym typeface="Playfair Display"/>
              </a:rPr>
              <a:t> Planning in a way that then can anticipate and be ready for it, but also can mitigate some of that through other ways.</a:t>
            </a:r>
            <a:endParaRPr sz="1900">
              <a:solidFill>
                <a:srgbClr val="000000"/>
              </a:solidFill>
              <a:highlight>
                <a:srgbClr val="FFFFFF"/>
              </a:highlight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445" name="Google Shape;445;p59"/>
          <p:cNvSpPr txBox="1"/>
          <p:nvPr/>
        </p:nvSpPr>
        <p:spPr>
          <a:xfrm>
            <a:off x="5454025" y="4173425"/>
            <a:ext cx="28800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Waltham Fields Community Farm</a:t>
            </a:r>
            <a:endParaRPr sz="12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Source: WalthamTimes.org</a:t>
            </a:r>
            <a:endParaRPr sz="12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446" name="Google Shape;446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73863" y="1125050"/>
            <a:ext cx="3857867" cy="2893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60"/>
          <p:cNvSpPr txBox="1">
            <a:spLocks noGrp="1"/>
          </p:cNvSpPr>
          <p:nvPr>
            <p:ph type="title"/>
          </p:nvPr>
        </p:nvSpPr>
        <p:spPr>
          <a:xfrm>
            <a:off x="274800" y="330375"/>
            <a:ext cx="8594400" cy="5541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Environmental Activism</a:t>
            </a:r>
            <a:endParaRPr/>
          </a:p>
        </p:txBody>
      </p:sp>
      <p:sp>
        <p:nvSpPr>
          <p:cNvPr id="452" name="Google Shape;452;p60"/>
          <p:cNvSpPr txBox="1">
            <a:spLocks noGrp="1"/>
          </p:cNvSpPr>
          <p:nvPr>
            <p:ph type="body" idx="2"/>
          </p:nvPr>
        </p:nvSpPr>
        <p:spPr>
          <a:xfrm>
            <a:off x="311100" y="1036875"/>
            <a:ext cx="4225200" cy="44916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000000"/>
                </a:solidFill>
                <a:highlight>
                  <a:srgbClr val="FFFFFF"/>
                </a:highlight>
                <a:latin typeface="Playfair Display"/>
                <a:ea typeface="Playfair Display"/>
                <a:cs typeface="Playfair Display"/>
                <a:sym typeface="Playfair Display"/>
              </a:rPr>
              <a:t>Marie:</a:t>
            </a:r>
            <a:r>
              <a:rPr lang="en" sz="1600">
                <a:solidFill>
                  <a:srgbClr val="000000"/>
                </a:solidFill>
                <a:highlight>
                  <a:srgbClr val="FFFFFF"/>
                </a:highlight>
                <a:latin typeface="Playfair Display"/>
                <a:ea typeface="Playfair Display"/>
                <a:cs typeface="Playfair Display"/>
                <a:sym typeface="Playfair Display"/>
              </a:rPr>
              <a:t> When we walk around the open space there, they say, “you're so lucky to live near such great conservation land.” And I said, “Well, luck had nothing to do with it. </a:t>
            </a:r>
            <a:r>
              <a:rPr lang="en" sz="1600" b="1">
                <a:solidFill>
                  <a:srgbClr val="000000"/>
                </a:solidFill>
                <a:highlight>
                  <a:srgbClr val="FFFFFF"/>
                </a:highlight>
                <a:latin typeface="Playfair Display"/>
                <a:ea typeface="Playfair Display"/>
                <a:cs typeface="Playfair Display"/>
                <a:sym typeface="Playfair Display"/>
              </a:rPr>
              <a:t>We fought tooth a nail to save that land</a:t>
            </a:r>
            <a:r>
              <a:rPr lang="en" sz="1600">
                <a:solidFill>
                  <a:srgbClr val="000000"/>
                </a:solidFill>
                <a:highlight>
                  <a:srgbClr val="FFFFFF"/>
                </a:highlight>
                <a:latin typeface="Playfair Display"/>
                <a:ea typeface="Playfair Display"/>
                <a:cs typeface="Playfair Display"/>
                <a:sym typeface="Playfair Display"/>
              </a:rPr>
              <a:t>.”</a:t>
            </a:r>
            <a:endParaRPr sz="1600">
              <a:solidFill>
                <a:srgbClr val="000000"/>
              </a:solidFill>
              <a:highlight>
                <a:srgbClr val="FFFFFF"/>
              </a:highlight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endParaRPr sz="1600">
              <a:solidFill>
                <a:srgbClr val="000000"/>
              </a:solidFill>
              <a:highlight>
                <a:srgbClr val="FFFFFF"/>
              </a:highlight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Marc:</a:t>
            </a:r>
            <a:r>
              <a:rPr lang="en" sz="1600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The Land Trust added a level of clout, partly because </a:t>
            </a:r>
            <a:r>
              <a:rPr lang="en" sz="1600" b="1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the founders were involved in a variety of successful parts of the city, including city employees like the recycling director.</a:t>
            </a:r>
            <a:r>
              <a:rPr lang="en" sz="1600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The Hardy Pond Association got its clout from our success at driving the dredging project forward… </a:t>
            </a:r>
            <a:r>
              <a:rPr lang="en" sz="1600" b="1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just out of the strength of people's’ will to get it done.</a:t>
            </a:r>
            <a:endParaRPr sz="1600" b="1">
              <a:solidFill>
                <a:srgbClr val="000000"/>
              </a:solidFill>
              <a:highlight>
                <a:srgbClr val="FFFFFF"/>
              </a:highlight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endParaRPr sz="2000">
              <a:solidFill>
                <a:srgbClr val="000000"/>
              </a:solidFill>
              <a:highlight>
                <a:srgbClr val="FFFFFF"/>
              </a:highlight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453" name="Google Shape;453;p60"/>
          <p:cNvSpPr txBox="1"/>
          <p:nvPr/>
        </p:nvSpPr>
        <p:spPr>
          <a:xfrm>
            <a:off x="5362800" y="4218925"/>
            <a:ext cx="28800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Stewardship at Hardy Pond</a:t>
            </a:r>
            <a:endParaRPr sz="12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Source: WalthamLandTrust.org</a:t>
            </a:r>
            <a:endParaRPr sz="12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454" name="Google Shape;454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73863" y="1224225"/>
            <a:ext cx="3857869" cy="28934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61"/>
          <p:cNvSpPr txBox="1">
            <a:spLocks noGrp="1"/>
          </p:cNvSpPr>
          <p:nvPr>
            <p:ph type="title"/>
          </p:nvPr>
        </p:nvSpPr>
        <p:spPr>
          <a:xfrm>
            <a:off x="274800" y="330375"/>
            <a:ext cx="8594400" cy="5541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Public Archive and Mapping Project</a:t>
            </a:r>
            <a:endParaRPr/>
          </a:p>
        </p:txBody>
      </p:sp>
      <p:sp>
        <p:nvSpPr>
          <p:cNvPr id="460" name="Google Shape;460;p61"/>
          <p:cNvSpPr txBox="1">
            <a:spLocks noGrp="1"/>
          </p:cNvSpPr>
          <p:nvPr>
            <p:ph type="body" idx="2"/>
          </p:nvPr>
        </p:nvSpPr>
        <p:spPr>
          <a:xfrm>
            <a:off x="311100" y="1036875"/>
            <a:ext cx="4225200" cy="11874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endParaRPr sz="1600" b="1">
              <a:solidFill>
                <a:srgbClr val="000000"/>
              </a:solidFill>
              <a:highlight>
                <a:srgbClr val="FFFFFF"/>
              </a:highlight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endParaRPr sz="2000">
              <a:solidFill>
                <a:srgbClr val="000000"/>
              </a:solidFill>
              <a:highlight>
                <a:srgbClr val="FFFFFF"/>
              </a:highlight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461" name="Google Shape;461;p61"/>
          <p:cNvSpPr txBox="1">
            <a:spLocks noGrp="1"/>
          </p:cNvSpPr>
          <p:nvPr>
            <p:ph type="body" idx="2"/>
          </p:nvPr>
        </p:nvSpPr>
        <p:spPr>
          <a:xfrm>
            <a:off x="4572000" y="1450350"/>
            <a:ext cx="4473600" cy="22428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Playfair Display"/>
              <a:buChar char="●"/>
            </a:pPr>
            <a:r>
              <a:rPr lang="en" sz="1600">
                <a:latin typeface="Playfair Display"/>
                <a:ea typeface="Playfair Display"/>
                <a:cs typeface="Playfair Display"/>
                <a:sym typeface="Playfair Display"/>
              </a:rPr>
              <a:t>Maps residents’ flood stories and lived experiences across Waltham </a:t>
            </a:r>
            <a:endParaRPr sz="16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Playfair Display"/>
              <a:buChar char="●"/>
            </a:pPr>
            <a:r>
              <a:rPr lang="en" sz="1600">
                <a:latin typeface="Playfair Display"/>
                <a:ea typeface="Playfair Display"/>
                <a:cs typeface="Playfair Display"/>
                <a:sym typeface="Playfair Display"/>
              </a:rPr>
              <a:t>Uses local knowledge with narrative context to supplement official flood data</a:t>
            </a:r>
            <a:endParaRPr sz="16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/>
          </a:p>
        </p:txBody>
      </p:sp>
      <p:pic>
        <p:nvPicPr>
          <p:cNvPr id="462" name="Google Shape;462;p61" title="Screenshot 2025-11-12 at 2.51.17 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0850" y="1493125"/>
            <a:ext cx="4188806" cy="2614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62"/>
          <p:cNvSpPr txBox="1">
            <a:spLocks noGrp="1"/>
          </p:cNvSpPr>
          <p:nvPr>
            <p:ph type="title"/>
          </p:nvPr>
        </p:nvSpPr>
        <p:spPr>
          <a:xfrm>
            <a:off x="5493100" y="1477725"/>
            <a:ext cx="2948400" cy="5541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/>
              <a:t>Thank you! </a:t>
            </a:r>
            <a:endParaRPr sz="4000" b="1"/>
          </a:p>
        </p:txBody>
      </p:sp>
      <p:pic>
        <p:nvPicPr>
          <p:cNvPr id="468" name="Google Shape;468;p62" title="IMG_1659.jpg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14153" r="14146"/>
          <a:stretch/>
        </p:blipFill>
        <p:spPr>
          <a:xfrm>
            <a:off x="0" y="0"/>
            <a:ext cx="4348799" cy="5143499"/>
          </a:xfrm>
          <a:prstGeom prst="rect">
            <a:avLst/>
          </a:prstGeom>
        </p:spPr>
      </p:pic>
      <p:sp>
        <p:nvSpPr>
          <p:cNvPr id="469" name="Google Shape;469;p62"/>
          <p:cNvSpPr txBox="1">
            <a:spLocks noGrp="1"/>
          </p:cNvSpPr>
          <p:nvPr>
            <p:ph type="subTitle" idx="3"/>
          </p:nvPr>
        </p:nvSpPr>
        <p:spPr>
          <a:xfrm>
            <a:off x="5493100" y="3184875"/>
            <a:ext cx="3160800" cy="554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Contact us via email at: walthamstudy@brandeis.edu</a:t>
            </a:r>
            <a:endParaRPr/>
          </a:p>
        </p:txBody>
      </p:sp>
      <p:pic>
        <p:nvPicPr>
          <p:cNvPr id="470" name="Google Shape;470;p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39000" y="3119075"/>
            <a:ext cx="554100" cy="554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1" name="Google Shape;331;p51"/>
          <p:cNvCxnSpPr/>
          <p:nvPr/>
        </p:nvCxnSpPr>
        <p:spPr>
          <a:xfrm rot="10800000">
            <a:off x="270887" y="1700775"/>
            <a:ext cx="40092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32" name="Google Shape;332;p51"/>
          <p:cNvCxnSpPr/>
          <p:nvPr/>
        </p:nvCxnSpPr>
        <p:spPr>
          <a:xfrm rot="10800000">
            <a:off x="270887" y="2638575"/>
            <a:ext cx="40092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33" name="Google Shape;333;p51"/>
          <p:cNvCxnSpPr/>
          <p:nvPr/>
        </p:nvCxnSpPr>
        <p:spPr>
          <a:xfrm rot="10800000">
            <a:off x="270887" y="3576375"/>
            <a:ext cx="40092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34" name="Google Shape;334;p51"/>
          <p:cNvCxnSpPr/>
          <p:nvPr/>
        </p:nvCxnSpPr>
        <p:spPr>
          <a:xfrm rot="10800000">
            <a:off x="4858665" y="1700775"/>
            <a:ext cx="40083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35" name="Google Shape;335;p51"/>
          <p:cNvCxnSpPr/>
          <p:nvPr/>
        </p:nvCxnSpPr>
        <p:spPr>
          <a:xfrm rot="10800000">
            <a:off x="4858220" y="2638575"/>
            <a:ext cx="40092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36" name="Google Shape;336;p51"/>
          <p:cNvCxnSpPr/>
          <p:nvPr/>
        </p:nvCxnSpPr>
        <p:spPr>
          <a:xfrm rot="10800000">
            <a:off x="4858220" y="3576375"/>
            <a:ext cx="40092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37" name="Google Shape;337;p51"/>
          <p:cNvSpPr txBox="1">
            <a:spLocks noGrp="1"/>
          </p:cNvSpPr>
          <p:nvPr>
            <p:ph type="title" idx="7"/>
          </p:nvPr>
        </p:nvSpPr>
        <p:spPr>
          <a:xfrm>
            <a:off x="276075" y="457200"/>
            <a:ext cx="8594400" cy="3879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Contents</a:t>
            </a:r>
            <a:endParaRPr/>
          </a:p>
        </p:txBody>
      </p:sp>
      <p:sp>
        <p:nvSpPr>
          <p:cNvPr id="338" name="Google Shape;338;p51"/>
          <p:cNvSpPr txBox="1">
            <a:spLocks noGrp="1"/>
          </p:cNvSpPr>
          <p:nvPr>
            <p:ph type="title"/>
          </p:nvPr>
        </p:nvSpPr>
        <p:spPr>
          <a:xfrm>
            <a:off x="270983" y="1985025"/>
            <a:ext cx="3342900" cy="2493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Introduction</a:t>
            </a:r>
            <a:endParaRPr/>
          </a:p>
        </p:txBody>
      </p:sp>
      <p:sp>
        <p:nvSpPr>
          <p:cNvPr id="339" name="Google Shape;339;p51"/>
          <p:cNvSpPr txBox="1">
            <a:spLocks noGrp="1"/>
          </p:cNvSpPr>
          <p:nvPr>
            <p:ph type="title" idx="2"/>
          </p:nvPr>
        </p:nvSpPr>
        <p:spPr>
          <a:xfrm>
            <a:off x="270983" y="2922825"/>
            <a:ext cx="3342900" cy="2493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Project Motivations</a:t>
            </a:r>
            <a:endParaRPr/>
          </a:p>
        </p:txBody>
      </p:sp>
      <p:sp>
        <p:nvSpPr>
          <p:cNvPr id="340" name="Google Shape;340;p51"/>
          <p:cNvSpPr txBox="1">
            <a:spLocks noGrp="1"/>
          </p:cNvSpPr>
          <p:nvPr>
            <p:ph type="title" idx="3"/>
          </p:nvPr>
        </p:nvSpPr>
        <p:spPr>
          <a:xfrm>
            <a:off x="270983" y="3860625"/>
            <a:ext cx="3342900" cy="2493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</a:pPr>
            <a:r>
              <a:rPr lang="en"/>
              <a:t>Study Methods</a:t>
            </a:r>
            <a:endParaRPr/>
          </a:p>
        </p:txBody>
      </p:sp>
      <p:sp>
        <p:nvSpPr>
          <p:cNvPr id="341" name="Google Shape;341;p51"/>
          <p:cNvSpPr txBox="1">
            <a:spLocks noGrp="1"/>
          </p:cNvSpPr>
          <p:nvPr>
            <p:ph type="title" idx="4"/>
          </p:nvPr>
        </p:nvSpPr>
        <p:spPr>
          <a:xfrm>
            <a:off x="4858317" y="1985025"/>
            <a:ext cx="3342900" cy="2493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</a:pPr>
            <a:r>
              <a:rPr lang="en"/>
              <a:t>Emergent Themes</a:t>
            </a:r>
            <a:endParaRPr/>
          </a:p>
        </p:txBody>
      </p:sp>
      <p:sp>
        <p:nvSpPr>
          <p:cNvPr id="342" name="Google Shape;342;p51"/>
          <p:cNvSpPr txBox="1">
            <a:spLocks noGrp="1"/>
          </p:cNvSpPr>
          <p:nvPr>
            <p:ph type="title" idx="5"/>
          </p:nvPr>
        </p:nvSpPr>
        <p:spPr>
          <a:xfrm>
            <a:off x="4858317" y="2922825"/>
            <a:ext cx="3342900" cy="2493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</a:pPr>
            <a:r>
              <a:rPr lang="en"/>
              <a:t>Website</a:t>
            </a:r>
            <a:endParaRPr/>
          </a:p>
        </p:txBody>
      </p:sp>
      <p:sp>
        <p:nvSpPr>
          <p:cNvPr id="343" name="Google Shape;343;p51"/>
          <p:cNvSpPr txBox="1">
            <a:spLocks noGrp="1"/>
          </p:cNvSpPr>
          <p:nvPr>
            <p:ph type="title" idx="6"/>
          </p:nvPr>
        </p:nvSpPr>
        <p:spPr>
          <a:xfrm>
            <a:off x="4858317" y="3860625"/>
            <a:ext cx="3342900" cy="2493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</a:pPr>
            <a:r>
              <a:rPr lang="en"/>
              <a:t>Q&amp;A/Feedback</a:t>
            </a:r>
            <a:endParaRPr/>
          </a:p>
        </p:txBody>
      </p:sp>
      <p:sp>
        <p:nvSpPr>
          <p:cNvPr id="344" name="Google Shape;344;p51"/>
          <p:cNvSpPr txBox="1">
            <a:spLocks noGrp="1"/>
          </p:cNvSpPr>
          <p:nvPr>
            <p:ph type="sldNum" idx="12"/>
          </p:nvPr>
        </p:nvSpPr>
        <p:spPr>
          <a:xfrm>
            <a:off x="8656458" y="4815950"/>
            <a:ext cx="336000" cy="18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sp>
        <p:nvSpPr>
          <p:cNvPr id="345" name="Google Shape;345;p51"/>
          <p:cNvSpPr txBox="1">
            <a:spLocks noGrp="1"/>
          </p:cNvSpPr>
          <p:nvPr>
            <p:ph type="subTitle" idx="8"/>
          </p:nvPr>
        </p:nvSpPr>
        <p:spPr>
          <a:xfrm>
            <a:off x="271825" y="1797400"/>
            <a:ext cx="1809900" cy="136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346" name="Google Shape;346;p51"/>
          <p:cNvSpPr txBox="1">
            <a:spLocks noGrp="1"/>
          </p:cNvSpPr>
          <p:nvPr>
            <p:ph type="subTitle" idx="9"/>
          </p:nvPr>
        </p:nvSpPr>
        <p:spPr>
          <a:xfrm>
            <a:off x="4858700" y="1797400"/>
            <a:ext cx="1809900" cy="136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</a:t>
            </a:r>
            <a:endParaRPr/>
          </a:p>
        </p:txBody>
      </p:sp>
      <p:sp>
        <p:nvSpPr>
          <p:cNvPr id="347" name="Google Shape;347;p51"/>
          <p:cNvSpPr txBox="1">
            <a:spLocks noGrp="1"/>
          </p:cNvSpPr>
          <p:nvPr>
            <p:ph type="subTitle" idx="13"/>
          </p:nvPr>
        </p:nvSpPr>
        <p:spPr>
          <a:xfrm>
            <a:off x="271825" y="2735200"/>
            <a:ext cx="1809900" cy="136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348" name="Google Shape;348;p51"/>
          <p:cNvSpPr txBox="1">
            <a:spLocks noGrp="1"/>
          </p:cNvSpPr>
          <p:nvPr>
            <p:ph type="subTitle" idx="14"/>
          </p:nvPr>
        </p:nvSpPr>
        <p:spPr>
          <a:xfrm>
            <a:off x="271825" y="3673000"/>
            <a:ext cx="1809900" cy="136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349" name="Google Shape;349;p51"/>
          <p:cNvSpPr txBox="1">
            <a:spLocks noGrp="1"/>
          </p:cNvSpPr>
          <p:nvPr>
            <p:ph type="subTitle" idx="15"/>
          </p:nvPr>
        </p:nvSpPr>
        <p:spPr>
          <a:xfrm>
            <a:off x="4858700" y="2735200"/>
            <a:ext cx="1809900" cy="136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05</a:t>
            </a:r>
            <a:endParaRPr/>
          </a:p>
        </p:txBody>
      </p:sp>
      <p:sp>
        <p:nvSpPr>
          <p:cNvPr id="350" name="Google Shape;350;p51"/>
          <p:cNvSpPr txBox="1">
            <a:spLocks noGrp="1"/>
          </p:cNvSpPr>
          <p:nvPr>
            <p:ph type="subTitle" idx="16"/>
          </p:nvPr>
        </p:nvSpPr>
        <p:spPr>
          <a:xfrm>
            <a:off x="4858700" y="3673000"/>
            <a:ext cx="1809900" cy="136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06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52"/>
          <p:cNvSpPr txBox="1">
            <a:spLocks noGrp="1"/>
          </p:cNvSpPr>
          <p:nvPr>
            <p:ph type="subTitle" idx="1"/>
          </p:nvPr>
        </p:nvSpPr>
        <p:spPr>
          <a:xfrm>
            <a:off x="5406561" y="3413650"/>
            <a:ext cx="1019100" cy="431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Danielle Jacques</a:t>
            </a:r>
            <a:endParaRPr/>
          </a:p>
        </p:txBody>
      </p:sp>
      <p:sp>
        <p:nvSpPr>
          <p:cNvPr id="356" name="Google Shape;356;p52"/>
          <p:cNvSpPr txBox="1">
            <a:spLocks noGrp="1"/>
          </p:cNvSpPr>
          <p:nvPr>
            <p:ph type="subTitle" idx="8"/>
          </p:nvPr>
        </p:nvSpPr>
        <p:spPr>
          <a:xfrm>
            <a:off x="5406561" y="1951475"/>
            <a:ext cx="1019100" cy="431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Sara Shostak</a:t>
            </a:r>
            <a:endParaRPr/>
          </a:p>
        </p:txBody>
      </p:sp>
      <p:sp>
        <p:nvSpPr>
          <p:cNvPr id="357" name="Google Shape;357;p52"/>
          <p:cNvSpPr txBox="1">
            <a:spLocks noGrp="1"/>
          </p:cNvSpPr>
          <p:nvPr>
            <p:ph type="subTitle" idx="9"/>
          </p:nvPr>
        </p:nvSpPr>
        <p:spPr>
          <a:xfrm>
            <a:off x="5406561" y="518225"/>
            <a:ext cx="1019100" cy="431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Sarah Mayorga</a:t>
            </a:r>
            <a:endParaRPr/>
          </a:p>
        </p:txBody>
      </p:sp>
      <p:sp>
        <p:nvSpPr>
          <p:cNvPr id="358" name="Google Shape;358;p52"/>
          <p:cNvSpPr txBox="1">
            <a:spLocks noGrp="1"/>
          </p:cNvSpPr>
          <p:nvPr>
            <p:ph type="subTitle" idx="13"/>
          </p:nvPr>
        </p:nvSpPr>
        <p:spPr>
          <a:xfrm>
            <a:off x="7840736" y="3413650"/>
            <a:ext cx="1019100" cy="431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Justin Koizumi</a:t>
            </a:r>
            <a:endParaRPr/>
          </a:p>
        </p:txBody>
      </p:sp>
      <p:sp>
        <p:nvSpPr>
          <p:cNvPr id="359" name="Google Shape;359;p52"/>
          <p:cNvSpPr txBox="1">
            <a:spLocks noGrp="1"/>
          </p:cNvSpPr>
          <p:nvPr>
            <p:ph type="subTitle" idx="14"/>
          </p:nvPr>
        </p:nvSpPr>
        <p:spPr>
          <a:xfrm>
            <a:off x="7840736" y="1951475"/>
            <a:ext cx="1019100" cy="431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Ulka Anjaria</a:t>
            </a:r>
            <a:endParaRPr/>
          </a:p>
        </p:txBody>
      </p:sp>
      <p:sp>
        <p:nvSpPr>
          <p:cNvPr id="360" name="Google Shape;360;p52"/>
          <p:cNvSpPr txBox="1">
            <a:spLocks noGrp="1"/>
          </p:cNvSpPr>
          <p:nvPr>
            <p:ph type="subTitle" idx="15"/>
          </p:nvPr>
        </p:nvSpPr>
        <p:spPr>
          <a:xfrm>
            <a:off x="7840736" y="518225"/>
            <a:ext cx="1019100" cy="431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Rachel McKane</a:t>
            </a:r>
            <a:endParaRPr/>
          </a:p>
        </p:txBody>
      </p:sp>
      <p:sp>
        <p:nvSpPr>
          <p:cNvPr id="361" name="Google Shape;361;p52"/>
          <p:cNvSpPr txBox="1">
            <a:spLocks noGrp="1"/>
          </p:cNvSpPr>
          <p:nvPr>
            <p:ph type="subTitle" idx="16"/>
          </p:nvPr>
        </p:nvSpPr>
        <p:spPr>
          <a:xfrm>
            <a:off x="5406550" y="1480150"/>
            <a:ext cx="1019100" cy="241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Professor of Sociology</a:t>
            </a:r>
            <a:endParaRPr/>
          </a:p>
        </p:txBody>
      </p:sp>
      <p:sp>
        <p:nvSpPr>
          <p:cNvPr id="362" name="Google Shape;362;p52"/>
          <p:cNvSpPr txBox="1">
            <a:spLocks noGrp="1"/>
          </p:cNvSpPr>
          <p:nvPr>
            <p:ph type="subTitle" idx="17"/>
          </p:nvPr>
        </p:nvSpPr>
        <p:spPr>
          <a:xfrm>
            <a:off x="7840725" y="1480150"/>
            <a:ext cx="1019100" cy="241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Assistant Professor of Sociology</a:t>
            </a:r>
            <a:endParaRPr/>
          </a:p>
        </p:txBody>
      </p:sp>
      <p:sp>
        <p:nvSpPr>
          <p:cNvPr id="363" name="Google Shape;363;p52"/>
          <p:cNvSpPr txBox="1">
            <a:spLocks noGrp="1"/>
          </p:cNvSpPr>
          <p:nvPr>
            <p:ph type="subTitle" idx="18"/>
          </p:nvPr>
        </p:nvSpPr>
        <p:spPr>
          <a:xfrm>
            <a:off x="5406550" y="2923778"/>
            <a:ext cx="1019100" cy="241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Professor of Sociology and Health Science and Social Policy</a:t>
            </a:r>
            <a:endParaRPr/>
          </a:p>
        </p:txBody>
      </p:sp>
      <p:sp>
        <p:nvSpPr>
          <p:cNvPr id="364" name="Google Shape;364;p52"/>
          <p:cNvSpPr txBox="1">
            <a:spLocks noGrp="1"/>
          </p:cNvSpPr>
          <p:nvPr>
            <p:ph type="subTitle" idx="19"/>
          </p:nvPr>
        </p:nvSpPr>
        <p:spPr>
          <a:xfrm>
            <a:off x="7840725" y="2923778"/>
            <a:ext cx="1019100" cy="241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Director of Mandel Center for Humanities</a:t>
            </a:r>
            <a:endParaRPr/>
          </a:p>
        </p:txBody>
      </p:sp>
      <p:sp>
        <p:nvSpPr>
          <p:cNvPr id="365" name="Google Shape;365;p52"/>
          <p:cNvSpPr txBox="1">
            <a:spLocks noGrp="1"/>
          </p:cNvSpPr>
          <p:nvPr>
            <p:ph type="subTitle" idx="20"/>
          </p:nvPr>
        </p:nvSpPr>
        <p:spPr>
          <a:xfrm>
            <a:off x="5406550" y="4367403"/>
            <a:ext cx="1019100" cy="241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Graduate Research Assistant</a:t>
            </a:r>
            <a:endParaRPr/>
          </a:p>
        </p:txBody>
      </p:sp>
      <p:sp>
        <p:nvSpPr>
          <p:cNvPr id="366" name="Google Shape;366;p52"/>
          <p:cNvSpPr txBox="1">
            <a:spLocks noGrp="1"/>
          </p:cNvSpPr>
          <p:nvPr>
            <p:ph type="subTitle" idx="21"/>
          </p:nvPr>
        </p:nvSpPr>
        <p:spPr>
          <a:xfrm>
            <a:off x="7840725" y="4367403"/>
            <a:ext cx="1019100" cy="241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Undergraduate Research Assistant</a:t>
            </a:r>
            <a:endParaRPr/>
          </a:p>
        </p:txBody>
      </p:sp>
      <p:sp>
        <p:nvSpPr>
          <p:cNvPr id="367" name="Google Shape;367;p52"/>
          <p:cNvSpPr txBox="1">
            <a:spLocks noGrp="1"/>
          </p:cNvSpPr>
          <p:nvPr>
            <p:ph type="title"/>
          </p:nvPr>
        </p:nvSpPr>
        <p:spPr>
          <a:xfrm>
            <a:off x="276075" y="457200"/>
            <a:ext cx="3800100" cy="3879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Meet the team</a:t>
            </a:r>
            <a:endParaRPr/>
          </a:p>
        </p:txBody>
      </p:sp>
      <p:sp>
        <p:nvSpPr>
          <p:cNvPr id="368" name="Google Shape;368;p52"/>
          <p:cNvSpPr txBox="1">
            <a:spLocks noGrp="1"/>
          </p:cNvSpPr>
          <p:nvPr>
            <p:ph type="sldNum" idx="12"/>
          </p:nvPr>
        </p:nvSpPr>
        <p:spPr>
          <a:xfrm>
            <a:off x="8656458" y="4815950"/>
            <a:ext cx="336000" cy="18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pic>
        <p:nvPicPr>
          <p:cNvPr id="369" name="Google Shape;369;p52" descr="A portrait of a woman looking at the camera. 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361" r="4399"/>
          <a:stretch/>
        </p:blipFill>
        <p:spPr>
          <a:xfrm>
            <a:off x="6572230" y="3400613"/>
            <a:ext cx="1158900" cy="1211400"/>
          </a:xfrm>
          <a:prstGeom prst="roundRect">
            <a:avLst>
              <a:gd name="adj" fmla="val 0"/>
            </a:avLst>
          </a:prstGeom>
          <a:noFill/>
        </p:spPr>
      </p:pic>
      <p:pic>
        <p:nvPicPr>
          <p:cNvPr id="370" name="Google Shape;370;p52" descr="A portrait of a businesswoman looking at the camera. "/>
          <p:cNvPicPr preferRelativeResize="0">
            <a:picLocks noGrp="1"/>
          </p:cNvPicPr>
          <p:nvPr>
            <p:ph type="pic" idx="3"/>
          </p:nvPr>
        </p:nvPicPr>
        <p:blipFill rotWithShape="1">
          <a:blip r:embed="rId4">
            <a:alphaModFix/>
          </a:blip>
          <a:srcRect l="3799" t="-179" b="448"/>
          <a:stretch/>
        </p:blipFill>
        <p:spPr>
          <a:xfrm>
            <a:off x="6578830" y="1953788"/>
            <a:ext cx="1152300" cy="1211400"/>
          </a:xfrm>
          <a:prstGeom prst="roundRect">
            <a:avLst>
              <a:gd name="adj" fmla="val 0"/>
            </a:avLst>
          </a:prstGeom>
          <a:noFill/>
        </p:spPr>
      </p:pic>
      <p:pic>
        <p:nvPicPr>
          <p:cNvPr id="371" name="Google Shape;371;p52" descr="A portrait of a man with his arms crossed. "/>
          <p:cNvPicPr preferRelativeResize="0">
            <a:picLocks noGrp="1"/>
          </p:cNvPicPr>
          <p:nvPr>
            <p:ph type="pic" idx="4"/>
          </p:nvPr>
        </p:nvPicPr>
        <p:blipFill rotWithShape="1">
          <a:blip r:embed="rId5">
            <a:alphaModFix/>
          </a:blip>
          <a:srcRect l="3269"/>
          <a:stretch/>
        </p:blipFill>
        <p:spPr>
          <a:xfrm>
            <a:off x="6572227" y="514875"/>
            <a:ext cx="1158900" cy="1211400"/>
          </a:xfrm>
          <a:prstGeom prst="roundRect">
            <a:avLst>
              <a:gd name="adj" fmla="val 0"/>
            </a:avLst>
          </a:prstGeom>
          <a:noFill/>
        </p:spPr>
      </p:pic>
      <p:pic>
        <p:nvPicPr>
          <p:cNvPr id="372" name="Google Shape;372;p52" descr="A portrait of a woman with her arms crossed. "/>
          <p:cNvPicPr preferRelativeResize="0">
            <a:picLocks noGrp="1"/>
          </p:cNvPicPr>
          <p:nvPr>
            <p:ph type="pic" idx="5"/>
          </p:nvPr>
        </p:nvPicPr>
        <p:blipFill rotWithShape="1">
          <a:blip r:embed="rId6">
            <a:alphaModFix/>
          </a:blip>
          <a:srcRect r="4680"/>
          <a:stretch/>
        </p:blipFill>
        <p:spPr>
          <a:xfrm>
            <a:off x="4138350" y="514875"/>
            <a:ext cx="1152300" cy="1211400"/>
          </a:xfrm>
          <a:prstGeom prst="roundRect">
            <a:avLst>
              <a:gd name="adj" fmla="val 0"/>
            </a:avLst>
          </a:prstGeom>
          <a:noFill/>
        </p:spPr>
      </p:pic>
      <p:pic>
        <p:nvPicPr>
          <p:cNvPr id="373" name="Google Shape;373;p52" descr="A brightly-lit portrait of a man in business casual attire, facing the camera. &#10;"/>
          <p:cNvPicPr preferRelativeResize="0">
            <a:picLocks noGrp="1"/>
          </p:cNvPicPr>
          <p:nvPr>
            <p:ph type="pic" idx="2"/>
          </p:nvPr>
        </p:nvPicPr>
        <p:blipFill rotWithShape="1">
          <a:blip r:embed="rId7">
            <a:alphaModFix/>
          </a:blip>
          <a:srcRect l="5914" t="780" r="2811" b="-800"/>
          <a:stretch/>
        </p:blipFill>
        <p:spPr>
          <a:xfrm>
            <a:off x="4138350" y="3409432"/>
            <a:ext cx="1152300" cy="1211400"/>
          </a:xfrm>
          <a:prstGeom prst="roundRect">
            <a:avLst>
              <a:gd name="adj" fmla="val 0"/>
            </a:avLst>
          </a:prstGeom>
          <a:noFill/>
        </p:spPr>
      </p:pic>
      <p:pic>
        <p:nvPicPr>
          <p:cNvPr id="374" name="Google Shape;374;p52" descr="A brightly-lit portrait of a smiling woman."/>
          <p:cNvPicPr preferRelativeResize="0">
            <a:picLocks noGrp="1"/>
          </p:cNvPicPr>
          <p:nvPr>
            <p:ph type="pic" idx="2"/>
          </p:nvPr>
        </p:nvPicPr>
        <p:blipFill rotWithShape="1">
          <a:blip r:embed="rId8">
            <a:alphaModFix/>
          </a:blip>
          <a:srcRect l="9" t="1212" r="9689" b="4099"/>
          <a:stretch/>
        </p:blipFill>
        <p:spPr>
          <a:xfrm>
            <a:off x="4131750" y="1957200"/>
            <a:ext cx="1158900" cy="120360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</p:pic>
      <p:cxnSp>
        <p:nvCxnSpPr>
          <p:cNvPr id="375" name="Google Shape;375;p52"/>
          <p:cNvCxnSpPr/>
          <p:nvPr/>
        </p:nvCxnSpPr>
        <p:spPr>
          <a:xfrm rot="10800000">
            <a:off x="4138225" y="3281272"/>
            <a:ext cx="47238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76" name="Google Shape;376;p52"/>
          <p:cNvCxnSpPr/>
          <p:nvPr/>
        </p:nvCxnSpPr>
        <p:spPr>
          <a:xfrm rot="10800000">
            <a:off x="4138225" y="1836733"/>
            <a:ext cx="47238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377" name="Google Shape;377;p5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108800" y="1953300"/>
            <a:ext cx="1211400" cy="121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" name="Google Shape;378;p52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165225" y="508750"/>
            <a:ext cx="1158900" cy="121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9" name="Google Shape;379;p52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541050" y="514875"/>
            <a:ext cx="1158900" cy="120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Google Shape;380;p52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6578825" y="1954975"/>
            <a:ext cx="1211400" cy="121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Google Shape;381;p52"/>
          <p:cNvPicPr preferRelativeResize="0"/>
          <p:nvPr/>
        </p:nvPicPr>
        <p:blipFill rotWithShape="1">
          <a:blip r:embed="rId13">
            <a:alphaModFix/>
          </a:blip>
          <a:srcRect t="14170"/>
          <a:stretch/>
        </p:blipFill>
        <p:spPr>
          <a:xfrm>
            <a:off x="4165225" y="3413649"/>
            <a:ext cx="1152302" cy="1218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" name="Google Shape;382;p52"/>
          <p:cNvPicPr preferRelativeResize="0"/>
          <p:nvPr/>
        </p:nvPicPr>
        <p:blipFill rotWithShape="1">
          <a:blip r:embed="rId14">
            <a:alphaModFix/>
          </a:blip>
          <a:srcRect t="14427"/>
          <a:stretch/>
        </p:blipFill>
        <p:spPr>
          <a:xfrm>
            <a:off x="6578825" y="3402875"/>
            <a:ext cx="1158901" cy="120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7" name="Google Shape;387;p53" title="54688484632_6c734e7e97_o.jpg"/>
          <p:cNvPicPr preferRelativeResize="0"/>
          <p:nvPr/>
        </p:nvPicPr>
        <p:blipFill rotWithShape="1">
          <a:blip r:embed="rId3">
            <a:alphaModFix/>
          </a:blip>
          <a:srcRect t="12502" b="12495"/>
          <a:stretch/>
        </p:blipFill>
        <p:spPr>
          <a:xfrm>
            <a:off x="-4" y="0"/>
            <a:ext cx="914400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88" name="Google Shape;388;p53"/>
          <p:cNvSpPr txBox="1">
            <a:spLocks noGrp="1"/>
          </p:cNvSpPr>
          <p:nvPr>
            <p:ph type="title"/>
          </p:nvPr>
        </p:nvSpPr>
        <p:spPr>
          <a:xfrm>
            <a:off x="398050" y="3465425"/>
            <a:ext cx="8594400" cy="14745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" sz="2900">
                <a:solidFill>
                  <a:schemeClr val="dk1"/>
                </a:solidFill>
                <a:latin typeface="Neuton Light"/>
                <a:ea typeface="Neuton Light"/>
                <a:cs typeface="Neuton Light"/>
                <a:sym typeface="Neuton Light"/>
              </a:rPr>
              <a:t>The overarching goal of this project is to contribute to a more resilient, just, and equitable future for all residents of Waltham.</a:t>
            </a:r>
            <a:endParaRPr sz="2000">
              <a:solidFill>
                <a:schemeClr val="dk1"/>
              </a:solidFill>
              <a:latin typeface="Neuton Light"/>
              <a:ea typeface="Neuton Light"/>
              <a:cs typeface="Neuton Light"/>
              <a:sym typeface="Neuton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</a:rPr>
              <a:t>Photo source: Waltham Land Trust (Summer Morning Bird Walk)</a:t>
            </a:r>
            <a:endParaRPr sz="1400">
              <a:solidFill>
                <a:schemeClr val="dk1"/>
              </a:solidFill>
            </a:endParaRPr>
          </a:p>
        </p:txBody>
      </p:sp>
      <p:sp>
        <p:nvSpPr>
          <p:cNvPr id="389" name="Google Shape;389;p53"/>
          <p:cNvSpPr txBox="1">
            <a:spLocks noGrp="1"/>
          </p:cNvSpPr>
          <p:nvPr>
            <p:ph type="sldNum" idx="12"/>
          </p:nvPr>
        </p:nvSpPr>
        <p:spPr>
          <a:xfrm>
            <a:off x="8656458" y="4815950"/>
            <a:ext cx="336000" cy="18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54"/>
          <p:cNvSpPr txBox="1">
            <a:spLocks noGrp="1"/>
          </p:cNvSpPr>
          <p:nvPr>
            <p:ph type="sldNum" idx="12"/>
          </p:nvPr>
        </p:nvSpPr>
        <p:spPr>
          <a:xfrm>
            <a:off x="8656458" y="4815950"/>
            <a:ext cx="336000" cy="18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sp>
        <p:nvSpPr>
          <p:cNvPr id="395" name="Google Shape;395;p54"/>
          <p:cNvSpPr txBox="1">
            <a:spLocks noGrp="1"/>
          </p:cNvSpPr>
          <p:nvPr>
            <p:ph type="title"/>
          </p:nvPr>
        </p:nvSpPr>
        <p:spPr>
          <a:xfrm>
            <a:off x="4618950" y="457200"/>
            <a:ext cx="4251600" cy="3879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Research Methods</a:t>
            </a:r>
            <a:endParaRPr/>
          </a:p>
        </p:txBody>
      </p:sp>
      <p:sp>
        <p:nvSpPr>
          <p:cNvPr id="396" name="Google Shape;396;p54"/>
          <p:cNvSpPr txBox="1">
            <a:spLocks noGrp="1"/>
          </p:cNvSpPr>
          <p:nvPr>
            <p:ph type="body" idx="4"/>
          </p:nvPr>
        </p:nvSpPr>
        <p:spPr>
          <a:xfrm>
            <a:off x="4348800" y="1288000"/>
            <a:ext cx="4521600" cy="3075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/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Font typeface="Playfair Display"/>
              <a:buChar char="●"/>
            </a:pPr>
            <a:r>
              <a:rPr lang="en" sz="2200">
                <a:latin typeface="Playfair Display"/>
                <a:ea typeface="Playfair Display"/>
                <a:cs typeface="Playfair Display"/>
                <a:sym typeface="Playfair Display"/>
              </a:rPr>
              <a:t>Oral history interviews </a:t>
            </a:r>
            <a:endParaRPr sz="22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914400" lvl="1" indent="-368300" algn="l" rtl="0">
              <a:spcBef>
                <a:spcPts val="0"/>
              </a:spcBef>
              <a:spcAft>
                <a:spcPts val="0"/>
              </a:spcAft>
              <a:buSzPts val="2200"/>
              <a:buFont typeface="Playfair Display"/>
              <a:buChar char="○"/>
            </a:pPr>
            <a:r>
              <a:rPr lang="en" sz="2200">
                <a:latin typeface="Playfair Display"/>
                <a:ea typeface="Playfair Display"/>
                <a:cs typeface="Playfair Display"/>
                <a:sym typeface="Playfair Display"/>
              </a:rPr>
              <a:t>(n=28, and still recruiting! ) </a:t>
            </a:r>
            <a:endParaRPr sz="22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Font typeface="Playfair Display"/>
              <a:buChar char="●"/>
            </a:pPr>
            <a:r>
              <a:rPr lang="en" sz="2200">
                <a:latin typeface="Playfair Display"/>
                <a:ea typeface="Playfair Display"/>
                <a:cs typeface="Playfair Display"/>
                <a:sym typeface="Playfair Display"/>
              </a:rPr>
              <a:t>Participatory mapping    </a:t>
            </a:r>
            <a:endParaRPr sz="22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Font typeface="Playfair Display"/>
              <a:buChar char="●"/>
            </a:pPr>
            <a:r>
              <a:rPr lang="en" sz="2200">
                <a:latin typeface="Playfair Display"/>
                <a:ea typeface="Playfair Display"/>
                <a:cs typeface="Playfair Display"/>
                <a:sym typeface="Playfair Display"/>
              </a:rPr>
              <a:t>Photo and video archive </a:t>
            </a:r>
            <a:endParaRPr sz="22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/>
          </a:p>
        </p:txBody>
      </p:sp>
      <p:pic>
        <p:nvPicPr>
          <p:cNvPr id="397" name="Google Shape;397;p54" title="IMG_9162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8149" y="111725"/>
            <a:ext cx="3429001" cy="4572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55"/>
          <p:cNvSpPr txBox="1">
            <a:spLocks noGrp="1"/>
          </p:cNvSpPr>
          <p:nvPr>
            <p:ph type="title"/>
          </p:nvPr>
        </p:nvSpPr>
        <p:spPr>
          <a:xfrm>
            <a:off x="276075" y="457200"/>
            <a:ext cx="5000100" cy="3879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Emergent Themes</a:t>
            </a:r>
            <a:endParaRPr/>
          </a:p>
        </p:txBody>
      </p:sp>
      <p:cxnSp>
        <p:nvCxnSpPr>
          <p:cNvPr id="403" name="Google Shape;403;p55"/>
          <p:cNvCxnSpPr/>
          <p:nvPr/>
        </p:nvCxnSpPr>
        <p:spPr>
          <a:xfrm rot="10800000">
            <a:off x="285000" y="4607525"/>
            <a:ext cx="85740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04" name="Google Shape;404;p55"/>
          <p:cNvSpPr txBox="1">
            <a:spLocks noGrp="1"/>
          </p:cNvSpPr>
          <p:nvPr>
            <p:ph type="sldNum" idx="12"/>
          </p:nvPr>
        </p:nvSpPr>
        <p:spPr>
          <a:xfrm>
            <a:off x="8656458" y="4815950"/>
            <a:ext cx="336000" cy="18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sp>
        <p:nvSpPr>
          <p:cNvPr id="405" name="Google Shape;405;p55"/>
          <p:cNvSpPr txBox="1">
            <a:spLocks noGrp="1"/>
          </p:cNvSpPr>
          <p:nvPr>
            <p:ph type="subTitle" idx="15"/>
          </p:nvPr>
        </p:nvSpPr>
        <p:spPr>
          <a:xfrm>
            <a:off x="1769350" y="2740625"/>
            <a:ext cx="254400" cy="147600"/>
          </a:xfrm>
          <a:prstGeom prst="rect">
            <a:avLst/>
          </a:prstGeom>
        </p:spPr>
        <p:txBody>
          <a:bodyPr spcFirstLastPara="1" wrap="square" lIns="0" tIns="91425" rIns="91425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02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06" name="Google Shape;406;p55"/>
          <p:cNvSpPr txBox="1">
            <a:spLocks noGrp="1"/>
          </p:cNvSpPr>
          <p:nvPr>
            <p:ph type="subTitle" idx="14"/>
          </p:nvPr>
        </p:nvSpPr>
        <p:spPr>
          <a:xfrm>
            <a:off x="279525" y="2740625"/>
            <a:ext cx="382500" cy="147600"/>
          </a:xfrm>
          <a:prstGeom prst="rect">
            <a:avLst/>
          </a:prstGeom>
        </p:spPr>
        <p:txBody>
          <a:bodyPr spcFirstLastPara="1" wrap="square" lIns="0" tIns="91425" rIns="91425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01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07" name="Google Shape;407;p55"/>
          <p:cNvSpPr txBox="1">
            <a:spLocks noGrp="1"/>
          </p:cNvSpPr>
          <p:nvPr>
            <p:ph type="subTitle" idx="16"/>
          </p:nvPr>
        </p:nvSpPr>
        <p:spPr>
          <a:xfrm>
            <a:off x="3072875" y="2816225"/>
            <a:ext cx="254400" cy="72000"/>
          </a:xfrm>
          <a:prstGeom prst="rect">
            <a:avLst/>
          </a:prstGeom>
        </p:spPr>
        <p:txBody>
          <a:bodyPr spcFirstLastPara="1" wrap="square" lIns="0" tIns="91425" rIns="91425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03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08" name="Google Shape;408;p55"/>
          <p:cNvSpPr txBox="1">
            <a:spLocks noGrp="1"/>
          </p:cNvSpPr>
          <p:nvPr>
            <p:ph type="subTitle" idx="17"/>
          </p:nvPr>
        </p:nvSpPr>
        <p:spPr>
          <a:xfrm>
            <a:off x="7138500" y="2740625"/>
            <a:ext cx="382500" cy="147600"/>
          </a:xfrm>
          <a:prstGeom prst="rect">
            <a:avLst/>
          </a:prstGeom>
        </p:spPr>
        <p:txBody>
          <a:bodyPr spcFirstLastPara="1" wrap="square" lIns="0" tIns="91425" rIns="91425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05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09" name="Google Shape;409;p55"/>
          <p:cNvSpPr txBox="1">
            <a:spLocks noGrp="1"/>
          </p:cNvSpPr>
          <p:nvPr>
            <p:ph type="subTitle" idx="3"/>
          </p:nvPr>
        </p:nvSpPr>
        <p:spPr>
          <a:xfrm>
            <a:off x="279528" y="2900875"/>
            <a:ext cx="1970100" cy="2154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Flood Stories</a:t>
            </a:r>
            <a:endParaRPr/>
          </a:p>
        </p:txBody>
      </p:sp>
      <p:sp>
        <p:nvSpPr>
          <p:cNvPr id="410" name="Google Shape;410;p55"/>
          <p:cNvSpPr txBox="1">
            <a:spLocks noGrp="1"/>
          </p:cNvSpPr>
          <p:nvPr>
            <p:ph type="subTitle" idx="4"/>
          </p:nvPr>
        </p:nvSpPr>
        <p:spPr>
          <a:xfrm>
            <a:off x="1769350" y="2900875"/>
            <a:ext cx="1111800" cy="2154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Development</a:t>
            </a:r>
            <a:endParaRPr/>
          </a:p>
        </p:txBody>
      </p:sp>
      <p:sp>
        <p:nvSpPr>
          <p:cNvPr id="411" name="Google Shape;411;p55"/>
          <p:cNvSpPr txBox="1">
            <a:spLocks noGrp="1"/>
          </p:cNvSpPr>
          <p:nvPr>
            <p:ph type="subTitle" idx="5"/>
          </p:nvPr>
        </p:nvSpPr>
        <p:spPr>
          <a:xfrm>
            <a:off x="4756325" y="2900875"/>
            <a:ext cx="2250300" cy="2154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Environmental Activism</a:t>
            </a:r>
            <a:endParaRPr/>
          </a:p>
        </p:txBody>
      </p:sp>
      <p:sp>
        <p:nvSpPr>
          <p:cNvPr id="412" name="Google Shape;412;p55"/>
          <p:cNvSpPr txBox="1">
            <a:spLocks noGrp="1"/>
          </p:cNvSpPr>
          <p:nvPr>
            <p:ph type="subTitle" idx="6"/>
          </p:nvPr>
        </p:nvSpPr>
        <p:spPr>
          <a:xfrm>
            <a:off x="7138500" y="2900875"/>
            <a:ext cx="1518000" cy="2154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Mitigation Efforts</a:t>
            </a:r>
            <a:endParaRPr/>
          </a:p>
        </p:txBody>
      </p:sp>
      <p:sp>
        <p:nvSpPr>
          <p:cNvPr id="413" name="Google Shape;413;p55"/>
          <p:cNvSpPr txBox="1">
            <a:spLocks noGrp="1"/>
          </p:cNvSpPr>
          <p:nvPr>
            <p:ph type="subTitle" idx="14"/>
          </p:nvPr>
        </p:nvSpPr>
        <p:spPr>
          <a:xfrm>
            <a:off x="4756325" y="2638925"/>
            <a:ext cx="336000" cy="249300"/>
          </a:xfrm>
          <a:prstGeom prst="rect">
            <a:avLst/>
          </a:prstGeom>
        </p:spPr>
        <p:txBody>
          <a:bodyPr spcFirstLastPara="1" wrap="square" lIns="0" tIns="91425" rIns="91425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04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14" name="Google Shape;414;p55"/>
          <p:cNvSpPr txBox="1">
            <a:spLocks noGrp="1"/>
          </p:cNvSpPr>
          <p:nvPr>
            <p:ph type="subTitle" idx="4"/>
          </p:nvPr>
        </p:nvSpPr>
        <p:spPr>
          <a:xfrm flipH="1">
            <a:off x="3154650" y="2900875"/>
            <a:ext cx="1464300" cy="2154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Infrastructure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56"/>
          <p:cNvSpPr txBox="1">
            <a:spLocks noGrp="1"/>
          </p:cNvSpPr>
          <p:nvPr>
            <p:ph type="title"/>
          </p:nvPr>
        </p:nvSpPr>
        <p:spPr>
          <a:xfrm>
            <a:off x="274800" y="330375"/>
            <a:ext cx="8594400" cy="5541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Flood Stories</a:t>
            </a:r>
            <a:endParaRPr/>
          </a:p>
        </p:txBody>
      </p:sp>
      <p:sp>
        <p:nvSpPr>
          <p:cNvPr id="420" name="Google Shape;420;p56"/>
          <p:cNvSpPr txBox="1">
            <a:spLocks noGrp="1"/>
          </p:cNvSpPr>
          <p:nvPr>
            <p:ph type="body" idx="2"/>
          </p:nvPr>
        </p:nvSpPr>
        <p:spPr>
          <a:xfrm>
            <a:off x="276075" y="1147075"/>
            <a:ext cx="4225200" cy="39066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latin typeface="Playfair Display"/>
                <a:ea typeface="Playfair Display"/>
                <a:cs typeface="Playfair Display"/>
                <a:sym typeface="Playfair Display"/>
              </a:rPr>
              <a:t>Marie:</a:t>
            </a:r>
            <a:r>
              <a:rPr lang="en" sz="2000">
                <a:latin typeface="Playfair Display"/>
                <a:ea typeface="Playfair Display"/>
                <a:cs typeface="Playfair Display"/>
                <a:sym typeface="Playfair Display"/>
              </a:rPr>
              <a:t> When we were in kindergarten… there was such a torrent coming down Trapelo Road that </a:t>
            </a:r>
            <a:r>
              <a:rPr lang="en" sz="2000" b="1">
                <a:latin typeface="Playfair Display"/>
                <a:ea typeface="Playfair Display"/>
                <a:cs typeface="Playfair Display"/>
                <a:sym typeface="Playfair Display"/>
              </a:rPr>
              <a:t>the police actually had to carry the smallest children across the street so that we wouldn't get sort of carried away in the torrent.</a:t>
            </a:r>
            <a:endParaRPr sz="2000" b="1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latin typeface="Playfair Display"/>
                <a:ea typeface="Playfair Display"/>
                <a:cs typeface="Playfair Display"/>
                <a:sym typeface="Playfair Display"/>
              </a:rPr>
              <a:t>Bonnie:</a:t>
            </a:r>
            <a:r>
              <a:rPr lang="en" sz="2000">
                <a:latin typeface="Playfair Display"/>
                <a:ea typeface="Playfair Display"/>
                <a:cs typeface="Playfair Display"/>
                <a:sym typeface="Playfair Display"/>
              </a:rPr>
              <a:t> We would stand in the kitchen window of the office and look outside at the </a:t>
            </a:r>
            <a:r>
              <a:rPr lang="en" sz="2000" b="1">
                <a:latin typeface="Playfair Display"/>
                <a:ea typeface="Playfair Display"/>
                <a:cs typeface="Playfair Display"/>
                <a:sym typeface="Playfair Display"/>
              </a:rPr>
              <a:t>beaver swimming in the parking lot.</a:t>
            </a:r>
            <a:endParaRPr sz="2000" b="1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421" name="Google Shape;421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10475" y="228600"/>
            <a:ext cx="2879850" cy="4319775"/>
          </a:xfrm>
          <a:prstGeom prst="rect">
            <a:avLst/>
          </a:prstGeom>
          <a:noFill/>
          <a:ln>
            <a:noFill/>
          </a:ln>
        </p:spPr>
      </p:pic>
      <p:sp>
        <p:nvSpPr>
          <p:cNvPr id="422" name="Google Shape;422;p56"/>
          <p:cNvSpPr txBox="1"/>
          <p:nvPr/>
        </p:nvSpPr>
        <p:spPr>
          <a:xfrm>
            <a:off x="5510400" y="4555675"/>
            <a:ext cx="28800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Beaver Brook Reservation</a:t>
            </a:r>
            <a:endParaRPr sz="12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Source: Waltham-Community.com</a:t>
            </a:r>
            <a:endParaRPr sz="12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57"/>
          <p:cNvSpPr txBox="1">
            <a:spLocks noGrp="1"/>
          </p:cNvSpPr>
          <p:nvPr>
            <p:ph type="title"/>
          </p:nvPr>
        </p:nvSpPr>
        <p:spPr>
          <a:xfrm>
            <a:off x="274800" y="330375"/>
            <a:ext cx="8594400" cy="5541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Development</a:t>
            </a:r>
            <a:endParaRPr/>
          </a:p>
        </p:txBody>
      </p:sp>
      <p:sp>
        <p:nvSpPr>
          <p:cNvPr id="428" name="Google Shape;428;p57"/>
          <p:cNvSpPr txBox="1">
            <a:spLocks noGrp="1"/>
          </p:cNvSpPr>
          <p:nvPr>
            <p:ph type="body" idx="2"/>
          </p:nvPr>
        </p:nvSpPr>
        <p:spPr>
          <a:xfrm>
            <a:off x="276075" y="1147075"/>
            <a:ext cx="4225200" cy="38019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1">
                <a:latin typeface="Playfair Display"/>
                <a:ea typeface="Playfair Display"/>
                <a:cs typeface="Playfair Display"/>
                <a:sym typeface="Playfair Display"/>
              </a:rPr>
              <a:t>Bill:</a:t>
            </a:r>
            <a:r>
              <a:rPr lang="en" sz="1900">
                <a:latin typeface="Playfair Display"/>
                <a:ea typeface="Playfair Display"/>
                <a:cs typeface="Playfair Display"/>
                <a:sym typeface="Playfair Display"/>
              </a:rPr>
              <a:t> Well, certainly the Industrial Revolution was a big part in Waltham because of the Charles River and the Falls, and </a:t>
            </a:r>
            <a:r>
              <a:rPr lang="en" sz="1900" b="1">
                <a:latin typeface="Playfair Display"/>
                <a:ea typeface="Playfair Display"/>
                <a:cs typeface="Playfair Display"/>
                <a:sym typeface="Playfair Display"/>
              </a:rPr>
              <a:t>a lot of the industries were based right along the river</a:t>
            </a:r>
            <a:r>
              <a:rPr lang="en" sz="1900">
                <a:latin typeface="Playfair Display"/>
                <a:ea typeface="Playfair Display"/>
                <a:cs typeface="Playfair Display"/>
                <a:sym typeface="Playfair Display"/>
              </a:rPr>
              <a:t> at some point… Of course, it took a while to clean it up because they had a lot of chemicals there.</a:t>
            </a:r>
            <a:endParaRPr sz="19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1">
                <a:latin typeface="Playfair Display"/>
                <a:ea typeface="Playfair Display"/>
                <a:cs typeface="Playfair Display"/>
                <a:sym typeface="Playfair Display"/>
              </a:rPr>
              <a:t>Mike:</a:t>
            </a:r>
            <a:r>
              <a:rPr lang="en" sz="1900"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" sz="1900" b="1">
                <a:latin typeface="Playfair Display"/>
                <a:ea typeface="Playfair Display"/>
                <a:cs typeface="Playfair Display"/>
                <a:sym typeface="Playfair Display"/>
              </a:rPr>
              <a:t>When you build on wetland areas</a:t>
            </a:r>
            <a:r>
              <a:rPr lang="en" sz="1900">
                <a:latin typeface="Playfair Display"/>
                <a:ea typeface="Playfair Display"/>
                <a:cs typeface="Playfair Display"/>
                <a:sym typeface="Playfair Display"/>
              </a:rPr>
              <a:t>, you're going to kind of get what you get. </a:t>
            </a:r>
            <a:r>
              <a:rPr lang="en" sz="1900" b="1">
                <a:latin typeface="Playfair Display"/>
                <a:ea typeface="Playfair Display"/>
                <a:cs typeface="Playfair Display"/>
                <a:sym typeface="Playfair Display"/>
              </a:rPr>
              <a:t>There's no arguing with Mother Nature</a:t>
            </a:r>
            <a:r>
              <a:rPr lang="en" sz="1900">
                <a:latin typeface="Playfair Display"/>
                <a:ea typeface="Playfair Display"/>
                <a:cs typeface="Playfair Display"/>
                <a:sym typeface="Playfair Display"/>
              </a:rPr>
              <a:t> about that.</a:t>
            </a:r>
            <a:endParaRPr sz="20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429" name="Google Shape;429;p57"/>
          <p:cNvSpPr txBox="1"/>
          <p:nvPr/>
        </p:nvSpPr>
        <p:spPr>
          <a:xfrm>
            <a:off x="5454025" y="4082675"/>
            <a:ext cx="28800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Stony Brook Office Park</a:t>
            </a:r>
            <a:endParaRPr sz="12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Source: NMRK.com</a:t>
            </a:r>
            <a:endParaRPr sz="12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430" name="Google Shape;430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53675" y="1036875"/>
            <a:ext cx="4337925" cy="28933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58"/>
          <p:cNvSpPr txBox="1">
            <a:spLocks noGrp="1"/>
          </p:cNvSpPr>
          <p:nvPr>
            <p:ph type="title"/>
          </p:nvPr>
        </p:nvSpPr>
        <p:spPr>
          <a:xfrm>
            <a:off x="274800" y="330375"/>
            <a:ext cx="8594400" cy="5541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Infrastructure</a:t>
            </a:r>
            <a:endParaRPr/>
          </a:p>
        </p:txBody>
      </p:sp>
      <p:sp>
        <p:nvSpPr>
          <p:cNvPr id="436" name="Google Shape;436;p58"/>
          <p:cNvSpPr txBox="1">
            <a:spLocks noGrp="1"/>
          </p:cNvSpPr>
          <p:nvPr>
            <p:ph type="body" idx="2"/>
          </p:nvPr>
        </p:nvSpPr>
        <p:spPr>
          <a:xfrm>
            <a:off x="311100" y="1402600"/>
            <a:ext cx="4225200" cy="30447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rgbClr val="000000"/>
                </a:solidFill>
                <a:highlight>
                  <a:srgbClr val="FFFFFF"/>
                </a:highlight>
                <a:latin typeface="Playfair Display"/>
                <a:ea typeface="Playfair Display"/>
                <a:cs typeface="Playfair Display"/>
                <a:sym typeface="Playfair Display"/>
              </a:rPr>
              <a:t>Charlene:</a:t>
            </a:r>
            <a:r>
              <a:rPr lang="en" sz="2000">
                <a:solidFill>
                  <a:srgbClr val="000000"/>
                </a:solidFill>
                <a:highlight>
                  <a:srgbClr val="FFFFFF"/>
                </a:highlight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" sz="2000" b="1">
                <a:solidFill>
                  <a:srgbClr val="000000"/>
                </a:solidFill>
                <a:highlight>
                  <a:srgbClr val="FFFFFF"/>
                </a:highlight>
                <a:latin typeface="Playfair Display"/>
                <a:ea typeface="Playfair Display"/>
                <a:cs typeface="Playfair Display"/>
                <a:sym typeface="Playfair Display"/>
              </a:rPr>
              <a:t>It's been going on for, I want to say the whole 20 years.</a:t>
            </a:r>
            <a:r>
              <a:rPr lang="en" sz="2000">
                <a:solidFill>
                  <a:srgbClr val="000000"/>
                </a:solidFill>
                <a:highlight>
                  <a:srgbClr val="FFFFFF"/>
                </a:highlight>
                <a:latin typeface="Playfair Display"/>
                <a:ea typeface="Playfair Display"/>
                <a:cs typeface="Playfair Display"/>
                <a:sym typeface="Playfair Display"/>
              </a:rPr>
              <a:t> I don't know if those sewer drains have ever been fully maintenanced. They'll clear the top of it, but </a:t>
            </a:r>
            <a:r>
              <a:rPr lang="en" sz="2000" b="1">
                <a:solidFill>
                  <a:srgbClr val="000000"/>
                </a:solidFill>
                <a:highlight>
                  <a:srgbClr val="FFFFFF"/>
                </a:highlight>
                <a:latin typeface="Playfair Display"/>
                <a:ea typeface="Playfair Display"/>
                <a:cs typeface="Playfair Display"/>
                <a:sym typeface="Playfair Display"/>
              </a:rPr>
              <a:t>I don't know if they're actually properly maintaining them enough to keep it from flooding. </a:t>
            </a:r>
            <a:endParaRPr sz="2000" b="1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 b="1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437" name="Google Shape;437;p58"/>
          <p:cNvSpPr txBox="1"/>
          <p:nvPr/>
        </p:nvSpPr>
        <p:spPr>
          <a:xfrm>
            <a:off x="4688850" y="4082675"/>
            <a:ext cx="38580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Drain near Hardy Pond</a:t>
            </a:r>
            <a:endParaRPr sz="12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Source: WalthamLandTrust.org</a:t>
            </a:r>
            <a:endParaRPr sz="12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438" name="Google Shape;438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88700" y="1036875"/>
            <a:ext cx="3857866" cy="2893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roject Kickoff Presentation">
  <a:themeElements>
    <a:clrScheme name="Simple Light">
      <a:dk1>
        <a:srgbClr val="FBFBFB"/>
      </a:dk1>
      <a:lt1>
        <a:srgbClr val="1C2026"/>
      </a:lt1>
      <a:dk2>
        <a:srgbClr val="F5F5F5"/>
      </a:dk2>
      <a:lt2>
        <a:srgbClr val="1C2026"/>
      </a:lt2>
      <a:accent1>
        <a:srgbClr val="E9E9E9"/>
      </a:accent1>
      <a:accent2>
        <a:srgbClr val="7A7A7A"/>
      </a:accent2>
      <a:accent3>
        <a:srgbClr val="C2C2C2"/>
      </a:accent3>
      <a:accent4>
        <a:srgbClr val="434343"/>
      </a:accent4>
      <a:accent5>
        <a:srgbClr val="666666"/>
      </a:accent5>
      <a:accent6>
        <a:srgbClr val="999999"/>
      </a:accent6>
      <a:hlink>
        <a:srgbClr val="B7B7B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677</Words>
  <Application>Microsoft Macintosh PowerPoint</Application>
  <PresentationFormat>On-screen Show (16:9)</PresentationFormat>
  <Paragraphs>105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Neuton Light</vt:lpstr>
      <vt:lpstr>Lato</vt:lpstr>
      <vt:lpstr>Arial</vt:lpstr>
      <vt:lpstr>Playfair Display</vt:lpstr>
      <vt:lpstr>Playfair Display Medium</vt:lpstr>
      <vt:lpstr>Simple Light</vt:lpstr>
      <vt:lpstr>Project Kickoff Presentation</vt:lpstr>
      <vt:lpstr>Building Climate Resilience via Collective Memory:  An Oral History of Flooding in Waltham, MA </vt:lpstr>
      <vt:lpstr>Contents</vt:lpstr>
      <vt:lpstr>Meet the team</vt:lpstr>
      <vt:lpstr>The overarching goal of this project is to contribute to a more resilient, just, and equitable future for all residents of Waltham.   Photo source: Waltham Land Trust (Summer Morning Bird Walk)</vt:lpstr>
      <vt:lpstr>Research Methods</vt:lpstr>
      <vt:lpstr>Emergent Themes</vt:lpstr>
      <vt:lpstr>Flood Stories</vt:lpstr>
      <vt:lpstr>Development</vt:lpstr>
      <vt:lpstr>Infrastructure</vt:lpstr>
      <vt:lpstr>Flood Mitigation</vt:lpstr>
      <vt:lpstr>Environmental Activism</vt:lpstr>
      <vt:lpstr>Public Archive and Mapping Project</vt:lpstr>
      <vt:lpstr>Thank you!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Daniel Melnechuk</cp:lastModifiedBy>
  <cp:revision>1</cp:revision>
  <dcterms:modified xsi:type="dcterms:W3CDTF">2025-11-18T19:51:46Z</dcterms:modified>
</cp:coreProperties>
</file>