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83" r:id="rId3"/>
    <p:sldId id="261" r:id="rId4"/>
    <p:sldId id="257" r:id="rId5"/>
    <p:sldId id="258" r:id="rId6"/>
    <p:sldId id="259" r:id="rId7"/>
    <p:sldId id="276" r:id="rId8"/>
    <p:sldId id="284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3"/>
    <p:restoredTop sz="84366" autoAdjust="0"/>
  </p:normalViewPr>
  <p:slideViewPr>
    <p:cSldViewPr snapToGrid="0" snapToObjects="1" showGuides="1">
      <p:cViewPr varScale="1">
        <p:scale>
          <a:sx n="103" d="100"/>
          <a:sy n="103" d="100"/>
        </p:scale>
        <p:origin x="108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Shape 13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7" name="Shape 13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32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4733" y="6221751"/>
            <a:ext cx="272870" cy="2691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B789ADC-4CDF-96EE-1DEF-4083270BD6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Text"/>
          <p:cNvSpPr txBox="1">
            <a:spLocks noGrp="1"/>
          </p:cNvSpPr>
          <p:nvPr>
            <p:ph type="title"/>
          </p:nvPr>
        </p:nvSpPr>
        <p:spPr>
          <a:xfrm rot="5400000">
            <a:off x="7133431" y="1956592"/>
            <a:ext cx="5811844" cy="2628902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4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</p:spPr>
        <p:txBody>
          <a:bodyPr/>
          <a:lstStyle>
            <a:lvl1pPr>
              <a:buSzPts val="2800"/>
              <a:defRPr sz="2800"/>
            </a:lvl1pPr>
            <a:lvl2pPr marL="971550" indent="-400050">
              <a:buSzPts val="2800"/>
              <a:buChar char="•"/>
              <a:defRPr sz="2800"/>
            </a:lvl2pPr>
            <a:lvl3pPr marL="1508760" indent="-480060">
              <a:buSzPts val="2800"/>
              <a:buChar char="•"/>
              <a:defRPr sz="2800"/>
            </a:lvl3pPr>
            <a:lvl4pPr marL="2019300" indent="-533400">
              <a:buSzPts val="2800"/>
              <a:defRPr sz="2800"/>
            </a:lvl4pPr>
            <a:lvl5pPr marL="2476500" indent="-533400">
              <a:buSzPts val="2800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933" y="6404313"/>
            <a:ext cx="272870" cy="2691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9D0DBDE-39F5-FACA-6B88-9D46EBB5BC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1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200"/>
            <a:ext cx="12192000" cy="559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7" y="241462"/>
            <a:ext cx="2044094" cy="738531"/>
          </a:xfrm>
          <a:prstGeom prst="rect">
            <a:avLst/>
          </a:prstGeom>
          <a:ln w="12700">
            <a:miter lim="400000"/>
          </a:ln>
        </p:spPr>
      </p:pic>
      <p:sp>
        <p:nvSpPr>
          <p:cNvPr id="1103" name="Title Text"/>
          <p:cNvSpPr txBox="1">
            <a:spLocks noGrp="1"/>
          </p:cNvSpPr>
          <p:nvPr>
            <p:ph type="title"/>
          </p:nvPr>
        </p:nvSpPr>
        <p:spPr>
          <a:xfrm>
            <a:off x="840567" y="564120"/>
            <a:ext cx="7889462" cy="282258"/>
          </a:xfrm>
          <a:prstGeom prst="rect">
            <a:avLst/>
          </a:prstGeom>
        </p:spPr>
        <p:txBody>
          <a:bodyPr lIns="0" tIns="0" rIns="0" bIns="0" anchor="t"/>
          <a:lstStyle>
            <a:lvl1pPr defTabSz="554162">
              <a:defRPr sz="28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599" y="6356350"/>
            <a:ext cx="301904" cy="288820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1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200"/>
            <a:ext cx="12192000" cy="559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7" y="241462"/>
            <a:ext cx="2044094" cy="738531"/>
          </a:xfrm>
          <a:prstGeom prst="rect">
            <a:avLst/>
          </a:prstGeom>
          <a:ln w="12700">
            <a:miter lim="400000"/>
          </a:ln>
        </p:spPr>
      </p:pic>
      <p:sp>
        <p:nvSpPr>
          <p:cNvPr id="1113" name="Title Text"/>
          <p:cNvSpPr txBox="1">
            <a:spLocks noGrp="1"/>
          </p:cNvSpPr>
          <p:nvPr>
            <p:ph type="title"/>
          </p:nvPr>
        </p:nvSpPr>
        <p:spPr>
          <a:xfrm>
            <a:off x="840567" y="564120"/>
            <a:ext cx="7889462" cy="282258"/>
          </a:xfrm>
          <a:prstGeom prst="rect">
            <a:avLst/>
          </a:prstGeom>
        </p:spPr>
        <p:txBody>
          <a:bodyPr lIns="0" tIns="0" rIns="0" bIns="0" anchor="t"/>
          <a:lstStyle>
            <a:lvl1pPr defTabSz="554162">
              <a:defRPr sz="26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14" name="Body Level One…"/>
          <p:cNvSpPr txBox="1">
            <a:spLocks noGrp="1"/>
          </p:cNvSpPr>
          <p:nvPr>
            <p:ph type="body" idx="1"/>
          </p:nvPr>
        </p:nvSpPr>
        <p:spPr>
          <a:xfrm>
            <a:off x="840461" y="1825205"/>
            <a:ext cx="10513005" cy="4352195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554162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0" indent="0" defTabSz="554162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0" indent="0" defTabSz="554162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0" indent="0" defTabSz="554162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0" indent="0" defTabSz="554162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599" y="6356350"/>
            <a:ext cx="301904" cy="288820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200"/>
            <a:ext cx="12192000" cy="559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3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7" y="241462"/>
            <a:ext cx="2044094" cy="738531"/>
          </a:xfrm>
          <a:prstGeom prst="rect">
            <a:avLst/>
          </a:prstGeom>
          <a:ln w="12700">
            <a:miter lim="400000"/>
          </a:ln>
        </p:spPr>
      </p:pic>
      <p:sp>
        <p:nvSpPr>
          <p:cNvPr id="1124" name="Picture Placeholder 2"/>
          <p:cNvSpPr>
            <a:spLocks noGrp="1"/>
          </p:cNvSpPr>
          <p:nvPr>
            <p:ph type="pic" idx="21"/>
          </p:nvPr>
        </p:nvSpPr>
        <p:spPr>
          <a:xfrm>
            <a:off x="840567" y="1811727"/>
            <a:ext cx="10342600" cy="39738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40567" y="6062840"/>
            <a:ext cx="3932750" cy="25415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554162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0" indent="0" defTabSz="554162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0" indent="0" defTabSz="554162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0" indent="0" defTabSz="554162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0" indent="0" defTabSz="554162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6" name="Title Text"/>
          <p:cNvSpPr txBox="1">
            <a:spLocks noGrp="1"/>
          </p:cNvSpPr>
          <p:nvPr>
            <p:ph type="title"/>
          </p:nvPr>
        </p:nvSpPr>
        <p:spPr>
          <a:xfrm>
            <a:off x="840569" y="564120"/>
            <a:ext cx="7519773" cy="282258"/>
          </a:xfrm>
          <a:prstGeom prst="rect">
            <a:avLst/>
          </a:prstGeom>
        </p:spPr>
        <p:txBody>
          <a:bodyPr lIns="0" tIns="0" rIns="0" bIns="0" anchor="t"/>
          <a:lstStyle>
            <a:lvl1pPr defTabSz="554162">
              <a:defRPr sz="28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599" y="6356350"/>
            <a:ext cx="301904" cy="288820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Title Text"/>
          <p:cNvSpPr txBox="1">
            <a:spLocks noGrp="1"/>
          </p:cNvSpPr>
          <p:nvPr>
            <p:ph type="title"/>
          </p:nvPr>
        </p:nvSpPr>
        <p:spPr>
          <a:xfrm>
            <a:off x="889000" y="1149346"/>
            <a:ext cx="10414004" cy="2324108"/>
          </a:xfrm>
          <a:prstGeom prst="rect">
            <a:avLst/>
          </a:prstGeom>
        </p:spPr>
        <p:txBody>
          <a:bodyPr lIns="41874" tIns="41874" rIns="41874" bIns="41874" anchor="b"/>
          <a:lstStyle>
            <a:lvl1pPr algn="ctr" defTabSz="412386">
              <a:lnSpc>
                <a:spcPct val="100000"/>
              </a:lnSpc>
              <a:defRPr sz="5500">
                <a:solidFill>
                  <a:srgbClr val="000000"/>
                </a:solidFill>
                <a:latin typeface="12 pt. Helvetica* 65 Medium   0"/>
                <a:ea typeface="12 pt. Helvetica* 65 Medium   0"/>
                <a:cs typeface="12 pt. Helvetica* 65 Medium   0"/>
                <a:sym typeface="12 pt. Helvetica* 65 Medium   0"/>
              </a:defRPr>
            </a:lvl1pPr>
          </a:lstStyle>
          <a:p>
            <a:r>
              <a:t>Title Text</a:t>
            </a:r>
          </a:p>
        </p:txBody>
      </p:sp>
      <p:sp>
        <p:nvSpPr>
          <p:cNvPr id="11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48"/>
            <a:ext cx="10414004" cy="793757"/>
          </a:xfrm>
          <a:prstGeom prst="rect">
            <a:avLst/>
          </a:prstGeom>
        </p:spPr>
        <p:txBody>
          <a:bodyPr lIns="41874" tIns="41874" rIns="41874" bIns="41874"/>
          <a:lstStyle>
            <a:lvl1pPr marL="0" indent="0" algn="ctr" defTabSz="412386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 defTabSz="412386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 defTabSz="412386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 defTabSz="412386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 defTabSz="412386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2400" y="6540500"/>
            <a:ext cx="272471" cy="211853"/>
          </a:xfrm>
          <a:prstGeom prst="rect">
            <a:avLst/>
          </a:prstGeom>
        </p:spPr>
        <p:txBody>
          <a:bodyPr lIns="41874" tIns="41874" rIns="41874" bIns="41874" anchor="t"/>
          <a:lstStyle>
            <a:lvl1pPr algn="l">
              <a:defRPr sz="1100">
                <a:solidFill>
                  <a:srgbClr val="61D83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Image"/>
          <p:cNvSpPr>
            <a:spLocks noGrp="1"/>
          </p:cNvSpPr>
          <p:nvPr>
            <p:ph type="pic" idx="21"/>
          </p:nvPr>
        </p:nvSpPr>
        <p:spPr>
          <a:xfrm>
            <a:off x="1562982" y="336550"/>
            <a:ext cx="9067807" cy="43688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4" name="Title Text"/>
          <p:cNvSpPr txBox="1">
            <a:spLocks noGrp="1"/>
          </p:cNvSpPr>
          <p:nvPr>
            <p:ph type="title"/>
          </p:nvPr>
        </p:nvSpPr>
        <p:spPr>
          <a:xfrm>
            <a:off x="317500" y="4756151"/>
            <a:ext cx="11557000" cy="1003306"/>
          </a:xfrm>
          <a:prstGeom prst="rect">
            <a:avLst/>
          </a:prstGeom>
        </p:spPr>
        <p:txBody>
          <a:bodyPr lIns="41874" tIns="41874" rIns="41874" bIns="41874" anchor="b"/>
          <a:lstStyle>
            <a:lvl1pPr algn="ctr" defTabSz="412386">
              <a:lnSpc>
                <a:spcPct val="100000"/>
              </a:lnSpc>
              <a:defRPr sz="5500">
                <a:solidFill>
                  <a:srgbClr val="000000"/>
                </a:solidFill>
                <a:latin typeface="12 pt. Helvetica* 65 Medium   0"/>
                <a:ea typeface="12 pt. Helvetica* 65 Medium   0"/>
                <a:cs typeface="12 pt. Helvetica* 65 Medium   0"/>
                <a:sym typeface="12 pt. Helvetica* 65 Medium   0"/>
              </a:defRPr>
            </a:lvl1pPr>
          </a:lstStyle>
          <a:p>
            <a:r>
              <a:t>Title Text</a:t>
            </a:r>
          </a:p>
        </p:txBody>
      </p:sp>
      <p:sp>
        <p:nvSpPr>
          <p:cNvPr id="11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5"/>
          </a:xfrm>
          <a:prstGeom prst="rect">
            <a:avLst/>
          </a:prstGeom>
        </p:spPr>
        <p:txBody>
          <a:bodyPr lIns="41874" tIns="41874" rIns="41874" bIns="41874"/>
          <a:lstStyle>
            <a:lvl1pPr marL="0" indent="0" algn="ctr" defTabSz="412386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 defTabSz="412386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 defTabSz="412386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 defTabSz="412386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 defTabSz="412386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2400" y="6540500"/>
            <a:ext cx="272471" cy="211853"/>
          </a:xfrm>
          <a:prstGeom prst="rect">
            <a:avLst/>
          </a:prstGeom>
        </p:spPr>
        <p:txBody>
          <a:bodyPr lIns="41874" tIns="41874" rIns="41874" bIns="41874" anchor="t"/>
          <a:lstStyle>
            <a:lvl1pPr algn="l">
              <a:defRPr sz="1100">
                <a:solidFill>
                  <a:srgbClr val="61D83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Title Text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4" cy="2324102"/>
          </a:xfrm>
          <a:prstGeom prst="rect">
            <a:avLst/>
          </a:prstGeom>
        </p:spPr>
        <p:txBody>
          <a:bodyPr lIns="41874" tIns="41874" rIns="41874" bIns="41874"/>
          <a:lstStyle>
            <a:lvl1pPr algn="ctr" defTabSz="412386">
              <a:lnSpc>
                <a:spcPct val="100000"/>
              </a:lnSpc>
              <a:defRPr sz="5500">
                <a:solidFill>
                  <a:srgbClr val="000000"/>
                </a:solidFill>
                <a:latin typeface="12 pt. Helvetica* 65 Medium   0"/>
                <a:ea typeface="12 pt. Helvetica* 65 Medium   0"/>
                <a:cs typeface="12 pt. Helvetica* 65 Medium   0"/>
                <a:sym typeface="12 pt. Helvetica* 65 Medium   0"/>
              </a:defRPr>
            </a:lvl1pPr>
          </a:lstStyle>
          <a:p>
            <a:r>
              <a:t>Title Text</a:t>
            </a:r>
          </a:p>
        </p:txBody>
      </p:sp>
      <p:sp>
        <p:nvSpPr>
          <p:cNvPr id="11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2400" y="6540500"/>
            <a:ext cx="272471" cy="211853"/>
          </a:xfrm>
          <a:prstGeom prst="rect">
            <a:avLst/>
          </a:prstGeom>
        </p:spPr>
        <p:txBody>
          <a:bodyPr lIns="41874" tIns="41874" rIns="41874" bIns="41874" anchor="t"/>
          <a:lstStyle>
            <a:lvl1pPr algn="l">
              <a:defRPr sz="1100">
                <a:solidFill>
                  <a:srgbClr val="61D83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Image"/>
          <p:cNvSpPr>
            <a:spLocks noGrp="1"/>
          </p:cNvSpPr>
          <p:nvPr>
            <p:ph type="pic" sz="half" idx="21"/>
          </p:nvPr>
        </p:nvSpPr>
        <p:spPr>
          <a:xfrm>
            <a:off x="6582988" y="476248"/>
            <a:ext cx="4762504" cy="573405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62" name="Title Text"/>
          <p:cNvSpPr txBox="1">
            <a:spLocks noGrp="1"/>
          </p:cNvSpPr>
          <p:nvPr>
            <p:ph type="title"/>
          </p:nvPr>
        </p:nvSpPr>
        <p:spPr>
          <a:xfrm>
            <a:off x="825499" y="476248"/>
            <a:ext cx="5111752" cy="2774957"/>
          </a:xfrm>
          <a:prstGeom prst="rect">
            <a:avLst/>
          </a:prstGeom>
        </p:spPr>
        <p:txBody>
          <a:bodyPr lIns="41874" tIns="41874" rIns="41874" bIns="41874" anchor="b"/>
          <a:lstStyle>
            <a:lvl1pPr algn="ctr" defTabSz="412386">
              <a:lnSpc>
                <a:spcPct val="100000"/>
              </a:lnSpc>
              <a:defRPr sz="4100">
                <a:solidFill>
                  <a:srgbClr val="000000"/>
                </a:solidFill>
                <a:latin typeface="12 pt. Helvetica* 65 Medium   0"/>
                <a:ea typeface="12 pt. Helvetica* 65 Medium   0"/>
                <a:cs typeface="12 pt. Helvetica* 65 Medium   0"/>
                <a:sym typeface="12 pt. Helvetica* 65 Medium   0"/>
              </a:defRPr>
            </a:lvl1pPr>
          </a:lstStyle>
          <a:p>
            <a:r>
              <a:t>Title Text</a:t>
            </a:r>
          </a:p>
        </p:txBody>
      </p:sp>
      <p:sp>
        <p:nvSpPr>
          <p:cNvPr id="11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5499" y="3263900"/>
            <a:ext cx="5111752" cy="2863852"/>
          </a:xfrm>
          <a:prstGeom prst="rect">
            <a:avLst/>
          </a:prstGeom>
        </p:spPr>
        <p:txBody>
          <a:bodyPr lIns="41874" tIns="41874" rIns="41874" bIns="41874"/>
          <a:lstStyle>
            <a:lvl1pPr marL="0" indent="0" algn="ctr" defTabSz="412386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 defTabSz="412386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 defTabSz="412386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 defTabSz="412386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 defTabSz="412386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2400" y="6540500"/>
            <a:ext cx="272471" cy="211853"/>
          </a:xfrm>
          <a:prstGeom prst="rect">
            <a:avLst/>
          </a:prstGeom>
        </p:spPr>
        <p:txBody>
          <a:bodyPr lIns="41874" tIns="41874" rIns="41874" bIns="41874" anchor="t"/>
          <a:lstStyle>
            <a:lvl1pPr algn="l">
              <a:defRPr sz="1100">
                <a:solidFill>
                  <a:srgbClr val="61D83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Title Text"/>
          <p:cNvSpPr txBox="1">
            <a:spLocks noGrp="1"/>
          </p:cNvSpPr>
          <p:nvPr>
            <p:ph type="title"/>
          </p:nvPr>
        </p:nvSpPr>
        <p:spPr>
          <a:xfrm>
            <a:off x="844550" y="177801"/>
            <a:ext cx="10502904" cy="1143004"/>
          </a:xfrm>
          <a:prstGeom prst="rect">
            <a:avLst/>
          </a:prstGeom>
        </p:spPr>
        <p:txBody>
          <a:bodyPr lIns="41874" tIns="41874" rIns="41874" bIns="41874"/>
          <a:lstStyle>
            <a:lvl1pPr algn="ctr" defTabSz="412386">
              <a:lnSpc>
                <a:spcPct val="100000"/>
              </a:lnSpc>
              <a:defRPr sz="5500">
                <a:solidFill>
                  <a:srgbClr val="000000"/>
                </a:solidFill>
                <a:latin typeface="12 pt. Helvetica* 65 Medium   0"/>
                <a:ea typeface="12 pt. Helvetica* 65 Medium   0"/>
                <a:cs typeface="12 pt. Helvetica* 65 Medium   0"/>
                <a:sym typeface="12 pt. Helvetica* 65 Medium   0"/>
              </a:defRPr>
            </a:lvl1pPr>
          </a:lstStyle>
          <a:p>
            <a:r>
              <a:t>Title Text</a:t>
            </a:r>
          </a:p>
        </p:txBody>
      </p:sp>
      <p:sp>
        <p:nvSpPr>
          <p:cNvPr id="11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2400" y="6540500"/>
            <a:ext cx="272471" cy="211853"/>
          </a:xfrm>
          <a:prstGeom prst="rect">
            <a:avLst/>
          </a:prstGeom>
        </p:spPr>
        <p:txBody>
          <a:bodyPr lIns="41874" tIns="41874" rIns="41874" bIns="41874" anchor="t"/>
          <a:lstStyle>
            <a:lvl1pPr algn="l">
              <a:defRPr sz="1100">
                <a:solidFill>
                  <a:srgbClr val="61D83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Title Text"/>
          <p:cNvSpPr txBox="1">
            <a:spLocks noGrp="1"/>
          </p:cNvSpPr>
          <p:nvPr>
            <p:ph type="title"/>
          </p:nvPr>
        </p:nvSpPr>
        <p:spPr>
          <a:xfrm>
            <a:off x="844550" y="177801"/>
            <a:ext cx="10502904" cy="1143004"/>
          </a:xfrm>
          <a:prstGeom prst="rect">
            <a:avLst/>
          </a:prstGeom>
        </p:spPr>
        <p:txBody>
          <a:bodyPr lIns="41874" tIns="41874" rIns="41874" bIns="41874"/>
          <a:lstStyle>
            <a:lvl1pPr algn="ctr" defTabSz="412386">
              <a:lnSpc>
                <a:spcPct val="100000"/>
              </a:lnSpc>
              <a:defRPr sz="5500">
                <a:solidFill>
                  <a:srgbClr val="000000"/>
                </a:solidFill>
                <a:latin typeface="12 pt. Helvetica* 65 Medium   0"/>
                <a:ea typeface="12 pt. Helvetica* 65 Medium   0"/>
                <a:cs typeface="12 pt. Helvetica* 65 Medium   0"/>
                <a:sym typeface="12 pt. Helvetica* 65 Medium   0"/>
              </a:defRPr>
            </a:lvl1pPr>
          </a:lstStyle>
          <a:p>
            <a:r>
              <a:t>Title Text</a:t>
            </a:r>
          </a:p>
        </p:txBody>
      </p:sp>
      <p:sp>
        <p:nvSpPr>
          <p:cNvPr id="1180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4" cy="4648202"/>
          </a:xfrm>
          <a:prstGeom prst="rect">
            <a:avLst/>
          </a:prstGeom>
        </p:spPr>
        <p:txBody>
          <a:bodyPr lIns="41874" tIns="41874" rIns="41874" bIns="41874" anchor="ctr"/>
          <a:lstStyle>
            <a:lvl1pPr marL="317220" indent="-317220" defTabSz="412386">
              <a:lnSpc>
                <a:spcPct val="100000"/>
              </a:lnSpc>
              <a:spcBef>
                <a:spcPts val="2800"/>
              </a:spcBef>
              <a:buClrTx/>
              <a:buSzPct val="125000"/>
              <a:buFontTx/>
              <a:defRPr sz="2300">
                <a:latin typeface="+mn-lt"/>
                <a:ea typeface="+mn-ea"/>
                <a:cs typeface="+mn-cs"/>
                <a:sym typeface="Helvetica"/>
              </a:defRPr>
            </a:lvl1pPr>
            <a:lvl2pPr marL="634441" indent="-317220" defTabSz="412386">
              <a:lnSpc>
                <a:spcPct val="100000"/>
              </a:lnSpc>
              <a:spcBef>
                <a:spcPts val="2800"/>
              </a:spcBef>
              <a:buClrTx/>
              <a:buSzPct val="125000"/>
              <a:buFontTx/>
              <a:buChar char="•"/>
              <a:defRPr sz="2300">
                <a:latin typeface="+mn-lt"/>
                <a:ea typeface="+mn-ea"/>
                <a:cs typeface="+mn-cs"/>
                <a:sym typeface="Helvetica"/>
              </a:defRPr>
            </a:lvl2pPr>
            <a:lvl3pPr marL="951661" indent="-317219" defTabSz="412386">
              <a:lnSpc>
                <a:spcPct val="100000"/>
              </a:lnSpc>
              <a:spcBef>
                <a:spcPts val="2800"/>
              </a:spcBef>
              <a:buClrTx/>
              <a:buSzPct val="125000"/>
              <a:buFontTx/>
              <a:buChar char="•"/>
              <a:defRPr sz="2300">
                <a:latin typeface="+mn-lt"/>
                <a:ea typeface="+mn-ea"/>
                <a:cs typeface="+mn-cs"/>
                <a:sym typeface="Helvetica"/>
              </a:defRPr>
            </a:lvl3pPr>
            <a:lvl4pPr marL="1268880" indent="-317221" defTabSz="412386">
              <a:lnSpc>
                <a:spcPct val="100000"/>
              </a:lnSpc>
              <a:spcBef>
                <a:spcPts val="2800"/>
              </a:spcBef>
              <a:buClrTx/>
              <a:buSzPct val="125000"/>
              <a:buFontTx/>
              <a:defRPr sz="2300">
                <a:latin typeface="+mn-lt"/>
                <a:ea typeface="+mn-ea"/>
                <a:cs typeface="+mn-cs"/>
                <a:sym typeface="Helvetica"/>
              </a:defRPr>
            </a:lvl4pPr>
            <a:lvl5pPr marL="1586102" indent="-317219" defTabSz="412386">
              <a:lnSpc>
                <a:spcPct val="100000"/>
              </a:lnSpc>
              <a:spcBef>
                <a:spcPts val="2800"/>
              </a:spcBef>
              <a:buClrTx/>
              <a:buSzPct val="125000"/>
              <a:buFontTx/>
              <a:defRPr sz="23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2400" y="6540500"/>
            <a:ext cx="272471" cy="211853"/>
          </a:xfrm>
          <a:prstGeom prst="rect">
            <a:avLst/>
          </a:prstGeom>
        </p:spPr>
        <p:txBody>
          <a:bodyPr lIns="41874" tIns="41874" rIns="41874" bIns="41874" anchor="t"/>
          <a:lstStyle>
            <a:lvl1pPr algn="l">
              <a:defRPr sz="1100">
                <a:solidFill>
                  <a:srgbClr val="61D83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Image"/>
          <p:cNvSpPr>
            <a:spLocks noGrp="1"/>
          </p:cNvSpPr>
          <p:nvPr>
            <p:ph type="pic" sz="half" idx="21"/>
          </p:nvPr>
        </p:nvSpPr>
        <p:spPr>
          <a:xfrm>
            <a:off x="6584949" y="1574800"/>
            <a:ext cx="4762506" cy="46482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89" name="Title Text"/>
          <p:cNvSpPr txBox="1">
            <a:spLocks noGrp="1"/>
          </p:cNvSpPr>
          <p:nvPr>
            <p:ph type="title"/>
          </p:nvPr>
        </p:nvSpPr>
        <p:spPr>
          <a:xfrm>
            <a:off x="844550" y="177801"/>
            <a:ext cx="10502904" cy="1143004"/>
          </a:xfrm>
          <a:prstGeom prst="rect">
            <a:avLst/>
          </a:prstGeom>
        </p:spPr>
        <p:txBody>
          <a:bodyPr lIns="41874" tIns="41874" rIns="41874" bIns="41874"/>
          <a:lstStyle>
            <a:lvl1pPr algn="ctr" defTabSz="412386">
              <a:lnSpc>
                <a:spcPct val="100000"/>
              </a:lnSpc>
              <a:defRPr sz="5500">
                <a:solidFill>
                  <a:srgbClr val="000000"/>
                </a:solidFill>
                <a:latin typeface="12 pt. Helvetica* 65 Medium   0"/>
                <a:ea typeface="12 pt. Helvetica* 65 Medium   0"/>
                <a:cs typeface="12 pt. Helvetica* 65 Medium   0"/>
                <a:sym typeface="12 pt. Helvetica* 65 Medium   0"/>
              </a:defRPr>
            </a:lvl1pPr>
          </a:lstStyle>
          <a:p>
            <a:r>
              <a:t>Title Text</a:t>
            </a:r>
          </a:p>
        </p:txBody>
      </p:sp>
      <p:sp>
        <p:nvSpPr>
          <p:cNvPr id="119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44549" y="1574800"/>
            <a:ext cx="5111752" cy="4648202"/>
          </a:xfrm>
          <a:prstGeom prst="rect">
            <a:avLst/>
          </a:prstGeom>
        </p:spPr>
        <p:txBody>
          <a:bodyPr lIns="41874" tIns="41874" rIns="41874" bIns="41874" anchor="ctr"/>
          <a:lstStyle>
            <a:lvl1pPr marL="279152" indent="-279152" defTabSz="412386">
              <a:lnSpc>
                <a:spcPct val="100000"/>
              </a:lnSpc>
              <a:spcBef>
                <a:spcPts val="2100"/>
              </a:spcBef>
              <a:buClrTx/>
              <a:buSzPct val="125000"/>
              <a:buFontTx/>
              <a:defRPr>
                <a:latin typeface="+mn-lt"/>
                <a:ea typeface="+mn-ea"/>
                <a:cs typeface="+mn-cs"/>
                <a:sym typeface="Helvetica"/>
              </a:defRPr>
            </a:lvl1pPr>
            <a:lvl2pPr marL="558305" indent="-279152" defTabSz="412386">
              <a:lnSpc>
                <a:spcPct val="100000"/>
              </a:lnSpc>
              <a:spcBef>
                <a:spcPts val="2100"/>
              </a:spcBef>
              <a:buClrTx/>
              <a:buSzPct val="125000"/>
              <a:buFontTx/>
              <a:buChar char="•"/>
              <a:defRPr>
                <a:latin typeface="+mn-lt"/>
                <a:ea typeface="+mn-ea"/>
                <a:cs typeface="+mn-cs"/>
                <a:sym typeface="Helvetica"/>
              </a:defRPr>
            </a:lvl2pPr>
            <a:lvl3pPr marL="837460" indent="-279153" defTabSz="412386">
              <a:lnSpc>
                <a:spcPct val="100000"/>
              </a:lnSpc>
              <a:spcBef>
                <a:spcPts val="2100"/>
              </a:spcBef>
              <a:buClrTx/>
              <a:buSzPct val="125000"/>
              <a:buFontTx/>
              <a:buChar char="•"/>
              <a:defRPr>
                <a:latin typeface="+mn-lt"/>
                <a:ea typeface="+mn-ea"/>
                <a:cs typeface="+mn-cs"/>
                <a:sym typeface="Helvetica"/>
              </a:defRPr>
            </a:lvl3pPr>
            <a:lvl4pPr marL="1116614" indent="-279153" defTabSz="412386">
              <a:lnSpc>
                <a:spcPct val="100000"/>
              </a:lnSpc>
              <a:spcBef>
                <a:spcPts val="2100"/>
              </a:spcBef>
              <a:buClrTx/>
              <a:buSzPct val="125000"/>
              <a:buFontTx/>
              <a:defRPr>
                <a:latin typeface="+mn-lt"/>
                <a:ea typeface="+mn-ea"/>
                <a:cs typeface="+mn-cs"/>
                <a:sym typeface="Helvetica"/>
              </a:defRPr>
            </a:lvl4pPr>
            <a:lvl5pPr marL="1395767" indent="-279153" defTabSz="412386">
              <a:lnSpc>
                <a:spcPct val="100000"/>
              </a:lnSpc>
              <a:spcBef>
                <a:spcPts val="2100"/>
              </a:spcBef>
              <a:buClrTx/>
              <a:buSzPct val="125000"/>
              <a:buFontTx/>
              <a:defRPr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2400" y="6540500"/>
            <a:ext cx="272471" cy="211853"/>
          </a:xfrm>
          <a:prstGeom prst="rect">
            <a:avLst/>
          </a:prstGeom>
        </p:spPr>
        <p:txBody>
          <a:bodyPr lIns="41874" tIns="41874" rIns="41874" bIns="41874" anchor="t"/>
          <a:lstStyle>
            <a:lvl1pPr algn="l">
              <a:defRPr sz="1100">
                <a:solidFill>
                  <a:srgbClr val="61D83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Body Level One…"/>
          <p:cNvSpPr txBox="1">
            <a:spLocks noGrp="1"/>
          </p:cNvSpPr>
          <p:nvPr>
            <p:ph type="body" idx="1"/>
          </p:nvPr>
        </p:nvSpPr>
        <p:spPr>
          <a:xfrm>
            <a:off x="433917" y="1664835"/>
            <a:ext cx="11256603" cy="4254304"/>
          </a:xfrm>
          <a:prstGeom prst="rect">
            <a:avLst/>
          </a:prstGeom>
        </p:spPr>
        <p:txBody>
          <a:bodyPr lIns="27725" tIns="27725" rIns="27725" bIns="27725"/>
          <a:lstStyle>
            <a:lvl1pPr indent="-323850">
              <a:spcBef>
                <a:spcPts val="300"/>
              </a:spcBef>
              <a:buClr>
                <a:srgbClr val="595959"/>
              </a:buClr>
              <a:buSzPts val="2800"/>
              <a:defRPr sz="2800">
                <a:solidFill>
                  <a:srgbClr val="595959"/>
                </a:solidFill>
              </a:defRPr>
            </a:lvl1pPr>
            <a:lvl2pPr marL="965200" indent="-355600">
              <a:spcBef>
                <a:spcPts val="300"/>
              </a:spcBef>
              <a:buClr>
                <a:srgbClr val="595959"/>
              </a:buClr>
              <a:buSzPts val="2800"/>
              <a:buChar char="•"/>
              <a:defRPr sz="2800">
                <a:solidFill>
                  <a:srgbClr val="595959"/>
                </a:solidFill>
              </a:defRPr>
            </a:lvl2pPr>
            <a:lvl3pPr marL="1490977" indent="-417827">
              <a:spcBef>
                <a:spcPts val="300"/>
              </a:spcBef>
              <a:buClr>
                <a:srgbClr val="595959"/>
              </a:buClr>
              <a:buSzPts val="2800"/>
              <a:buChar char="•"/>
              <a:defRPr sz="2800">
                <a:solidFill>
                  <a:srgbClr val="595959"/>
                </a:solidFill>
              </a:defRPr>
            </a:lvl3pPr>
            <a:lvl4pPr marL="1991074" indent="-454377">
              <a:spcBef>
                <a:spcPts val="300"/>
              </a:spcBef>
              <a:buClr>
                <a:srgbClr val="595959"/>
              </a:buClr>
              <a:buSzPts val="2800"/>
              <a:defRPr sz="2800">
                <a:solidFill>
                  <a:srgbClr val="595959"/>
                </a:solidFill>
              </a:defRPr>
            </a:lvl4pPr>
            <a:lvl5pPr marL="2441219" indent="-434619">
              <a:spcBef>
                <a:spcPts val="300"/>
              </a:spcBef>
              <a:buClr>
                <a:srgbClr val="595959"/>
              </a:buClr>
              <a:buSzPts val="2800"/>
              <a:defRPr sz="280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Title Text"/>
          <p:cNvSpPr txBox="1">
            <a:spLocks noGrp="1"/>
          </p:cNvSpPr>
          <p:nvPr>
            <p:ph type="title"/>
          </p:nvPr>
        </p:nvSpPr>
        <p:spPr>
          <a:xfrm>
            <a:off x="433917" y="1"/>
            <a:ext cx="8479502" cy="1254900"/>
          </a:xfrm>
          <a:prstGeom prst="rect">
            <a:avLst/>
          </a:prstGeom>
        </p:spPr>
        <p:txBody>
          <a:bodyPr lIns="27725" tIns="27725" rIns="27725" bIns="27725"/>
          <a:lstStyle>
            <a:lvl1pPr>
              <a:defRPr sz="44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5704" y="6442639"/>
            <a:ext cx="196887" cy="192522"/>
          </a:xfrm>
          <a:prstGeom prst="rect">
            <a:avLst/>
          </a:prstGeom>
        </p:spPr>
        <p:txBody>
          <a:bodyPr lIns="27725" tIns="27725" rIns="27725" bIns="27725"/>
          <a:lstStyle>
            <a:lvl1pPr>
              <a:defRPr sz="1000">
                <a:solidFill>
                  <a:srgbClr val="898989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6E77FAF-1D6E-0FFA-D72D-598540048C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4" cy="5080004"/>
          </a:xfrm>
          <a:prstGeom prst="rect">
            <a:avLst/>
          </a:prstGeom>
        </p:spPr>
        <p:txBody>
          <a:bodyPr lIns="41874" tIns="41874" rIns="41874" bIns="41874" anchor="ctr"/>
          <a:lstStyle>
            <a:lvl1pPr marL="317220" indent="-317220" defTabSz="412386">
              <a:lnSpc>
                <a:spcPct val="100000"/>
              </a:lnSpc>
              <a:spcBef>
                <a:spcPts val="2800"/>
              </a:spcBef>
              <a:buClrTx/>
              <a:buSzPct val="125000"/>
              <a:buFontTx/>
              <a:defRPr sz="2300">
                <a:latin typeface="+mn-lt"/>
                <a:ea typeface="+mn-ea"/>
                <a:cs typeface="+mn-cs"/>
                <a:sym typeface="Helvetica"/>
              </a:defRPr>
            </a:lvl1pPr>
            <a:lvl2pPr marL="634441" indent="-317220" defTabSz="412386">
              <a:lnSpc>
                <a:spcPct val="100000"/>
              </a:lnSpc>
              <a:spcBef>
                <a:spcPts val="2800"/>
              </a:spcBef>
              <a:buClrTx/>
              <a:buSzPct val="125000"/>
              <a:buFontTx/>
              <a:buChar char="•"/>
              <a:defRPr sz="2300">
                <a:latin typeface="+mn-lt"/>
                <a:ea typeface="+mn-ea"/>
                <a:cs typeface="+mn-cs"/>
                <a:sym typeface="Helvetica"/>
              </a:defRPr>
            </a:lvl2pPr>
            <a:lvl3pPr marL="951661" indent="-317219" defTabSz="412386">
              <a:lnSpc>
                <a:spcPct val="100000"/>
              </a:lnSpc>
              <a:spcBef>
                <a:spcPts val="2800"/>
              </a:spcBef>
              <a:buClrTx/>
              <a:buSzPct val="125000"/>
              <a:buFontTx/>
              <a:buChar char="•"/>
              <a:defRPr sz="2300">
                <a:latin typeface="+mn-lt"/>
                <a:ea typeface="+mn-ea"/>
                <a:cs typeface="+mn-cs"/>
                <a:sym typeface="Helvetica"/>
              </a:defRPr>
            </a:lvl3pPr>
            <a:lvl4pPr marL="1268880" indent="-317221" defTabSz="412386">
              <a:lnSpc>
                <a:spcPct val="100000"/>
              </a:lnSpc>
              <a:spcBef>
                <a:spcPts val="2800"/>
              </a:spcBef>
              <a:buClrTx/>
              <a:buSzPct val="125000"/>
              <a:buFontTx/>
              <a:defRPr sz="2300">
                <a:latin typeface="+mn-lt"/>
                <a:ea typeface="+mn-ea"/>
                <a:cs typeface="+mn-cs"/>
                <a:sym typeface="Helvetica"/>
              </a:defRPr>
            </a:lvl4pPr>
            <a:lvl5pPr marL="1586102" indent="-317219" defTabSz="412386">
              <a:lnSpc>
                <a:spcPct val="100000"/>
              </a:lnSpc>
              <a:spcBef>
                <a:spcPts val="2800"/>
              </a:spcBef>
              <a:buClrTx/>
              <a:buSzPct val="125000"/>
              <a:buFontTx/>
              <a:defRPr sz="23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2400" y="6540500"/>
            <a:ext cx="272471" cy="211853"/>
          </a:xfrm>
          <a:prstGeom prst="rect">
            <a:avLst/>
          </a:prstGeom>
        </p:spPr>
        <p:txBody>
          <a:bodyPr lIns="41874" tIns="41874" rIns="41874" bIns="41874" anchor="t"/>
          <a:lstStyle>
            <a:lvl1pPr algn="l">
              <a:defRPr sz="1100">
                <a:solidFill>
                  <a:srgbClr val="61D83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Image"/>
          <p:cNvSpPr>
            <a:spLocks noGrp="1"/>
          </p:cNvSpPr>
          <p:nvPr>
            <p:ph type="pic" sz="quarter" idx="21"/>
          </p:nvPr>
        </p:nvSpPr>
        <p:spPr>
          <a:xfrm>
            <a:off x="7880350" y="3524250"/>
            <a:ext cx="3702052" cy="277495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07" name="Image"/>
          <p:cNvSpPr>
            <a:spLocks noGrp="1"/>
          </p:cNvSpPr>
          <p:nvPr>
            <p:ph type="pic" sz="quarter" idx="22"/>
          </p:nvPr>
        </p:nvSpPr>
        <p:spPr>
          <a:xfrm>
            <a:off x="7880350" y="565150"/>
            <a:ext cx="3702052" cy="27749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08" name="Image"/>
          <p:cNvSpPr>
            <a:spLocks noGrp="1"/>
          </p:cNvSpPr>
          <p:nvPr>
            <p:ph type="pic" idx="23"/>
          </p:nvPr>
        </p:nvSpPr>
        <p:spPr>
          <a:xfrm>
            <a:off x="603248" y="565150"/>
            <a:ext cx="7086604" cy="57340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2400" y="6540500"/>
            <a:ext cx="272471" cy="211853"/>
          </a:xfrm>
          <a:prstGeom prst="rect">
            <a:avLst/>
          </a:prstGeom>
        </p:spPr>
        <p:txBody>
          <a:bodyPr lIns="41874" tIns="41874" rIns="41874" bIns="41874" anchor="t"/>
          <a:lstStyle>
            <a:lvl1pPr algn="l">
              <a:defRPr sz="1100">
                <a:solidFill>
                  <a:srgbClr val="61D83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3799" y="4476750"/>
            <a:ext cx="9810754" cy="292766"/>
          </a:xfrm>
          <a:prstGeom prst="rect">
            <a:avLst/>
          </a:prstGeom>
        </p:spPr>
        <p:txBody>
          <a:bodyPr lIns="41874" tIns="41874" rIns="41874" bIns="41874"/>
          <a:lstStyle>
            <a:lvl1pPr marL="0" indent="0" algn="ctr" defTabSz="412386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500" b="1" i="1">
                <a:latin typeface="+mn-lt"/>
                <a:ea typeface="+mn-ea"/>
                <a:cs typeface="+mn-cs"/>
                <a:sym typeface="Helvetica"/>
              </a:defRPr>
            </a:lvl1pPr>
            <a:lvl2pPr marL="512430" indent="-195211" algn="ctr" defTabSz="412386">
              <a:lnSpc>
                <a:spcPct val="100000"/>
              </a:lnSpc>
              <a:spcBef>
                <a:spcPts val="0"/>
              </a:spcBef>
              <a:buClrTx/>
              <a:buSzPct val="125000"/>
              <a:buFontTx/>
              <a:buChar char="•"/>
              <a:defRPr sz="1500" b="1" i="1">
                <a:latin typeface="+mn-lt"/>
                <a:ea typeface="+mn-ea"/>
                <a:cs typeface="+mn-cs"/>
                <a:sym typeface="Helvetica"/>
              </a:defRPr>
            </a:lvl2pPr>
            <a:lvl3pPr marL="829651" indent="-195212" algn="ctr" defTabSz="412386">
              <a:lnSpc>
                <a:spcPct val="100000"/>
              </a:lnSpc>
              <a:spcBef>
                <a:spcPts val="0"/>
              </a:spcBef>
              <a:buClrTx/>
              <a:buSzPct val="125000"/>
              <a:buFontTx/>
              <a:buChar char="•"/>
              <a:defRPr sz="1500" b="1" i="1">
                <a:latin typeface="+mn-lt"/>
                <a:ea typeface="+mn-ea"/>
                <a:cs typeface="+mn-cs"/>
                <a:sym typeface="Helvetica"/>
              </a:defRPr>
            </a:lvl3pPr>
            <a:lvl4pPr marL="1146870" indent="-195209" algn="ctr" defTabSz="412386">
              <a:lnSpc>
                <a:spcPct val="100000"/>
              </a:lnSpc>
              <a:spcBef>
                <a:spcPts val="0"/>
              </a:spcBef>
              <a:buClrTx/>
              <a:buSzPct val="125000"/>
              <a:buFontTx/>
              <a:defRPr sz="1500" b="1" i="1">
                <a:latin typeface="+mn-lt"/>
                <a:ea typeface="+mn-ea"/>
                <a:cs typeface="+mn-cs"/>
                <a:sym typeface="Helvetica"/>
              </a:defRPr>
            </a:lvl4pPr>
            <a:lvl5pPr marL="1464092" indent="-195209" algn="ctr" defTabSz="412386">
              <a:lnSpc>
                <a:spcPct val="100000"/>
              </a:lnSpc>
              <a:spcBef>
                <a:spcPts val="0"/>
              </a:spcBef>
              <a:buClrTx/>
              <a:buSzPct val="125000"/>
              <a:buFontTx/>
              <a:defRPr sz="1500" b="1" i="1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7" name="“Type a quote here.”"/>
          <p:cNvSpPr txBox="1">
            <a:spLocks noGrp="1"/>
          </p:cNvSpPr>
          <p:nvPr>
            <p:ph type="body" sz="quarter" idx="21"/>
          </p:nvPr>
        </p:nvSpPr>
        <p:spPr>
          <a:xfrm>
            <a:off x="1193799" y="3038475"/>
            <a:ext cx="9810751" cy="412755"/>
          </a:xfrm>
          <a:prstGeom prst="rect">
            <a:avLst/>
          </a:prstGeom>
        </p:spPr>
        <p:txBody>
          <a:bodyPr lIns="41874" tIns="41874" rIns="41874" bIns="41874" anchor="ctr"/>
          <a:lstStyle/>
          <a:p>
            <a:endParaRPr/>
          </a:p>
        </p:txBody>
      </p:sp>
      <p:sp>
        <p:nvSpPr>
          <p:cNvPr id="12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2400" y="6540500"/>
            <a:ext cx="272471" cy="211853"/>
          </a:xfrm>
          <a:prstGeom prst="rect">
            <a:avLst/>
          </a:prstGeom>
        </p:spPr>
        <p:txBody>
          <a:bodyPr lIns="41874" tIns="41874" rIns="41874" bIns="41874" anchor="t"/>
          <a:lstStyle>
            <a:lvl1pPr algn="l">
              <a:defRPr sz="1100">
                <a:solidFill>
                  <a:srgbClr val="61D83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Image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2400" y="6540500"/>
            <a:ext cx="272471" cy="211853"/>
          </a:xfrm>
          <a:prstGeom prst="rect">
            <a:avLst/>
          </a:prstGeom>
        </p:spPr>
        <p:txBody>
          <a:bodyPr lIns="41874" tIns="41874" rIns="41874" bIns="41874" anchor="t"/>
          <a:lstStyle>
            <a:lvl1pPr algn="l">
              <a:defRPr sz="1100">
                <a:solidFill>
                  <a:srgbClr val="61D83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2400" y="6540500"/>
            <a:ext cx="272471" cy="211853"/>
          </a:xfrm>
          <a:prstGeom prst="rect">
            <a:avLst/>
          </a:prstGeom>
        </p:spPr>
        <p:txBody>
          <a:bodyPr lIns="41874" tIns="41874" rIns="41874" bIns="41874" anchor="t"/>
          <a:lstStyle>
            <a:lvl1pPr algn="l">
              <a:defRPr sz="1100">
                <a:solidFill>
                  <a:srgbClr val="61D83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Title Text"/>
          <p:cNvSpPr txBox="1">
            <a:spLocks noGrp="1"/>
          </p:cNvSpPr>
          <p:nvPr>
            <p:ph type="title"/>
          </p:nvPr>
        </p:nvSpPr>
        <p:spPr>
          <a:xfrm>
            <a:off x="2209800" y="2130423"/>
            <a:ext cx="7772404" cy="1470031"/>
          </a:xfrm>
          <a:prstGeom prst="rect">
            <a:avLst/>
          </a:prstGeom>
        </p:spPr>
        <p:txBody>
          <a:bodyPr lIns="75369" tIns="75369" rIns="75369" bIns="75369"/>
          <a:lstStyle>
            <a:lvl1pPr algn="ctr" defTabSz="913594">
              <a:lnSpc>
                <a:spcPct val="100000"/>
              </a:lnSpc>
              <a:defRPr sz="43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2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95600" y="3886200"/>
            <a:ext cx="6400802" cy="1752602"/>
          </a:xfrm>
          <a:prstGeom prst="rect">
            <a:avLst/>
          </a:prstGeom>
        </p:spPr>
        <p:txBody>
          <a:bodyPr lIns="75369" tIns="75369" rIns="75369" bIns="75369"/>
          <a:lstStyle>
            <a:lvl1pPr marL="0" indent="0" algn="ctr" defTabSz="913594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 sz="3100">
                <a:solidFill>
                  <a:srgbClr val="88888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indent="0" algn="ctr" defTabSz="913594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 sz="3100">
                <a:solidFill>
                  <a:srgbClr val="88888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indent="0" algn="ctr" defTabSz="913594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 sz="3100">
                <a:solidFill>
                  <a:srgbClr val="88888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indent="0" algn="ctr" defTabSz="913594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 sz="3100">
                <a:solidFill>
                  <a:srgbClr val="88888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indent="0" algn="ctr" defTabSz="913594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 sz="3100">
                <a:solidFill>
                  <a:srgbClr val="88888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905753" y="6396410"/>
            <a:ext cx="305049" cy="285007"/>
          </a:xfrm>
          <a:prstGeom prst="rect">
            <a:avLst/>
          </a:prstGeom>
        </p:spPr>
        <p:txBody>
          <a:bodyPr lIns="75369" tIns="75369" rIns="75369" bIns="75369"/>
          <a:lstStyle>
            <a:lvl1pPr defTabSz="913594">
              <a:defRPr sz="1100">
                <a:solidFill>
                  <a:srgbClr val="88888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Title Text"/>
          <p:cNvSpPr txBox="1">
            <a:spLocks noGrp="1"/>
          </p:cNvSpPr>
          <p:nvPr>
            <p:ph type="title"/>
          </p:nvPr>
        </p:nvSpPr>
        <p:spPr>
          <a:xfrm>
            <a:off x="1981200" y="274635"/>
            <a:ext cx="8229600" cy="1143007"/>
          </a:xfrm>
          <a:prstGeom prst="rect">
            <a:avLst/>
          </a:prstGeom>
        </p:spPr>
        <p:txBody>
          <a:bodyPr lIns="75369" tIns="75369" rIns="75369" bIns="75369"/>
          <a:lstStyle>
            <a:lvl1pPr algn="ctr" defTabSz="913594">
              <a:lnSpc>
                <a:spcPct val="100000"/>
              </a:lnSpc>
              <a:defRPr sz="43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250" name="Body Level One…"/>
          <p:cNvSpPr txBox="1">
            <a:spLocks noGrp="1"/>
          </p:cNvSpPr>
          <p:nvPr>
            <p:ph type="body" idx="1"/>
          </p:nvPr>
        </p:nvSpPr>
        <p:spPr>
          <a:xfrm>
            <a:off x="1981200" y="1600199"/>
            <a:ext cx="8229600" cy="4525968"/>
          </a:xfrm>
          <a:prstGeom prst="rect">
            <a:avLst/>
          </a:prstGeom>
        </p:spPr>
        <p:txBody>
          <a:bodyPr lIns="75369" tIns="75369" rIns="75369" bIns="75369"/>
          <a:lstStyle>
            <a:lvl1pPr marL="342595" indent="-342595" defTabSz="913594">
              <a:lnSpc>
                <a:spcPct val="100000"/>
              </a:lnSpc>
              <a:spcBef>
                <a:spcPts val="700"/>
              </a:spcBef>
              <a:buClrTx/>
              <a:buSzPct val="100000"/>
              <a:defRPr sz="3100"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554681" indent="-326284" defTabSz="913594">
              <a:lnSpc>
                <a:spcPct val="100000"/>
              </a:lnSpc>
              <a:spcBef>
                <a:spcPts val="700"/>
              </a:spcBef>
              <a:buClrTx/>
              <a:buSzPct val="100000"/>
              <a:buChar char="–"/>
              <a:defRPr sz="3100"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761329" indent="-304531" defTabSz="913594">
              <a:lnSpc>
                <a:spcPct val="100000"/>
              </a:lnSpc>
              <a:spcBef>
                <a:spcPts val="700"/>
              </a:spcBef>
              <a:buClrTx/>
              <a:buSzPct val="100000"/>
              <a:buChar char="•"/>
              <a:defRPr sz="3100"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1050631" indent="-365436" defTabSz="913594">
              <a:lnSpc>
                <a:spcPct val="100000"/>
              </a:lnSpc>
              <a:spcBef>
                <a:spcPts val="700"/>
              </a:spcBef>
              <a:buClrTx/>
              <a:buSzPct val="100000"/>
              <a:buChar char="–"/>
              <a:defRPr sz="3100"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1279031" indent="-365436" defTabSz="913594">
              <a:lnSpc>
                <a:spcPct val="100000"/>
              </a:lnSpc>
              <a:spcBef>
                <a:spcPts val="700"/>
              </a:spcBef>
              <a:buClrTx/>
              <a:buSzPct val="100000"/>
              <a:buChar char="»"/>
              <a:defRPr sz="3100"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905753" y="6396410"/>
            <a:ext cx="305049" cy="285007"/>
          </a:xfrm>
          <a:prstGeom prst="rect">
            <a:avLst/>
          </a:prstGeom>
        </p:spPr>
        <p:txBody>
          <a:bodyPr lIns="75369" tIns="75369" rIns="75369" bIns="75369"/>
          <a:lstStyle>
            <a:lvl1pPr defTabSz="913594">
              <a:defRPr sz="1100">
                <a:solidFill>
                  <a:srgbClr val="88888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Title Text"/>
          <p:cNvSpPr txBox="1">
            <a:spLocks noGrp="1"/>
          </p:cNvSpPr>
          <p:nvPr>
            <p:ph type="title"/>
          </p:nvPr>
        </p:nvSpPr>
        <p:spPr>
          <a:xfrm>
            <a:off x="1981200" y="274635"/>
            <a:ext cx="8229600" cy="1143007"/>
          </a:xfrm>
          <a:prstGeom prst="rect">
            <a:avLst/>
          </a:prstGeom>
        </p:spPr>
        <p:txBody>
          <a:bodyPr lIns="75369" tIns="75369" rIns="75369" bIns="75369"/>
          <a:lstStyle>
            <a:lvl1pPr algn="ctr" defTabSz="913594">
              <a:lnSpc>
                <a:spcPct val="100000"/>
              </a:lnSpc>
              <a:defRPr sz="43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25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981200" y="1600199"/>
            <a:ext cx="4038600" cy="4525968"/>
          </a:xfrm>
          <a:prstGeom prst="rect">
            <a:avLst/>
          </a:prstGeom>
        </p:spPr>
        <p:txBody>
          <a:bodyPr lIns="75369" tIns="75369" rIns="75369" bIns="75369"/>
          <a:lstStyle>
            <a:lvl1pPr marL="342595" indent="-342595" defTabSz="913594">
              <a:lnSpc>
                <a:spcPct val="100000"/>
              </a:lnSpc>
              <a:spcBef>
                <a:spcPts val="500"/>
              </a:spcBef>
              <a:buClrTx/>
              <a:buSzPct val="100000"/>
              <a:defRPr sz="2700"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561480" indent="-333081" defTabSz="913594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–"/>
              <a:defRPr sz="2700"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776554" indent="-319756" defTabSz="913594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•"/>
              <a:defRPr sz="2700"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1040482" indent="-355284" defTabSz="913594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–"/>
              <a:defRPr sz="2700"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1268880" indent="-355284" defTabSz="913594">
              <a:lnSpc>
                <a:spcPct val="100000"/>
              </a:lnSpc>
              <a:spcBef>
                <a:spcPts val="500"/>
              </a:spcBef>
              <a:buClrTx/>
              <a:buSzPct val="100000"/>
              <a:buChar char="»"/>
              <a:defRPr sz="2700"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905753" y="6396410"/>
            <a:ext cx="305049" cy="285007"/>
          </a:xfrm>
          <a:prstGeom prst="rect">
            <a:avLst/>
          </a:prstGeom>
        </p:spPr>
        <p:txBody>
          <a:bodyPr lIns="75369" tIns="75369" rIns="75369" bIns="75369"/>
          <a:lstStyle>
            <a:lvl1pPr defTabSz="913594">
              <a:defRPr sz="1100">
                <a:solidFill>
                  <a:srgbClr val="88888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Title Text"/>
          <p:cNvSpPr txBox="1">
            <a:spLocks noGrp="1"/>
          </p:cNvSpPr>
          <p:nvPr>
            <p:ph type="title"/>
          </p:nvPr>
        </p:nvSpPr>
        <p:spPr>
          <a:xfrm>
            <a:off x="2246309" y="4406900"/>
            <a:ext cx="7772405" cy="1362079"/>
          </a:xfrm>
          <a:prstGeom prst="rect">
            <a:avLst/>
          </a:prstGeom>
        </p:spPr>
        <p:txBody>
          <a:bodyPr lIns="75369" tIns="75369" rIns="75369" bIns="75369" anchor="t"/>
          <a:lstStyle>
            <a:lvl1pPr defTabSz="913594">
              <a:lnSpc>
                <a:spcPct val="100000"/>
              </a:lnSpc>
              <a:defRPr sz="3900" cap="all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26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46309" y="2906713"/>
            <a:ext cx="7772405" cy="1500193"/>
          </a:xfrm>
          <a:prstGeom prst="rect">
            <a:avLst/>
          </a:prstGeom>
        </p:spPr>
        <p:txBody>
          <a:bodyPr lIns="75369" tIns="75369" rIns="75369" bIns="75369" anchor="b"/>
          <a:lstStyle>
            <a:lvl1pPr marL="0" indent="0" defTabSz="913594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900">
                <a:solidFill>
                  <a:srgbClr val="88888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indent="0" defTabSz="913594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900">
                <a:solidFill>
                  <a:srgbClr val="88888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indent="0" defTabSz="913594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900">
                <a:solidFill>
                  <a:srgbClr val="88888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indent="0" defTabSz="913594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900">
                <a:solidFill>
                  <a:srgbClr val="88888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indent="0" defTabSz="913594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sz="1900">
                <a:solidFill>
                  <a:srgbClr val="88888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905753" y="6396410"/>
            <a:ext cx="305049" cy="285007"/>
          </a:xfrm>
          <a:prstGeom prst="rect">
            <a:avLst/>
          </a:prstGeom>
        </p:spPr>
        <p:txBody>
          <a:bodyPr lIns="75369" tIns="75369" rIns="75369" bIns="75369"/>
          <a:lstStyle>
            <a:lvl1pPr defTabSz="913594">
              <a:defRPr sz="1100">
                <a:solidFill>
                  <a:srgbClr val="88888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1267969"/>
            <a:ext cx="12192005" cy="55921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7" y="243165"/>
            <a:ext cx="2044094" cy="738581"/>
          </a:xfrm>
          <a:prstGeom prst="rect">
            <a:avLst/>
          </a:prstGeom>
          <a:ln w="12700">
            <a:miter lim="400000"/>
          </a:ln>
        </p:spPr>
      </p:pic>
      <p:sp>
        <p:nvSpPr>
          <p:cNvPr id="1278" name="Body Level One…"/>
          <p:cNvSpPr txBox="1">
            <a:spLocks noGrp="1"/>
          </p:cNvSpPr>
          <p:nvPr>
            <p:ph type="body" idx="1"/>
          </p:nvPr>
        </p:nvSpPr>
        <p:spPr>
          <a:xfrm>
            <a:off x="838536" y="1827016"/>
            <a:ext cx="10514929" cy="4352507"/>
          </a:xfrm>
          <a:prstGeom prst="rect">
            <a:avLst/>
          </a:prstGeom>
        </p:spPr>
        <p:txBody>
          <a:bodyPr lIns="45706" tIns="45706" rIns="45706" bIns="45706"/>
          <a:lstStyle>
            <a:lvl1pPr marL="130511" indent="-130511" defTabSz="554313">
              <a:lnSpc>
                <a:spcPct val="150000"/>
              </a:lnSpc>
              <a:spcBef>
                <a:spcPts val="500"/>
              </a:spcBef>
              <a:buClrTx/>
              <a:buSzPct val="100000"/>
              <a:defRPr sz="15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380663" indent="-152265" defTabSz="554313">
              <a:lnSpc>
                <a:spcPct val="150000"/>
              </a:lnSpc>
              <a:spcBef>
                <a:spcPts val="500"/>
              </a:spcBef>
              <a:buClrTx/>
              <a:buSzPct val="100000"/>
              <a:buChar char="•"/>
              <a:defRPr sz="15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639514" indent="-182716" defTabSz="554313">
              <a:lnSpc>
                <a:spcPct val="150000"/>
              </a:lnSpc>
              <a:spcBef>
                <a:spcPts val="500"/>
              </a:spcBef>
              <a:buClrTx/>
              <a:buSzPct val="100000"/>
              <a:buChar char="•"/>
              <a:defRPr sz="15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888217" indent="-203019" defTabSz="554313">
              <a:lnSpc>
                <a:spcPct val="150000"/>
              </a:lnSpc>
              <a:spcBef>
                <a:spcPts val="500"/>
              </a:spcBef>
              <a:buClrTx/>
              <a:buSzPct val="100000"/>
              <a:defRPr sz="15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1116614" indent="-203021" defTabSz="554313">
              <a:lnSpc>
                <a:spcPct val="150000"/>
              </a:lnSpc>
              <a:spcBef>
                <a:spcPts val="500"/>
              </a:spcBef>
              <a:buClrTx/>
              <a:buSzPct val="100000"/>
              <a:defRPr sz="15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9" name="Title Text"/>
          <p:cNvSpPr txBox="1">
            <a:spLocks noGrp="1"/>
          </p:cNvSpPr>
          <p:nvPr>
            <p:ph type="title"/>
          </p:nvPr>
        </p:nvSpPr>
        <p:spPr>
          <a:xfrm>
            <a:off x="840566" y="565842"/>
            <a:ext cx="7612196" cy="282281"/>
          </a:xfrm>
          <a:prstGeom prst="rect">
            <a:avLst/>
          </a:prstGeom>
        </p:spPr>
        <p:txBody>
          <a:bodyPr lIns="0" tIns="0" rIns="0" bIns="0" anchor="t"/>
          <a:lstStyle>
            <a:lvl1pPr defTabSz="554313">
              <a:defRPr sz="28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2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88032" y="6421308"/>
            <a:ext cx="194228" cy="186093"/>
          </a:xfrm>
          <a:prstGeom prst="rect">
            <a:avLst/>
          </a:prstGeom>
        </p:spPr>
        <p:txBody>
          <a:bodyPr lIns="45706" tIns="45706" rIns="45706" bIns="45706"/>
          <a:lstStyle>
            <a:lvl1pPr defTabSz="554313">
              <a:defRPr sz="700">
                <a:solidFill>
                  <a:srgbClr val="61D836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3059"/>
            <a:ext cx="12192000" cy="5594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600"/>
            <a:ext cx="2044095" cy="738941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Body Level One…"/>
          <p:cNvSpPr txBox="1">
            <a:spLocks noGrp="1"/>
          </p:cNvSpPr>
          <p:nvPr>
            <p:ph type="body" idx="1"/>
          </p:nvPr>
        </p:nvSpPr>
        <p:spPr>
          <a:xfrm>
            <a:off x="385091" y="1826230"/>
            <a:ext cx="10514928" cy="4354642"/>
          </a:xfrm>
          <a:prstGeom prst="rect">
            <a:avLst/>
          </a:prstGeom>
        </p:spPr>
        <p:txBody>
          <a:bodyPr/>
          <a:lstStyle>
            <a:lvl1pPr marL="138622" indent="-138622" defTabSz="554491">
              <a:lnSpc>
                <a:spcPct val="150000"/>
              </a:lnSpc>
              <a:spcBef>
                <a:spcPts val="600"/>
              </a:spcBef>
              <a:buSzPts val="1600"/>
              <a:defRPr sz="1600">
                <a:solidFill>
                  <a:srgbClr val="404040"/>
                </a:solidFill>
              </a:defRPr>
            </a:lvl1pPr>
            <a:lvl2pPr marL="438973" indent="-161726" defTabSz="554491">
              <a:lnSpc>
                <a:spcPct val="150000"/>
              </a:lnSpc>
              <a:spcBef>
                <a:spcPts val="600"/>
              </a:spcBef>
              <a:buSzPts val="1600"/>
              <a:buChar char="•"/>
              <a:defRPr sz="1600">
                <a:solidFill>
                  <a:srgbClr val="404040"/>
                </a:solidFill>
              </a:defRPr>
            </a:lvl2pPr>
            <a:lvl3pPr marL="748562" indent="-194071" defTabSz="554491">
              <a:lnSpc>
                <a:spcPct val="150000"/>
              </a:lnSpc>
              <a:spcBef>
                <a:spcPts val="600"/>
              </a:spcBef>
              <a:buSzPts val="1600"/>
              <a:buChar char="•"/>
              <a:defRPr sz="1600">
                <a:solidFill>
                  <a:srgbClr val="404040"/>
                </a:solidFill>
              </a:defRPr>
            </a:lvl3pPr>
            <a:lvl4pPr marL="1047372" indent="-215634" defTabSz="554491">
              <a:lnSpc>
                <a:spcPct val="150000"/>
              </a:lnSpc>
              <a:spcBef>
                <a:spcPts val="600"/>
              </a:spcBef>
              <a:buSzPts val="1600"/>
              <a:defRPr sz="1600">
                <a:solidFill>
                  <a:srgbClr val="404040"/>
                </a:solidFill>
              </a:defRPr>
            </a:lvl4pPr>
            <a:lvl5pPr marL="1324620" indent="-215634" defTabSz="554491">
              <a:lnSpc>
                <a:spcPct val="150000"/>
              </a:lnSpc>
              <a:spcBef>
                <a:spcPts val="600"/>
              </a:spcBef>
              <a:buSzPts val="1600"/>
              <a:defRPr sz="160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" name="Title Text"/>
          <p:cNvSpPr txBox="1">
            <a:spLocks noGrp="1"/>
          </p:cNvSpPr>
          <p:nvPr>
            <p:ph type="title"/>
          </p:nvPr>
        </p:nvSpPr>
        <p:spPr>
          <a:xfrm>
            <a:off x="385091" y="385279"/>
            <a:ext cx="7612196" cy="500749"/>
          </a:xfrm>
          <a:prstGeom prst="rect">
            <a:avLst/>
          </a:prstGeom>
        </p:spPr>
        <p:txBody>
          <a:bodyPr lIns="0" tIns="0" rIns="0" bIns="0"/>
          <a:lstStyle>
            <a:lvl1pPr defTabSz="554491">
              <a:defRPr sz="2900">
                <a:solidFill>
                  <a:srgbClr val="77706E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74605" y="6370869"/>
            <a:ext cx="300998" cy="294599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77706E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78BC40D-E5FA-3B15-8465-D19428A87F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1267969"/>
            <a:ext cx="12192005" cy="5592199"/>
          </a:xfrm>
          <a:prstGeom prst="rect">
            <a:avLst/>
          </a:prstGeom>
          <a:ln w="12700">
            <a:miter lim="400000"/>
          </a:ln>
        </p:spPr>
      </p:pic>
      <p:sp>
        <p:nvSpPr>
          <p:cNvPr id="12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88032" y="6421308"/>
            <a:ext cx="194228" cy="186093"/>
          </a:xfrm>
          <a:prstGeom prst="rect">
            <a:avLst/>
          </a:prstGeom>
        </p:spPr>
        <p:txBody>
          <a:bodyPr lIns="45706" tIns="45706" rIns="45706" bIns="45706"/>
          <a:lstStyle>
            <a:lvl1pPr defTabSz="554313">
              <a:defRPr sz="700">
                <a:solidFill>
                  <a:srgbClr val="61D836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Title Text"/>
          <p:cNvSpPr txBox="1">
            <a:spLocks noGrp="1"/>
          </p:cNvSpPr>
          <p:nvPr>
            <p:ph type="title"/>
          </p:nvPr>
        </p:nvSpPr>
        <p:spPr>
          <a:xfrm>
            <a:off x="1981200" y="274635"/>
            <a:ext cx="8229600" cy="1143007"/>
          </a:xfrm>
          <a:prstGeom prst="rect">
            <a:avLst/>
          </a:prstGeom>
        </p:spPr>
        <p:txBody>
          <a:bodyPr lIns="75369" tIns="75369" rIns="75369" bIns="75369"/>
          <a:lstStyle>
            <a:lvl1pPr algn="ctr" defTabSz="913594">
              <a:lnSpc>
                <a:spcPct val="100000"/>
              </a:lnSpc>
              <a:defRPr sz="43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29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981200" y="1600199"/>
            <a:ext cx="4038600" cy="4525968"/>
          </a:xfrm>
          <a:prstGeom prst="rect">
            <a:avLst/>
          </a:prstGeom>
        </p:spPr>
        <p:txBody>
          <a:bodyPr lIns="75369" tIns="75369" rIns="75369" bIns="75369"/>
          <a:lstStyle>
            <a:lvl1pPr marL="342595" indent="-342595" defTabSz="913594">
              <a:lnSpc>
                <a:spcPct val="100000"/>
              </a:lnSpc>
              <a:spcBef>
                <a:spcPts val="500"/>
              </a:spcBef>
              <a:buClrTx/>
              <a:buSzPct val="100000"/>
              <a:defRPr sz="2700"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561480" indent="-333081" defTabSz="913594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–"/>
              <a:defRPr sz="2700"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776554" indent="-319753" defTabSz="913594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•"/>
              <a:defRPr sz="2700"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1040482" indent="-355284" defTabSz="913594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–"/>
              <a:defRPr sz="2700"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1268880" indent="-355284" defTabSz="913594">
              <a:lnSpc>
                <a:spcPct val="100000"/>
              </a:lnSpc>
              <a:spcBef>
                <a:spcPts val="500"/>
              </a:spcBef>
              <a:buClrTx/>
              <a:buSzPct val="100000"/>
              <a:buChar char="»"/>
              <a:defRPr sz="2700"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905753" y="6396410"/>
            <a:ext cx="305049" cy="285007"/>
          </a:xfrm>
          <a:prstGeom prst="rect">
            <a:avLst/>
          </a:prstGeom>
        </p:spPr>
        <p:txBody>
          <a:bodyPr lIns="75369" tIns="75369" rIns="75369" bIns="75369"/>
          <a:lstStyle>
            <a:lvl1pPr defTabSz="913594">
              <a:defRPr sz="1100">
                <a:solidFill>
                  <a:srgbClr val="88888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8"/>
            <a:ext cx="12192000" cy="5594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5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4" y="241597"/>
            <a:ext cx="2044091" cy="738949"/>
          </a:xfrm>
          <a:prstGeom prst="rect">
            <a:avLst/>
          </a:prstGeom>
          <a:ln w="12700">
            <a:miter lim="400000"/>
          </a:ln>
        </p:spPr>
      </p:pic>
      <p:sp>
        <p:nvSpPr>
          <p:cNvPr id="1306" name="Title Text"/>
          <p:cNvSpPr txBox="1">
            <a:spLocks noGrp="1"/>
          </p:cNvSpPr>
          <p:nvPr>
            <p:ph type="title"/>
          </p:nvPr>
        </p:nvSpPr>
        <p:spPr>
          <a:xfrm>
            <a:off x="840567" y="564437"/>
            <a:ext cx="7889462" cy="282417"/>
          </a:xfrm>
          <a:prstGeom prst="rect">
            <a:avLst/>
          </a:prstGeom>
        </p:spPr>
        <p:txBody>
          <a:bodyPr lIns="0" tIns="0" rIns="0" bIns="0" anchor="t"/>
          <a:lstStyle>
            <a:lvl1pPr defTabSz="552944">
              <a:defRPr sz="27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3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34584" y="6267638"/>
            <a:ext cx="203020" cy="17742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8"/>
            <a:ext cx="12192000" cy="5594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5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4" y="241597"/>
            <a:ext cx="2044091" cy="738949"/>
          </a:xfrm>
          <a:prstGeom prst="rect">
            <a:avLst/>
          </a:prstGeom>
          <a:ln w="12700">
            <a:miter lim="400000"/>
          </a:ln>
        </p:spPr>
      </p:pic>
      <p:sp>
        <p:nvSpPr>
          <p:cNvPr id="1316" name="Body Level One…"/>
          <p:cNvSpPr txBox="1">
            <a:spLocks noGrp="1"/>
          </p:cNvSpPr>
          <p:nvPr>
            <p:ph type="body" idx="1"/>
          </p:nvPr>
        </p:nvSpPr>
        <p:spPr>
          <a:xfrm>
            <a:off x="838536" y="1826236"/>
            <a:ext cx="10514932" cy="4354647"/>
          </a:xfrm>
          <a:prstGeom prst="rect">
            <a:avLst/>
          </a:prstGeom>
        </p:spPr>
        <p:txBody>
          <a:bodyPr lIns="45614" tIns="45614" rIns="45614" bIns="45614"/>
          <a:lstStyle>
            <a:lvl1pPr marL="138236" indent="-138236" defTabSz="552944">
              <a:lnSpc>
                <a:spcPct val="150000"/>
              </a:lnSpc>
              <a:spcBef>
                <a:spcPts val="500"/>
              </a:spcBef>
              <a:buClrTx/>
              <a:buSzPct val="100000"/>
              <a:defRPr sz="15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431990" indent="-155511" defTabSz="552944">
              <a:lnSpc>
                <a:spcPct val="150000"/>
              </a:lnSpc>
              <a:spcBef>
                <a:spcPts val="500"/>
              </a:spcBef>
              <a:buClrTx/>
              <a:buSzPct val="100000"/>
              <a:buChar char="•"/>
              <a:defRPr sz="15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739567" indent="-186618" defTabSz="552944">
              <a:lnSpc>
                <a:spcPct val="150000"/>
              </a:lnSpc>
              <a:spcBef>
                <a:spcPts val="500"/>
              </a:spcBef>
              <a:buClrTx/>
              <a:buSzPct val="100000"/>
              <a:buChar char="•"/>
              <a:defRPr sz="15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1036774" indent="-207354" defTabSz="552944">
              <a:lnSpc>
                <a:spcPct val="150000"/>
              </a:lnSpc>
              <a:spcBef>
                <a:spcPts val="500"/>
              </a:spcBef>
              <a:buClrTx/>
              <a:buSzPct val="100000"/>
              <a:defRPr sz="15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1313246" indent="-207354" defTabSz="552944">
              <a:lnSpc>
                <a:spcPct val="150000"/>
              </a:lnSpc>
              <a:spcBef>
                <a:spcPts val="500"/>
              </a:spcBef>
              <a:buClrTx/>
              <a:buSzPct val="100000"/>
              <a:defRPr sz="15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7" name="Title Text"/>
          <p:cNvSpPr txBox="1">
            <a:spLocks noGrp="1"/>
          </p:cNvSpPr>
          <p:nvPr>
            <p:ph type="title"/>
          </p:nvPr>
        </p:nvSpPr>
        <p:spPr>
          <a:xfrm>
            <a:off x="840566" y="564437"/>
            <a:ext cx="7612196" cy="282417"/>
          </a:xfrm>
          <a:prstGeom prst="rect">
            <a:avLst/>
          </a:prstGeom>
        </p:spPr>
        <p:txBody>
          <a:bodyPr lIns="0" tIns="0" rIns="0" bIns="0" anchor="t"/>
          <a:lstStyle>
            <a:lvl1pPr defTabSz="552944">
              <a:defRPr sz="27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3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34584" y="6267638"/>
            <a:ext cx="203020" cy="17742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2"/>
            <a:ext cx="12192000" cy="5594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600"/>
            <a:ext cx="2044093" cy="738943"/>
          </a:xfrm>
          <a:prstGeom prst="rect">
            <a:avLst/>
          </a:prstGeom>
          <a:ln w="12700">
            <a:miter lim="400000"/>
          </a:ln>
        </p:spPr>
      </p:pic>
      <p:sp>
        <p:nvSpPr>
          <p:cNvPr id="13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4469" y="3245991"/>
            <a:ext cx="6330907" cy="60104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554162">
              <a:spcBef>
                <a:spcPts val="500"/>
              </a:spcBef>
              <a:buClrTx/>
              <a:buSzTx/>
              <a:buFontTx/>
              <a:buNone/>
              <a:defRPr sz="4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738884" indent="-461803" defTabSz="554162">
              <a:spcBef>
                <a:spcPts val="500"/>
              </a:spcBef>
              <a:buClrTx/>
              <a:buSzPct val="100000"/>
              <a:buFontTx/>
              <a:buChar char="•"/>
              <a:defRPr sz="4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1108327" indent="-554162" defTabSz="554162">
              <a:spcBef>
                <a:spcPts val="500"/>
              </a:spcBef>
              <a:buClrTx/>
              <a:buSzPct val="100000"/>
              <a:buFontTx/>
              <a:buChar char="•"/>
              <a:defRPr sz="4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1446982" indent="-615737" defTabSz="554162">
              <a:spcBef>
                <a:spcPts val="500"/>
              </a:spcBef>
              <a:buClrTx/>
              <a:buSzPct val="100000"/>
              <a:buFontTx/>
              <a:defRPr sz="4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1724062" indent="-615737" defTabSz="554162">
              <a:spcBef>
                <a:spcPts val="500"/>
              </a:spcBef>
              <a:buClrTx/>
              <a:buSzPct val="100000"/>
              <a:buFontTx/>
              <a:defRPr sz="4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8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504470" y="4031962"/>
            <a:ext cx="2541606" cy="369875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34580" y="6267636"/>
            <a:ext cx="203021" cy="17742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2"/>
            <a:ext cx="12192000" cy="5594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600"/>
            <a:ext cx="2044093" cy="738943"/>
          </a:xfrm>
          <a:prstGeom prst="rect">
            <a:avLst/>
          </a:prstGeom>
          <a:ln w="12700">
            <a:miter lim="400000"/>
          </a:ln>
        </p:spPr>
      </p:pic>
      <p:sp>
        <p:nvSpPr>
          <p:cNvPr id="1338" name="Title Text"/>
          <p:cNvSpPr txBox="1">
            <a:spLocks noGrp="1"/>
          </p:cNvSpPr>
          <p:nvPr>
            <p:ph type="title"/>
          </p:nvPr>
        </p:nvSpPr>
        <p:spPr>
          <a:xfrm>
            <a:off x="840566" y="564434"/>
            <a:ext cx="7889462" cy="282417"/>
          </a:xfrm>
          <a:prstGeom prst="rect">
            <a:avLst/>
          </a:prstGeom>
        </p:spPr>
        <p:txBody>
          <a:bodyPr lIns="0" tIns="0" rIns="0" bIns="0" anchor="t"/>
          <a:lstStyle>
            <a:lvl1pPr defTabSz="554162">
              <a:defRPr sz="26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339" name="Body Level One…"/>
          <p:cNvSpPr txBox="1">
            <a:spLocks noGrp="1"/>
          </p:cNvSpPr>
          <p:nvPr>
            <p:ph type="body" idx="1"/>
          </p:nvPr>
        </p:nvSpPr>
        <p:spPr>
          <a:xfrm>
            <a:off x="840461" y="1826230"/>
            <a:ext cx="10513005" cy="435464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554162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0" indent="0" defTabSz="554162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0" indent="0" defTabSz="554162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0" indent="0" defTabSz="554162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0" indent="0" defTabSz="554162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34580" y="6267636"/>
            <a:ext cx="203021" cy="17742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2"/>
            <a:ext cx="12192000" cy="5594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8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600"/>
            <a:ext cx="2044093" cy="738943"/>
          </a:xfrm>
          <a:prstGeom prst="rect">
            <a:avLst/>
          </a:prstGeom>
          <a:ln w="12700">
            <a:miter lim="400000"/>
          </a:ln>
        </p:spPr>
      </p:pic>
      <p:sp>
        <p:nvSpPr>
          <p:cNvPr id="1349" name="Title Text"/>
          <p:cNvSpPr txBox="1">
            <a:spLocks noGrp="1"/>
          </p:cNvSpPr>
          <p:nvPr>
            <p:ph type="title"/>
          </p:nvPr>
        </p:nvSpPr>
        <p:spPr>
          <a:xfrm>
            <a:off x="840566" y="564434"/>
            <a:ext cx="7889462" cy="282417"/>
          </a:xfrm>
          <a:prstGeom prst="rect">
            <a:avLst/>
          </a:prstGeom>
        </p:spPr>
        <p:txBody>
          <a:bodyPr lIns="0" tIns="0" rIns="0" bIns="0" anchor="t"/>
          <a:lstStyle>
            <a:lvl1pPr defTabSz="554162">
              <a:defRPr sz="28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3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34580" y="6267636"/>
            <a:ext cx="203021" cy="17742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&amp;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2"/>
            <a:ext cx="12192000" cy="5594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600"/>
            <a:ext cx="2044094" cy="73894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Body Level One…"/>
          <p:cNvSpPr txBox="1">
            <a:spLocks noGrp="1"/>
          </p:cNvSpPr>
          <p:nvPr>
            <p:ph type="body" idx="1"/>
          </p:nvPr>
        </p:nvSpPr>
        <p:spPr>
          <a:xfrm>
            <a:off x="838536" y="1826230"/>
            <a:ext cx="10514929" cy="4354642"/>
          </a:xfrm>
          <a:prstGeom prst="rect">
            <a:avLst/>
          </a:prstGeom>
        </p:spPr>
        <p:txBody>
          <a:bodyPr lIns="45718" tIns="45718" rIns="45718" bIns="45718"/>
          <a:lstStyle>
            <a:lvl1pPr marL="138622" indent="-138622" defTabSz="554491">
              <a:lnSpc>
                <a:spcPct val="150000"/>
              </a:lnSpc>
              <a:spcBef>
                <a:spcPts val="600"/>
              </a:spcBef>
              <a:buClrTx/>
              <a:buSzPct val="100000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438973" indent="-161726" defTabSz="554491">
              <a:lnSpc>
                <a:spcPct val="150000"/>
              </a:lnSpc>
              <a:spcBef>
                <a:spcPts val="600"/>
              </a:spcBef>
              <a:buClrTx/>
              <a:buSzPct val="100000"/>
              <a:buChar char="•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748562" indent="-194071" defTabSz="554491">
              <a:lnSpc>
                <a:spcPct val="150000"/>
              </a:lnSpc>
              <a:spcBef>
                <a:spcPts val="600"/>
              </a:spcBef>
              <a:buClrTx/>
              <a:buSzPct val="100000"/>
              <a:buChar char="•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1047372" indent="-215634" defTabSz="554491">
              <a:lnSpc>
                <a:spcPct val="150000"/>
              </a:lnSpc>
              <a:spcBef>
                <a:spcPts val="600"/>
              </a:spcBef>
              <a:buClrTx/>
              <a:buSzPct val="100000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1324620" indent="-215634" defTabSz="554491">
              <a:lnSpc>
                <a:spcPct val="150000"/>
              </a:lnSpc>
              <a:spcBef>
                <a:spcPts val="600"/>
              </a:spcBef>
              <a:buClrTx/>
              <a:buSzPct val="100000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840566" y="564434"/>
            <a:ext cx="7612196" cy="282417"/>
          </a:xfrm>
          <a:prstGeom prst="rect">
            <a:avLst/>
          </a:prstGeom>
        </p:spPr>
        <p:txBody>
          <a:bodyPr lIns="0" tIns="0" rIns="0" bIns="0" anchor="t"/>
          <a:lstStyle>
            <a:lvl1pPr defTabSz="554491">
              <a:defRPr sz="29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43350" y="6263293"/>
            <a:ext cx="194252" cy="186116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8EEFE21-EC57-B466-6F13-34C015BBA2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2"/>
            <a:ext cx="12192000" cy="5594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600"/>
            <a:ext cx="2044094" cy="738941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4469" y="3245991"/>
            <a:ext cx="6330907" cy="60104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554491">
              <a:spcBef>
                <a:spcPts val="600"/>
              </a:spcBef>
              <a:buClrTx/>
              <a:buSzTx/>
              <a:buFontTx/>
              <a:buNone/>
              <a:defRPr sz="48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739322" indent="-462076" defTabSz="554491">
              <a:spcBef>
                <a:spcPts val="600"/>
              </a:spcBef>
              <a:buClrTx/>
              <a:buSzPct val="100000"/>
              <a:buFontTx/>
              <a:buChar char="•"/>
              <a:defRPr sz="48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1108982" indent="-554491" defTabSz="554491">
              <a:spcBef>
                <a:spcPts val="600"/>
              </a:spcBef>
              <a:buClrTx/>
              <a:buSzPct val="100000"/>
              <a:buFontTx/>
              <a:buChar char="•"/>
              <a:defRPr sz="48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1447840" indent="-616102" defTabSz="554491">
              <a:spcBef>
                <a:spcPts val="600"/>
              </a:spcBef>
              <a:buClrTx/>
              <a:buSzPct val="100000"/>
              <a:buFontTx/>
              <a:defRPr sz="48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1725085" indent="-616099" defTabSz="554491">
              <a:spcBef>
                <a:spcPts val="600"/>
              </a:spcBef>
              <a:buClrTx/>
              <a:buSzPct val="100000"/>
              <a:buFontTx/>
              <a:defRPr sz="48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504470" y="4031962"/>
            <a:ext cx="2541605" cy="369875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43350" y="6263293"/>
            <a:ext cx="194252" cy="186116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658144C9-B9F6-5AE7-51B6-26FC581540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2"/>
            <a:ext cx="12192000" cy="5594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600"/>
            <a:ext cx="2044094" cy="73894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itle Text"/>
          <p:cNvSpPr txBox="1">
            <a:spLocks noGrp="1"/>
          </p:cNvSpPr>
          <p:nvPr>
            <p:ph type="title"/>
          </p:nvPr>
        </p:nvSpPr>
        <p:spPr>
          <a:xfrm>
            <a:off x="840567" y="564434"/>
            <a:ext cx="7889462" cy="282417"/>
          </a:xfrm>
          <a:prstGeom prst="rect">
            <a:avLst/>
          </a:prstGeom>
        </p:spPr>
        <p:txBody>
          <a:bodyPr lIns="0" tIns="0" rIns="0" bIns="0" anchor="t"/>
          <a:lstStyle>
            <a:lvl1pPr defTabSz="554491">
              <a:defRPr sz="29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57" name="Body Level One…"/>
          <p:cNvSpPr txBox="1">
            <a:spLocks noGrp="1"/>
          </p:cNvSpPr>
          <p:nvPr>
            <p:ph type="body" idx="1"/>
          </p:nvPr>
        </p:nvSpPr>
        <p:spPr>
          <a:xfrm>
            <a:off x="840461" y="1826230"/>
            <a:ext cx="10513005" cy="435464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55449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0" indent="0" defTabSz="55449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0" indent="0" defTabSz="55449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0" indent="0" defTabSz="55449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0" indent="0" defTabSz="55449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43350" y="6263293"/>
            <a:ext cx="194252" cy="186116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AF692396-239B-A61A-8C96-76911EA716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2"/>
            <a:ext cx="12192000" cy="5594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600"/>
            <a:ext cx="2044094" cy="73894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Picture Placeholder 2"/>
          <p:cNvSpPr>
            <a:spLocks noGrp="1"/>
          </p:cNvSpPr>
          <p:nvPr>
            <p:ph type="pic" idx="21"/>
          </p:nvPr>
        </p:nvSpPr>
        <p:spPr>
          <a:xfrm>
            <a:off x="840567" y="1812744"/>
            <a:ext cx="10342600" cy="39761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40567" y="6066247"/>
            <a:ext cx="3932750" cy="25429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554491">
              <a:spcBef>
                <a:spcPts val="600"/>
              </a:spcBef>
              <a:buClrTx/>
              <a:buSzTx/>
              <a:buFontTx/>
              <a:buNone/>
              <a:defRPr sz="9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0" indent="0" defTabSz="554491">
              <a:spcBef>
                <a:spcPts val="600"/>
              </a:spcBef>
              <a:buClrTx/>
              <a:buSzTx/>
              <a:buFontTx/>
              <a:buNone/>
              <a:defRPr sz="9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0" indent="0" defTabSz="554491">
              <a:spcBef>
                <a:spcPts val="600"/>
              </a:spcBef>
              <a:buClrTx/>
              <a:buSzTx/>
              <a:buFontTx/>
              <a:buNone/>
              <a:defRPr sz="9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0" indent="0" defTabSz="554491">
              <a:spcBef>
                <a:spcPts val="600"/>
              </a:spcBef>
              <a:buClrTx/>
              <a:buSzTx/>
              <a:buFontTx/>
              <a:buNone/>
              <a:defRPr sz="9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0" indent="0" defTabSz="554491">
              <a:spcBef>
                <a:spcPts val="600"/>
              </a:spcBef>
              <a:buClrTx/>
              <a:buSzTx/>
              <a:buFontTx/>
              <a:buNone/>
              <a:defRPr sz="9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" name="Title Text"/>
          <p:cNvSpPr txBox="1">
            <a:spLocks noGrp="1"/>
          </p:cNvSpPr>
          <p:nvPr>
            <p:ph type="title"/>
          </p:nvPr>
        </p:nvSpPr>
        <p:spPr>
          <a:xfrm>
            <a:off x="840566" y="564434"/>
            <a:ext cx="7519773" cy="282417"/>
          </a:xfrm>
          <a:prstGeom prst="rect">
            <a:avLst/>
          </a:prstGeom>
        </p:spPr>
        <p:txBody>
          <a:bodyPr lIns="0" tIns="0" rIns="0" bIns="0" anchor="t"/>
          <a:lstStyle>
            <a:lvl1pPr defTabSz="554491">
              <a:defRPr sz="29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43350" y="6263293"/>
            <a:ext cx="194252" cy="186116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7ABB050-B966-98EA-C8B6-5B343B9FE1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2"/>
            <a:ext cx="12192000" cy="5594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600"/>
            <a:ext cx="2044094" cy="738941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4469" y="3245991"/>
            <a:ext cx="6330907" cy="60104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554491">
              <a:spcBef>
                <a:spcPts val="600"/>
              </a:spcBef>
              <a:buClrTx/>
              <a:buSzTx/>
              <a:buFontTx/>
              <a:buNone/>
              <a:defRPr sz="48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739322" indent="-462076" defTabSz="554491">
              <a:spcBef>
                <a:spcPts val="600"/>
              </a:spcBef>
              <a:buClrTx/>
              <a:buSzPct val="100000"/>
              <a:buFontTx/>
              <a:buChar char="•"/>
              <a:defRPr sz="48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1108982" indent="-554491" defTabSz="554491">
              <a:spcBef>
                <a:spcPts val="600"/>
              </a:spcBef>
              <a:buClrTx/>
              <a:buSzPct val="100000"/>
              <a:buFontTx/>
              <a:buChar char="•"/>
              <a:defRPr sz="48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1447840" indent="-616102" defTabSz="554491">
              <a:spcBef>
                <a:spcPts val="600"/>
              </a:spcBef>
              <a:buClrTx/>
              <a:buSzPct val="100000"/>
              <a:buFontTx/>
              <a:defRPr sz="48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1725085" indent="-616099" defTabSz="554491">
              <a:spcBef>
                <a:spcPts val="600"/>
              </a:spcBef>
              <a:buClrTx/>
              <a:buSzPct val="100000"/>
              <a:buFontTx/>
              <a:defRPr sz="48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504470" y="4031962"/>
            <a:ext cx="2541605" cy="369875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43350" y="6263293"/>
            <a:ext cx="194252" cy="186116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8E41E09-1DB3-DDE8-E25E-9BBA34F206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2"/>
            <a:ext cx="12192000" cy="5594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600"/>
            <a:ext cx="2044094" cy="738941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536" y="1826230"/>
            <a:ext cx="5211256" cy="4354642"/>
          </a:xfrm>
          <a:prstGeom prst="rect">
            <a:avLst/>
          </a:prstGeom>
        </p:spPr>
        <p:txBody>
          <a:bodyPr lIns="45718" tIns="45718" rIns="45718" bIns="45718"/>
          <a:lstStyle>
            <a:lvl1pPr marL="138622" indent="-138622" defTabSz="554491">
              <a:lnSpc>
                <a:spcPct val="150000"/>
              </a:lnSpc>
              <a:spcBef>
                <a:spcPts val="600"/>
              </a:spcBef>
              <a:buClrTx/>
              <a:buSzPct val="100000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438973" indent="-161726" defTabSz="554491">
              <a:lnSpc>
                <a:spcPct val="150000"/>
              </a:lnSpc>
              <a:spcBef>
                <a:spcPts val="600"/>
              </a:spcBef>
              <a:buClrTx/>
              <a:buSzPct val="100000"/>
              <a:buChar char="•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748562" indent="-194071" defTabSz="554491">
              <a:lnSpc>
                <a:spcPct val="150000"/>
              </a:lnSpc>
              <a:spcBef>
                <a:spcPts val="600"/>
              </a:spcBef>
              <a:buClrTx/>
              <a:buSzPct val="100000"/>
              <a:buChar char="•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1047372" indent="-215634" defTabSz="554491">
              <a:lnSpc>
                <a:spcPct val="150000"/>
              </a:lnSpc>
              <a:spcBef>
                <a:spcPts val="600"/>
              </a:spcBef>
              <a:buClrTx/>
              <a:buSzPct val="100000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1324620" indent="-215634" defTabSz="554491">
              <a:lnSpc>
                <a:spcPct val="150000"/>
              </a:lnSpc>
              <a:spcBef>
                <a:spcPts val="600"/>
              </a:spcBef>
              <a:buClrTx/>
              <a:buSzPct val="100000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1" name="Title Text"/>
          <p:cNvSpPr txBox="1">
            <a:spLocks noGrp="1"/>
          </p:cNvSpPr>
          <p:nvPr>
            <p:ph type="title"/>
          </p:nvPr>
        </p:nvSpPr>
        <p:spPr>
          <a:xfrm>
            <a:off x="840566" y="564434"/>
            <a:ext cx="7750827" cy="282417"/>
          </a:xfrm>
          <a:prstGeom prst="rect">
            <a:avLst/>
          </a:prstGeom>
        </p:spPr>
        <p:txBody>
          <a:bodyPr lIns="0" tIns="0" rIns="0" bIns="0" anchor="t"/>
          <a:lstStyle>
            <a:lvl1pPr defTabSz="554491">
              <a:defRPr sz="29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43350" y="6263293"/>
            <a:ext cx="194252" cy="186116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35DDB35-342F-8754-70A5-6564CE9CF1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2"/>
            <a:ext cx="12192000" cy="5594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600"/>
            <a:ext cx="2044094" cy="738941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Title Text"/>
          <p:cNvSpPr txBox="1">
            <a:spLocks noGrp="1"/>
          </p:cNvSpPr>
          <p:nvPr>
            <p:ph type="title"/>
          </p:nvPr>
        </p:nvSpPr>
        <p:spPr>
          <a:xfrm>
            <a:off x="840567" y="564434"/>
            <a:ext cx="7889462" cy="282417"/>
          </a:xfrm>
          <a:prstGeom prst="rect">
            <a:avLst/>
          </a:prstGeom>
        </p:spPr>
        <p:txBody>
          <a:bodyPr lIns="0" tIns="0" rIns="0" bIns="0" anchor="t"/>
          <a:lstStyle>
            <a:lvl1pPr defTabSz="554491">
              <a:defRPr sz="29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02" name="Body Level One…"/>
          <p:cNvSpPr txBox="1">
            <a:spLocks noGrp="1"/>
          </p:cNvSpPr>
          <p:nvPr>
            <p:ph type="body" idx="1"/>
          </p:nvPr>
        </p:nvSpPr>
        <p:spPr>
          <a:xfrm>
            <a:off x="840461" y="1826230"/>
            <a:ext cx="10513005" cy="435464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55449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0" indent="0" defTabSz="55449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0" indent="0" defTabSz="55449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0" indent="0" defTabSz="55449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0" indent="0" defTabSz="55449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43350" y="6263293"/>
            <a:ext cx="194252" cy="186116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1F76539-F5EB-CA89-52D9-E360774D46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5B57807-B78E-5BEB-4A28-33254363DC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2"/>
            <a:ext cx="12192000" cy="5594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600"/>
            <a:ext cx="2044094" cy="738941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Picture Placeholder 2"/>
          <p:cNvSpPr>
            <a:spLocks noGrp="1"/>
          </p:cNvSpPr>
          <p:nvPr>
            <p:ph type="pic" idx="21"/>
          </p:nvPr>
        </p:nvSpPr>
        <p:spPr>
          <a:xfrm>
            <a:off x="840567" y="1812744"/>
            <a:ext cx="10342600" cy="39761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40567" y="6066247"/>
            <a:ext cx="3932750" cy="25429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554491">
              <a:spcBef>
                <a:spcPts val="600"/>
              </a:spcBef>
              <a:buClrTx/>
              <a:buSzTx/>
              <a:buFontTx/>
              <a:buNone/>
              <a:defRPr sz="9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0" indent="0" defTabSz="554491">
              <a:spcBef>
                <a:spcPts val="600"/>
              </a:spcBef>
              <a:buClrTx/>
              <a:buSzTx/>
              <a:buFontTx/>
              <a:buNone/>
              <a:defRPr sz="9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0" indent="0" defTabSz="554491">
              <a:spcBef>
                <a:spcPts val="600"/>
              </a:spcBef>
              <a:buClrTx/>
              <a:buSzTx/>
              <a:buFontTx/>
              <a:buNone/>
              <a:defRPr sz="9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0" indent="0" defTabSz="554491">
              <a:spcBef>
                <a:spcPts val="600"/>
              </a:spcBef>
              <a:buClrTx/>
              <a:buSzTx/>
              <a:buFontTx/>
              <a:buNone/>
              <a:defRPr sz="9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0" indent="0" defTabSz="554491">
              <a:spcBef>
                <a:spcPts val="600"/>
              </a:spcBef>
              <a:buClrTx/>
              <a:buSzTx/>
              <a:buFontTx/>
              <a:buNone/>
              <a:defRPr sz="9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4" name="Title Text"/>
          <p:cNvSpPr txBox="1">
            <a:spLocks noGrp="1"/>
          </p:cNvSpPr>
          <p:nvPr>
            <p:ph type="title"/>
          </p:nvPr>
        </p:nvSpPr>
        <p:spPr>
          <a:xfrm>
            <a:off x="840566" y="564434"/>
            <a:ext cx="7519773" cy="282417"/>
          </a:xfrm>
          <a:prstGeom prst="rect">
            <a:avLst/>
          </a:prstGeom>
        </p:spPr>
        <p:txBody>
          <a:bodyPr lIns="0" tIns="0" rIns="0" bIns="0" anchor="t"/>
          <a:lstStyle>
            <a:lvl1pPr defTabSz="554491">
              <a:defRPr sz="29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43350" y="6263293"/>
            <a:ext cx="194252" cy="186116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2EE5D59-2CAD-3769-582B-DB5AE24230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2"/>
            <a:ext cx="12192000" cy="5594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600"/>
            <a:ext cx="2044094" cy="738941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Body Level One…"/>
          <p:cNvSpPr txBox="1">
            <a:spLocks noGrp="1"/>
          </p:cNvSpPr>
          <p:nvPr>
            <p:ph type="body" idx="1"/>
          </p:nvPr>
        </p:nvSpPr>
        <p:spPr>
          <a:xfrm>
            <a:off x="838536" y="1826230"/>
            <a:ext cx="10514929" cy="4354642"/>
          </a:xfrm>
          <a:prstGeom prst="rect">
            <a:avLst/>
          </a:prstGeom>
        </p:spPr>
        <p:txBody>
          <a:bodyPr lIns="45718" tIns="45718" rIns="45718" bIns="45718"/>
          <a:lstStyle>
            <a:lvl1pPr marL="138622" indent="-138622" defTabSz="554491">
              <a:lnSpc>
                <a:spcPct val="150000"/>
              </a:lnSpc>
              <a:spcBef>
                <a:spcPts val="600"/>
              </a:spcBef>
              <a:buClrTx/>
              <a:buSzPct val="100000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438973" indent="-161726" defTabSz="554491">
              <a:lnSpc>
                <a:spcPct val="150000"/>
              </a:lnSpc>
              <a:spcBef>
                <a:spcPts val="600"/>
              </a:spcBef>
              <a:buClrTx/>
              <a:buSzPct val="100000"/>
              <a:buChar char="•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748562" indent="-194071" defTabSz="554491">
              <a:lnSpc>
                <a:spcPct val="150000"/>
              </a:lnSpc>
              <a:spcBef>
                <a:spcPts val="600"/>
              </a:spcBef>
              <a:buClrTx/>
              <a:buSzPct val="100000"/>
              <a:buChar char="•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1047372" indent="-215634" defTabSz="554491">
              <a:lnSpc>
                <a:spcPct val="150000"/>
              </a:lnSpc>
              <a:spcBef>
                <a:spcPts val="600"/>
              </a:spcBef>
              <a:buClrTx/>
              <a:buSzPct val="100000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1324620" indent="-215634" defTabSz="554491">
              <a:lnSpc>
                <a:spcPct val="150000"/>
              </a:lnSpc>
              <a:spcBef>
                <a:spcPts val="600"/>
              </a:spcBef>
              <a:buClrTx/>
              <a:buSzPct val="100000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5" name="Title Text"/>
          <p:cNvSpPr txBox="1">
            <a:spLocks noGrp="1"/>
          </p:cNvSpPr>
          <p:nvPr>
            <p:ph type="title"/>
          </p:nvPr>
        </p:nvSpPr>
        <p:spPr>
          <a:xfrm>
            <a:off x="840566" y="564434"/>
            <a:ext cx="7612196" cy="282417"/>
          </a:xfrm>
          <a:prstGeom prst="rect">
            <a:avLst/>
          </a:prstGeom>
        </p:spPr>
        <p:txBody>
          <a:bodyPr lIns="0" tIns="0" rIns="0" bIns="0" anchor="t"/>
          <a:lstStyle>
            <a:lvl1pPr defTabSz="554491">
              <a:defRPr sz="29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43350" y="6263293"/>
            <a:ext cx="194252" cy="186116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B73CC988-9EE9-1FB5-FCA1-AF85CC7200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2"/>
            <a:ext cx="12192000" cy="5594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600"/>
            <a:ext cx="2044094" cy="738941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4469" y="3245991"/>
            <a:ext cx="6330907" cy="60104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554491">
              <a:spcBef>
                <a:spcPts val="600"/>
              </a:spcBef>
              <a:buClrTx/>
              <a:buSzTx/>
              <a:buFontTx/>
              <a:buNone/>
              <a:defRPr sz="48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739322" indent="-462076" defTabSz="554491">
              <a:spcBef>
                <a:spcPts val="600"/>
              </a:spcBef>
              <a:buClrTx/>
              <a:buSzPct val="100000"/>
              <a:buFontTx/>
              <a:buChar char="•"/>
              <a:defRPr sz="48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1108982" indent="-554491" defTabSz="554491">
              <a:spcBef>
                <a:spcPts val="600"/>
              </a:spcBef>
              <a:buClrTx/>
              <a:buSzPct val="100000"/>
              <a:buFontTx/>
              <a:buChar char="•"/>
              <a:defRPr sz="48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1447840" indent="-616102" defTabSz="554491">
              <a:spcBef>
                <a:spcPts val="600"/>
              </a:spcBef>
              <a:buClrTx/>
              <a:buSzPct val="100000"/>
              <a:buFontTx/>
              <a:defRPr sz="48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1725085" indent="-616099" defTabSz="554491">
              <a:spcBef>
                <a:spcPts val="600"/>
              </a:spcBef>
              <a:buClrTx/>
              <a:buSzPct val="100000"/>
              <a:buFontTx/>
              <a:defRPr sz="48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6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504470" y="4031962"/>
            <a:ext cx="2541605" cy="369875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43350" y="6263293"/>
            <a:ext cx="194252" cy="186116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AF3F973B-DA56-199C-5E4C-1AE11EA48F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2"/>
            <a:ext cx="12192000" cy="5594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600"/>
            <a:ext cx="2044094" cy="738941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536" y="1826230"/>
            <a:ext cx="5211256" cy="4354642"/>
          </a:xfrm>
          <a:prstGeom prst="rect">
            <a:avLst/>
          </a:prstGeom>
        </p:spPr>
        <p:txBody>
          <a:bodyPr lIns="45718" tIns="45718" rIns="45718" bIns="45718"/>
          <a:lstStyle>
            <a:lvl1pPr marL="138622" indent="-138622" defTabSz="554491">
              <a:lnSpc>
                <a:spcPct val="150000"/>
              </a:lnSpc>
              <a:spcBef>
                <a:spcPts val="600"/>
              </a:spcBef>
              <a:buClrTx/>
              <a:buSzPct val="100000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438973" indent="-161726" defTabSz="554491">
              <a:lnSpc>
                <a:spcPct val="150000"/>
              </a:lnSpc>
              <a:spcBef>
                <a:spcPts val="600"/>
              </a:spcBef>
              <a:buClrTx/>
              <a:buSzPct val="100000"/>
              <a:buChar char="•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748562" indent="-194071" defTabSz="554491">
              <a:lnSpc>
                <a:spcPct val="150000"/>
              </a:lnSpc>
              <a:spcBef>
                <a:spcPts val="600"/>
              </a:spcBef>
              <a:buClrTx/>
              <a:buSzPct val="100000"/>
              <a:buChar char="•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1047372" indent="-215634" defTabSz="554491">
              <a:lnSpc>
                <a:spcPct val="150000"/>
              </a:lnSpc>
              <a:spcBef>
                <a:spcPts val="600"/>
              </a:spcBef>
              <a:buClrTx/>
              <a:buSzPct val="100000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1324620" indent="-215634" defTabSz="554491">
              <a:lnSpc>
                <a:spcPct val="150000"/>
              </a:lnSpc>
              <a:spcBef>
                <a:spcPts val="600"/>
              </a:spcBef>
              <a:buClrTx/>
              <a:buSzPct val="100000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7" name="Title Text"/>
          <p:cNvSpPr txBox="1">
            <a:spLocks noGrp="1"/>
          </p:cNvSpPr>
          <p:nvPr>
            <p:ph type="title"/>
          </p:nvPr>
        </p:nvSpPr>
        <p:spPr>
          <a:xfrm>
            <a:off x="840566" y="564434"/>
            <a:ext cx="7750827" cy="282417"/>
          </a:xfrm>
          <a:prstGeom prst="rect">
            <a:avLst/>
          </a:prstGeom>
        </p:spPr>
        <p:txBody>
          <a:bodyPr lIns="0" tIns="0" rIns="0" bIns="0" anchor="t"/>
          <a:lstStyle>
            <a:lvl1pPr defTabSz="554491">
              <a:defRPr sz="29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43350" y="6263293"/>
            <a:ext cx="194252" cy="186116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CE1B11BC-E8BA-3404-C55F-2D6062C77F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2"/>
            <a:ext cx="12192000" cy="5594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600"/>
            <a:ext cx="2044094" cy="738941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Title Text"/>
          <p:cNvSpPr txBox="1">
            <a:spLocks noGrp="1"/>
          </p:cNvSpPr>
          <p:nvPr>
            <p:ph type="title"/>
          </p:nvPr>
        </p:nvSpPr>
        <p:spPr>
          <a:xfrm>
            <a:off x="840567" y="564434"/>
            <a:ext cx="7889462" cy="282417"/>
          </a:xfrm>
          <a:prstGeom prst="rect">
            <a:avLst/>
          </a:prstGeom>
        </p:spPr>
        <p:txBody>
          <a:bodyPr lIns="0" tIns="0" rIns="0" bIns="0" anchor="t"/>
          <a:lstStyle>
            <a:lvl1pPr defTabSz="554491">
              <a:defRPr sz="29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58" name="Body Level One…"/>
          <p:cNvSpPr txBox="1">
            <a:spLocks noGrp="1"/>
          </p:cNvSpPr>
          <p:nvPr>
            <p:ph type="body" idx="1"/>
          </p:nvPr>
        </p:nvSpPr>
        <p:spPr>
          <a:xfrm>
            <a:off x="840461" y="1826230"/>
            <a:ext cx="10513005" cy="435464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55449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0" indent="0" defTabSz="55449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0" indent="0" defTabSz="55449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0" indent="0" defTabSz="55449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0" indent="0" defTabSz="554491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43350" y="6263293"/>
            <a:ext cx="194252" cy="186116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6690469-51C0-CF69-8016-55D78E2A6F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2"/>
            <a:ext cx="12192000" cy="5594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600"/>
            <a:ext cx="2044094" cy="738941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Picture Placeholder 2"/>
          <p:cNvSpPr>
            <a:spLocks noGrp="1"/>
          </p:cNvSpPr>
          <p:nvPr>
            <p:ph type="pic" idx="21"/>
          </p:nvPr>
        </p:nvSpPr>
        <p:spPr>
          <a:xfrm>
            <a:off x="840567" y="1812744"/>
            <a:ext cx="10342600" cy="39761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40567" y="6066247"/>
            <a:ext cx="3932750" cy="25429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554491">
              <a:spcBef>
                <a:spcPts val="600"/>
              </a:spcBef>
              <a:buClrTx/>
              <a:buSzTx/>
              <a:buFontTx/>
              <a:buNone/>
              <a:defRPr sz="9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0" indent="0" defTabSz="554491">
              <a:spcBef>
                <a:spcPts val="600"/>
              </a:spcBef>
              <a:buClrTx/>
              <a:buSzTx/>
              <a:buFontTx/>
              <a:buNone/>
              <a:defRPr sz="9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0" indent="0" defTabSz="554491">
              <a:spcBef>
                <a:spcPts val="600"/>
              </a:spcBef>
              <a:buClrTx/>
              <a:buSzTx/>
              <a:buFontTx/>
              <a:buNone/>
              <a:defRPr sz="9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0" indent="0" defTabSz="554491">
              <a:spcBef>
                <a:spcPts val="600"/>
              </a:spcBef>
              <a:buClrTx/>
              <a:buSzTx/>
              <a:buFontTx/>
              <a:buNone/>
              <a:defRPr sz="9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0" indent="0" defTabSz="554491">
              <a:spcBef>
                <a:spcPts val="600"/>
              </a:spcBef>
              <a:buClrTx/>
              <a:buSzTx/>
              <a:buFontTx/>
              <a:buNone/>
              <a:defRPr sz="9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0" name="Title Text"/>
          <p:cNvSpPr txBox="1">
            <a:spLocks noGrp="1"/>
          </p:cNvSpPr>
          <p:nvPr>
            <p:ph type="title"/>
          </p:nvPr>
        </p:nvSpPr>
        <p:spPr>
          <a:xfrm>
            <a:off x="840566" y="564434"/>
            <a:ext cx="7519773" cy="282417"/>
          </a:xfrm>
          <a:prstGeom prst="rect">
            <a:avLst/>
          </a:prstGeom>
        </p:spPr>
        <p:txBody>
          <a:bodyPr lIns="0" tIns="0" rIns="0" bIns="0" anchor="t"/>
          <a:lstStyle>
            <a:lvl1pPr defTabSz="554491">
              <a:defRPr sz="29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43350" y="6263293"/>
            <a:ext cx="194252" cy="186116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9CE1CF2-4A21-2541-0D6A-3F04DC703F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200"/>
            <a:ext cx="12192000" cy="559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462"/>
            <a:ext cx="2044094" cy="738531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Body Level One…"/>
          <p:cNvSpPr txBox="1">
            <a:spLocks noGrp="1"/>
          </p:cNvSpPr>
          <p:nvPr>
            <p:ph type="body" idx="1"/>
          </p:nvPr>
        </p:nvSpPr>
        <p:spPr>
          <a:xfrm>
            <a:off x="838536" y="1825205"/>
            <a:ext cx="10514929" cy="4352195"/>
          </a:xfrm>
          <a:prstGeom prst="rect">
            <a:avLst/>
          </a:prstGeom>
        </p:spPr>
        <p:txBody>
          <a:bodyPr lIns="45718" tIns="45718" rIns="45718" bIns="45718"/>
          <a:lstStyle>
            <a:lvl1pPr marL="138540" indent="-138540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439717" indent="-162634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buChar char="•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751037" indent="-196874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buChar char="•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1039054" indent="-207809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1316137" indent="-207811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1" name="Title Text"/>
          <p:cNvSpPr txBox="1">
            <a:spLocks noGrp="1"/>
          </p:cNvSpPr>
          <p:nvPr>
            <p:ph type="title"/>
          </p:nvPr>
        </p:nvSpPr>
        <p:spPr>
          <a:xfrm>
            <a:off x="840567" y="564120"/>
            <a:ext cx="7612196" cy="282258"/>
          </a:xfrm>
          <a:prstGeom prst="rect">
            <a:avLst/>
          </a:prstGeom>
        </p:spPr>
        <p:txBody>
          <a:bodyPr lIns="0" tIns="0" rIns="0" bIns="0" anchor="t"/>
          <a:lstStyle>
            <a:lvl1pPr defTabSz="554162">
              <a:defRPr sz="28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43350" y="6263293"/>
            <a:ext cx="194252" cy="186116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E8DD1EA6-DD64-0F28-D6B4-1B453B9BF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200"/>
            <a:ext cx="12192000" cy="559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462"/>
            <a:ext cx="2044094" cy="738531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4469" y="3244170"/>
            <a:ext cx="6330907" cy="60070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554162">
              <a:spcBef>
                <a:spcPts val="500"/>
              </a:spcBef>
              <a:buClrTx/>
              <a:buSzTx/>
              <a:buFontTx/>
              <a:buNone/>
              <a:defRPr sz="47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752939" indent="-475858" defTabSz="554162">
              <a:spcBef>
                <a:spcPts val="500"/>
              </a:spcBef>
              <a:buClrTx/>
              <a:buSzPct val="100000"/>
              <a:buFontTx/>
              <a:buChar char="•"/>
              <a:defRPr sz="47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1130203" indent="-576039" defTabSz="554162">
              <a:spcBef>
                <a:spcPts val="500"/>
              </a:spcBef>
              <a:buClrTx/>
              <a:buSzPct val="100000"/>
              <a:buFontTx/>
              <a:buChar char="•"/>
              <a:defRPr sz="47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1439285" indent="-608040" defTabSz="554162">
              <a:spcBef>
                <a:spcPts val="500"/>
              </a:spcBef>
              <a:buClrTx/>
              <a:buSzPct val="100000"/>
              <a:buFontTx/>
              <a:defRPr sz="47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1716365" indent="-608040" defTabSz="554162">
              <a:spcBef>
                <a:spcPts val="500"/>
              </a:spcBef>
              <a:buClrTx/>
              <a:buSzPct val="100000"/>
              <a:buFontTx/>
              <a:defRPr sz="47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504469" y="4029700"/>
            <a:ext cx="2541611" cy="369668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43350" y="6263293"/>
            <a:ext cx="194252" cy="186116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A2AA9F3-15F0-C974-DA24-824EDDD1AC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200"/>
            <a:ext cx="12192000" cy="559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462"/>
            <a:ext cx="2044094" cy="738531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536" y="1825205"/>
            <a:ext cx="5211256" cy="4352195"/>
          </a:xfrm>
          <a:prstGeom prst="rect">
            <a:avLst/>
          </a:prstGeom>
        </p:spPr>
        <p:txBody>
          <a:bodyPr lIns="45718" tIns="45718" rIns="45718" bIns="45718"/>
          <a:lstStyle>
            <a:lvl1pPr marL="138540" indent="-138540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439717" indent="-162634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buChar char="•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751037" indent="-196874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buChar char="•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1039054" indent="-207809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1316137" indent="-207811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3" name="Title Text"/>
          <p:cNvSpPr txBox="1">
            <a:spLocks noGrp="1"/>
          </p:cNvSpPr>
          <p:nvPr>
            <p:ph type="title"/>
          </p:nvPr>
        </p:nvSpPr>
        <p:spPr>
          <a:xfrm>
            <a:off x="840566" y="564120"/>
            <a:ext cx="7750827" cy="282258"/>
          </a:xfrm>
          <a:prstGeom prst="rect">
            <a:avLst/>
          </a:prstGeom>
        </p:spPr>
        <p:txBody>
          <a:bodyPr lIns="0" tIns="0" rIns="0" bIns="0" anchor="t"/>
          <a:lstStyle>
            <a:lvl1pPr defTabSz="554162">
              <a:defRPr sz="28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43350" y="6263293"/>
            <a:ext cx="194252" cy="186116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E5F321A5-E01C-8358-B923-A51289A9E8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200"/>
            <a:ext cx="12192000" cy="559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462"/>
            <a:ext cx="2044094" cy="738531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Title Text"/>
          <p:cNvSpPr txBox="1">
            <a:spLocks noGrp="1"/>
          </p:cNvSpPr>
          <p:nvPr>
            <p:ph type="title"/>
          </p:nvPr>
        </p:nvSpPr>
        <p:spPr>
          <a:xfrm>
            <a:off x="840567" y="564120"/>
            <a:ext cx="7889462" cy="282258"/>
          </a:xfrm>
          <a:prstGeom prst="rect">
            <a:avLst/>
          </a:prstGeom>
        </p:spPr>
        <p:txBody>
          <a:bodyPr lIns="0" tIns="0" rIns="0" bIns="0" anchor="t"/>
          <a:lstStyle>
            <a:lvl1pPr defTabSz="554162">
              <a:defRPr sz="28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43350" y="6263293"/>
            <a:ext cx="194252" cy="186116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B4488E67-BB52-B31F-3437-7AC4EF52B8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8"/>
          </a:xfrm>
          <a:prstGeom prst="rect">
            <a:avLst/>
          </a:prstGeom>
        </p:spPr>
        <p:txBody>
          <a:bodyPr/>
          <a:lstStyle>
            <a:lvl1pPr marL="152400" indent="-101600" algn="ctr">
              <a:buClrTx/>
              <a:buSzTx/>
              <a:buFontTx/>
              <a:buNone/>
              <a:defRPr sz="2400"/>
            </a:lvl1pPr>
            <a:lvl2pPr marL="152400" indent="50800" algn="ctr">
              <a:buClrTx/>
              <a:buSzTx/>
              <a:buFontTx/>
              <a:buNone/>
              <a:defRPr sz="2400"/>
            </a:lvl2pPr>
            <a:lvl3pPr marL="152400" indent="50800" algn="ctr">
              <a:buClrTx/>
              <a:buSzTx/>
              <a:buFontTx/>
              <a:buNone/>
              <a:defRPr sz="2400"/>
            </a:lvl3pPr>
            <a:lvl4pPr marL="152400" indent="50800" algn="ctr">
              <a:buClrTx/>
              <a:buSzTx/>
              <a:buFontTx/>
              <a:buNone/>
              <a:defRPr sz="2400"/>
            </a:lvl4pPr>
            <a:lvl5pPr marL="152400" indent="50800" algn="ctr"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933" y="6404313"/>
            <a:ext cx="272870" cy="2691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AE79BF5-A073-8620-59C8-D064259ED1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200"/>
            <a:ext cx="12192000" cy="559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462"/>
            <a:ext cx="2044094" cy="738531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Title Text"/>
          <p:cNvSpPr txBox="1">
            <a:spLocks noGrp="1"/>
          </p:cNvSpPr>
          <p:nvPr>
            <p:ph type="title"/>
          </p:nvPr>
        </p:nvSpPr>
        <p:spPr>
          <a:xfrm>
            <a:off x="840567" y="564120"/>
            <a:ext cx="7889462" cy="282258"/>
          </a:xfrm>
          <a:prstGeom prst="rect">
            <a:avLst/>
          </a:prstGeom>
        </p:spPr>
        <p:txBody>
          <a:bodyPr lIns="0" tIns="0" rIns="0" bIns="0" anchor="t"/>
          <a:lstStyle>
            <a:lvl1pPr defTabSz="554162">
              <a:defRPr sz="28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24" name="Body Level One…"/>
          <p:cNvSpPr txBox="1">
            <a:spLocks noGrp="1"/>
          </p:cNvSpPr>
          <p:nvPr>
            <p:ph type="body" idx="1"/>
          </p:nvPr>
        </p:nvSpPr>
        <p:spPr>
          <a:xfrm>
            <a:off x="840461" y="1825205"/>
            <a:ext cx="10513008" cy="4352195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554162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0" indent="0" defTabSz="554162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0" indent="0" defTabSz="554162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0" indent="0" defTabSz="554162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0" indent="0" defTabSz="554162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43350" y="6263293"/>
            <a:ext cx="194252" cy="186116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FCFA31E-9B73-41A4-16D4-B6920A1F0E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200"/>
            <a:ext cx="12192000" cy="559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462"/>
            <a:ext cx="2044094" cy="738531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Picture Placeholder 2"/>
          <p:cNvSpPr>
            <a:spLocks noGrp="1"/>
          </p:cNvSpPr>
          <p:nvPr>
            <p:ph type="pic" idx="21"/>
          </p:nvPr>
        </p:nvSpPr>
        <p:spPr>
          <a:xfrm>
            <a:off x="840567" y="1811727"/>
            <a:ext cx="10342600" cy="39738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40567" y="6062841"/>
            <a:ext cx="3932750" cy="25414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554162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0" indent="0" defTabSz="554162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0" indent="0" defTabSz="554162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0" indent="0" defTabSz="554162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0" indent="0" defTabSz="554162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6" name="Title Text"/>
          <p:cNvSpPr txBox="1">
            <a:spLocks noGrp="1"/>
          </p:cNvSpPr>
          <p:nvPr>
            <p:ph type="title"/>
          </p:nvPr>
        </p:nvSpPr>
        <p:spPr>
          <a:xfrm>
            <a:off x="840567" y="564120"/>
            <a:ext cx="7519773" cy="282258"/>
          </a:xfrm>
          <a:prstGeom prst="rect">
            <a:avLst/>
          </a:prstGeom>
        </p:spPr>
        <p:txBody>
          <a:bodyPr lIns="0" tIns="0" rIns="0" bIns="0" anchor="t"/>
          <a:lstStyle>
            <a:lvl1pPr defTabSz="554162">
              <a:defRPr sz="28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43350" y="6263293"/>
            <a:ext cx="194252" cy="186116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72A58FC-9BAC-4715-A033-021728E6EA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200"/>
            <a:ext cx="12192000" cy="559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462"/>
            <a:ext cx="2044094" cy="7385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Title Text"/>
          <p:cNvSpPr txBox="1">
            <a:spLocks noGrp="1"/>
          </p:cNvSpPr>
          <p:nvPr>
            <p:ph type="title"/>
          </p:nvPr>
        </p:nvSpPr>
        <p:spPr>
          <a:xfrm>
            <a:off x="840567" y="564120"/>
            <a:ext cx="7889462" cy="282258"/>
          </a:xfrm>
          <a:prstGeom prst="rect">
            <a:avLst/>
          </a:prstGeom>
        </p:spPr>
        <p:txBody>
          <a:bodyPr lIns="0" tIns="0" rIns="0" bIns="0" anchor="t"/>
          <a:lstStyle>
            <a:lvl1pPr defTabSz="554162">
              <a:defRPr sz="28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43350" y="6263293"/>
            <a:ext cx="194252" cy="186116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2B2ED1C-4713-04CF-76D8-91FE2B7C226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200"/>
            <a:ext cx="12192000" cy="559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462"/>
            <a:ext cx="2044094" cy="7385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Title Text"/>
          <p:cNvSpPr txBox="1">
            <a:spLocks noGrp="1"/>
          </p:cNvSpPr>
          <p:nvPr>
            <p:ph type="title"/>
          </p:nvPr>
        </p:nvSpPr>
        <p:spPr>
          <a:xfrm>
            <a:off x="840567" y="564120"/>
            <a:ext cx="7889462" cy="282258"/>
          </a:xfrm>
          <a:prstGeom prst="rect">
            <a:avLst/>
          </a:prstGeom>
        </p:spPr>
        <p:txBody>
          <a:bodyPr lIns="0" tIns="0" rIns="0" bIns="0" anchor="t"/>
          <a:lstStyle>
            <a:lvl1pPr defTabSz="554162">
              <a:defRPr sz="28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43350" y="6263293"/>
            <a:ext cx="194252" cy="186116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31381C8-2E55-C8B9-1837-4A5DFF1C16D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200"/>
            <a:ext cx="12192000" cy="559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462"/>
            <a:ext cx="2044094" cy="7385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Title Text"/>
          <p:cNvSpPr txBox="1">
            <a:spLocks noGrp="1"/>
          </p:cNvSpPr>
          <p:nvPr>
            <p:ph type="title"/>
          </p:nvPr>
        </p:nvSpPr>
        <p:spPr>
          <a:xfrm>
            <a:off x="840567" y="564120"/>
            <a:ext cx="7889462" cy="282258"/>
          </a:xfrm>
          <a:prstGeom prst="rect">
            <a:avLst/>
          </a:prstGeom>
        </p:spPr>
        <p:txBody>
          <a:bodyPr lIns="0" tIns="0" rIns="0" bIns="0" anchor="t"/>
          <a:lstStyle>
            <a:lvl1pPr defTabSz="554162">
              <a:defRPr sz="28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43350" y="6263293"/>
            <a:ext cx="194252" cy="186116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CDD5C9BB-37EB-B901-9D66-0D4A7A490D4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200"/>
            <a:ext cx="12192000" cy="559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462"/>
            <a:ext cx="2044094" cy="7385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Title Text"/>
          <p:cNvSpPr txBox="1">
            <a:spLocks noGrp="1"/>
          </p:cNvSpPr>
          <p:nvPr>
            <p:ph type="title"/>
          </p:nvPr>
        </p:nvSpPr>
        <p:spPr>
          <a:xfrm>
            <a:off x="840567" y="564120"/>
            <a:ext cx="7889462" cy="282258"/>
          </a:xfrm>
          <a:prstGeom prst="rect">
            <a:avLst/>
          </a:prstGeom>
        </p:spPr>
        <p:txBody>
          <a:bodyPr lIns="0" tIns="0" rIns="0" bIns="0" anchor="t"/>
          <a:lstStyle>
            <a:lvl1pPr defTabSz="554162">
              <a:defRPr sz="28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43350" y="6263293"/>
            <a:ext cx="194252" cy="186116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A6037401-1B36-1DD7-E17E-0E034EAB6C3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200"/>
            <a:ext cx="12192000" cy="559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462"/>
            <a:ext cx="2044094" cy="738531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Title Text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2" cy="763602"/>
          </a:xfrm>
          <a:prstGeom prst="rect">
            <a:avLst/>
          </a:prstGeom>
        </p:spPr>
        <p:txBody>
          <a:bodyPr lIns="91421" tIns="91421" rIns="91421" bIns="91421" anchor="t"/>
          <a:lstStyle>
            <a:lvl1pPr defTabSz="554162">
              <a:defRPr sz="26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96611" y="6320065"/>
            <a:ext cx="324279" cy="319913"/>
          </a:xfrm>
          <a:prstGeom prst="rect">
            <a:avLst/>
          </a:prstGeom>
        </p:spPr>
        <p:txBody>
          <a:bodyPr lIns="91421" tIns="91421" rIns="91421" bIns="91421"/>
          <a:lstStyle>
            <a:lvl1pPr algn="l">
              <a:defRPr sz="10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A17F5DC0-B9F0-1CF9-C08B-2A233DCC63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3059"/>
            <a:ext cx="12192000" cy="5594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600"/>
            <a:ext cx="2044093" cy="738941"/>
          </a:xfrm>
          <a:prstGeom prst="rect">
            <a:avLst/>
          </a:prstGeom>
          <a:ln w="12700">
            <a:miter lim="400000"/>
          </a:ln>
        </p:spPr>
      </p:pic>
      <p:sp>
        <p:nvSpPr>
          <p:cNvPr id="400" name="Body Level One…"/>
          <p:cNvSpPr txBox="1">
            <a:spLocks noGrp="1"/>
          </p:cNvSpPr>
          <p:nvPr>
            <p:ph type="body" idx="1"/>
          </p:nvPr>
        </p:nvSpPr>
        <p:spPr>
          <a:xfrm>
            <a:off x="385091" y="1826230"/>
            <a:ext cx="10514928" cy="4354642"/>
          </a:xfrm>
          <a:prstGeom prst="rect">
            <a:avLst/>
          </a:prstGeom>
        </p:spPr>
        <p:txBody>
          <a:bodyPr lIns="45718" tIns="45718" rIns="45718" bIns="45718"/>
          <a:lstStyle>
            <a:lvl1pPr marL="138622" indent="-138622" defTabSz="554491">
              <a:lnSpc>
                <a:spcPct val="150000"/>
              </a:lnSpc>
              <a:spcBef>
                <a:spcPts val="600"/>
              </a:spcBef>
              <a:buClrTx/>
              <a:buSzPct val="100000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438973" indent="-161726" defTabSz="554491">
              <a:lnSpc>
                <a:spcPct val="150000"/>
              </a:lnSpc>
              <a:spcBef>
                <a:spcPts val="600"/>
              </a:spcBef>
              <a:buClrTx/>
              <a:buSzPct val="100000"/>
              <a:buChar char="•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748562" indent="-194071" defTabSz="554491">
              <a:lnSpc>
                <a:spcPct val="150000"/>
              </a:lnSpc>
              <a:spcBef>
                <a:spcPts val="600"/>
              </a:spcBef>
              <a:buClrTx/>
              <a:buSzPct val="100000"/>
              <a:buChar char="•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1047372" indent="-215634" defTabSz="554491">
              <a:lnSpc>
                <a:spcPct val="150000"/>
              </a:lnSpc>
              <a:spcBef>
                <a:spcPts val="600"/>
              </a:spcBef>
              <a:buClrTx/>
              <a:buSzPct val="100000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1324620" indent="-215634" defTabSz="554491">
              <a:lnSpc>
                <a:spcPct val="150000"/>
              </a:lnSpc>
              <a:spcBef>
                <a:spcPts val="600"/>
              </a:spcBef>
              <a:buClrTx/>
              <a:buSzPct val="100000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1" name="Title Text"/>
          <p:cNvSpPr txBox="1">
            <a:spLocks noGrp="1"/>
          </p:cNvSpPr>
          <p:nvPr>
            <p:ph type="title"/>
          </p:nvPr>
        </p:nvSpPr>
        <p:spPr>
          <a:xfrm>
            <a:off x="385091" y="385279"/>
            <a:ext cx="7612196" cy="500749"/>
          </a:xfrm>
          <a:prstGeom prst="rect">
            <a:avLst/>
          </a:prstGeom>
        </p:spPr>
        <p:txBody>
          <a:bodyPr lIns="0" tIns="0" rIns="0" bIns="0" anchor="t"/>
          <a:lstStyle>
            <a:lvl1pPr defTabSz="554491">
              <a:defRPr sz="29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73697" y="6373758"/>
            <a:ext cx="301905" cy="28882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4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4EB5BF9A-FD3A-1E03-E508-AAC91A287D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3059"/>
            <a:ext cx="12192000" cy="5594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7" y="241600"/>
            <a:ext cx="2044094" cy="738943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Body Level One…"/>
          <p:cNvSpPr txBox="1">
            <a:spLocks noGrp="1"/>
          </p:cNvSpPr>
          <p:nvPr>
            <p:ph type="body" idx="1"/>
          </p:nvPr>
        </p:nvSpPr>
        <p:spPr>
          <a:xfrm>
            <a:off x="385091" y="1826230"/>
            <a:ext cx="10514929" cy="4354642"/>
          </a:xfrm>
          <a:prstGeom prst="rect">
            <a:avLst/>
          </a:prstGeom>
        </p:spPr>
        <p:txBody>
          <a:bodyPr lIns="45718" tIns="45718" rIns="45718" bIns="45718"/>
          <a:lstStyle>
            <a:lvl1pPr marL="138539" indent="-138539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defRPr sz="15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438711" indent="-161630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buChar char="•"/>
              <a:defRPr sz="15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748119" indent="-193954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buChar char="•"/>
              <a:defRPr sz="15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1046751" indent="-215507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defRPr sz="15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1323834" indent="-215507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defRPr sz="15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2" name="Title Text"/>
          <p:cNvSpPr txBox="1">
            <a:spLocks noGrp="1"/>
          </p:cNvSpPr>
          <p:nvPr>
            <p:ph type="title"/>
          </p:nvPr>
        </p:nvSpPr>
        <p:spPr>
          <a:xfrm>
            <a:off x="385091" y="385279"/>
            <a:ext cx="7612196" cy="500749"/>
          </a:xfrm>
          <a:prstGeom prst="rect">
            <a:avLst/>
          </a:prstGeom>
        </p:spPr>
        <p:txBody>
          <a:bodyPr lIns="0" tIns="0" rIns="0" bIns="0" anchor="t"/>
          <a:lstStyle>
            <a:lvl1pPr defTabSz="554162">
              <a:defRPr sz="28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87826" y="6379902"/>
            <a:ext cx="287779" cy="27653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3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CECAEC0C-23E3-F640-B480-A2E2E4B8C9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8"/>
            <a:ext cx="12192000" cy="5594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21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4" y="241597"/>
            <a:ext cx="2044091" cy="738949"/>
          </a:xfrm>
          <a:prstGeom prst="rect">
            <a:avLst/>
          </a:prstGeom>
          <a:ln w="12700">
            <a:miter lim="400000"/>
          </a:ln>
        </p:spPr>
      </p:pic>
      <p:sp>
        <p:nvSpPr>
          <p:cNvPr id="422" name="Title Text"/>
          <p:cNvSpPr txBox="1">
            <a:spLocks noGrp="1"/>
          </p:cNvSpPr>
          <p:nvPr>
            <p:ph type="title"/>
          </p:nvPr>
        </p:nvSpPr>
        <p:spPr>
          <a:xfrm>
            <a:off x="840567" y="564437"/>
            <a:ext cx="7889462" cy="282417"/>
          </a:xfrm>
          <a:prstGeom prst="rect">
            <a:avLst/>
          </a:prstGeom>
        </p:spPr>
        <p:txBody>
          <a:bodyPr lIns="0" tIns="0" rIns="0" bIns="0" anchor="t"/>
          <a:lstStyle>
            <a:lvl1pPr defTabSz="552944">
              <a:defRPr sz="27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23" name="Body Level One…"/>
          <p:cNvSpPr txBox="1">
            <a:spLocks noGrp="1"/>
          </p:cNvSpPr>
          <p:nvPr>
            <p:ph type="body" idx="1"/>
          </p:nvPr>
        </p:nvSpPr>
        <p:spPr>
          <a:xfrm>
            <a:off x="840461" y="1826236"/>
            <a:ext cx="10513005" cy="4354647"/>
          </a:xfrm>
          <a:prstGeom prst="rect">
            <a:avLst/>
          </a:prstGeom>
        </p:spPr>
        <p:txBody>
          <a:bodyPr lIns="45614" tIns="45614" rIns="45614" bIns="45614"/>
          <a:lstStyle>
            <a:lvl1pPr marL="0" indent="0" defTabSz="552944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5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0" indent="0" defTabSz="552944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5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0" indent="0" defTabSz="552944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5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0" indent="0" defTabSz="552944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5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0" indent="0" defTabSz="552944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5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52715" y="6368272"/>
            <a:ext cx="203020" cy="17742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099ACF89-9C71-71B6-26AE-F97C48DF49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41;p15"/>
          <p:cNvSpPr/>
          <p:nvPr/>
        </p:nvSpPr>
        <p:spPr>
          <a:xfrm>
            <a:off x="10988040" y="6357727"/>
            <a:ext cx="381006" cy="381006"/>
          </a:xfrm>
          <a:prstGeom prst="rect">
            <a:avLst/>
          </a:prstGeom>
          <a:solidFill>
            <a:srgbClr val="CC33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3"/>
          </a:xfrm>
          <a:prstGeom prst="rect">
            <a:avLst/>
          </a:prstGeom>
        </p:spPr>
        <p:txBody>
          <a:bodyPr/>
          <a:lstStyle>
            <a:lvl1pPr marL="0" indent="228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228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228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228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228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41" name="Google Shape;47;p15"/>
          <p:cNvGrpSpPr/>
          <p:nvPr/>
        </p:nvGrpSpPr>
        <p:grpSpPr>
          <a:xfrm>
            <a:off x="-7" y="-80486"/>
            <a:ext cx="12161537" cy="313352"/>
            <a:chOff x="0" y="-1"/>
            <a:chExt cx="12161535" cy="313350"/>
          </a:xfrm>
        </p:grpSpPr>
        <p:sp>
          <p:nvSpPr>
            <p:cNvPr id="39" name="Rectangle"/>
            <p:cNvSpPr/>
            <p:nvPr/>
          </p:nvSpPr>
          <p:spPr>
            <a:xfrm>
              <a:off x="-1" y="80479"/>
              <a:ext cx="12161537" cy="152406"/>
            </a:xfrm>
            <a:prstGeom prst="rect">
              <a:avLst/>
            </a:prstGeom>
            <a:solidFill>
              <a:srgbClr val="FFCCC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40" name="t"/>
            <p:cNvSpPr txBox="1"/>
            <p:nvPr/>
          </p:nvSpPr>
          <p:spPr>
            <a:xfrm>
              <a:off x="45722" y="-2"/>
              <a:ext cx="12070089" cy="3133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>
                <a:defRPr sz="1600"/>
              </a:lvl1pPr>
            </a:lstStyle>
            <a:p>
              <a:r>
                <a:t>t</a:t>
              </a:r>
            </a:p>
          </p:txBody>
        </p:sp>
      </p:grpSp>
      <p:sp>
        <p:nvSpPr>
          <p:cNvPr id="42" name="Google Shape;48;p15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CCC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600"/>
            </a:pPr>
            <a:endParaRPr/>
          </a:p>
        </p:txBody>
      </p:sp>
      <p:sp>
        <p:nvSpPr>
          <p:cNvPr id="43" name="Google Shape;49;p15"/>
          <p:cNvSpPr/>
          <p:nvPr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rgbClr val="FFCCC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600"/>
            </a:pPr>
            <a:endParaRPr/>
          </a:p>
        </p:txBody>
      </p:sp>
      <p:sp>
        <p:nvSpPr>
          <p:cNvPr id="44" name="Google Shape;50;p15"/>
          <p:cNvSpPr/>
          <p:nvPr/>
        </p:nvSpPr>
        <p:spPr>
          <a:xfrm>
            <a:off x="-3" y="6705600"/>
            <a:ext cx="12161526" cy="152400"/>
          </a:xfrm>
          <a:prstGeom prst="rect">
            <a:avLst/>
          </a:prstGeom>
          <a:solidFill>
            <a:srgbClr val="FFCCC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600"/>
            </a:pPr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933" y="6404313"/>
            <a:ext cx="272870" cy="2691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77EEB6D-816C-0FC2-811B-618331CF81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8"/>
            <a:ext cx="12192000" cy="5594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3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4" y="241597"/>
            <a:ext cx="2044091" cy="738949"/>
          </a:xfrm>
          <a:prstGeom prst="rect">
            <a:avLst/>
          </a:prstGeom>
          <a:ln w="12700">
            <a:miter lim="400000"/>
          </a:ln>
        </p:spPr>
      </p:pic>
      <p:sp>
        <p:nvSpPr>
          <p:cNvPr id="433" name="Picture Placeholder 2"/>
          <p:cNvSpPr>
            <a:spLocks noGrp="1"/>
          </p:cNvSpPr>
          <p:nvPr>
            <p:ph type="pic" idx="21"/>
          </p:nvPr>
        </p:nvSpPr>
        <p:spPr>
          <a:xfrm>
            <a:off x="840570" y="1812744"/>
            <a:ext cx="10342599" cy="39761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40572" y="6066256"/>
            <a:ext cx="3932750" cy="254295"/>
          </a:xfrm>
          <a:prstGeom prst="rect">
            <a:avLst/>
          </a:prstGeom>
        </p:spPr>
        <p:txBody>
          <a:bodyPr lIns="45614" tIns="45614" rIns="45614" bIns="45614"/>
          <a:lstStyle>
            <a:lvl1pPr marL="0" indent="0" defTabSz="552944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0" indent="0" defTabSz="552944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0" indent="0" defTabSz="552944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0" indent="0" defTabSz="552944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0" indent="0" defTabSz="552944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5" name="Title Text"/>
          <p:cNvSpPr txBox="1">
            <a:spLocks noGrp="1"/>
          </p:cNvSpPr>
          <p:nvPr>
            <p:ph type="title"/>
          </p:nvPr>
        </p:nvSpPr>
        <p:spPr>
          <a:xfrm>
            <a:off x="840567" y="564437"/>
            <a:ext cx="7519776" cy="282417"/>
          </a:xfrm>
          <a:prstGeom prst="rect">
            <a:avLst/>
          </a:prstGeom>
        </p:spPr>
        <p:txBody>
          <a:bodyPr lIns="0" tIns="0" rIns="0" bIns="0" anchor="t"/>
          <a:lstStyle>
            <a:lvl1pPr defTabSz="552944">
              <a:defRPr sz="27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84688" y="6298892"/>
            <a:ext cx="203021" cy="17742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F45B56C-BE59-0F68-59D4-B7330CEF2C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8"/>
            <a:ext cx="12192000" cy="5594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4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4" y="241597"/>
            <a:ext cx="2044091" cy="738949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4480" y="3245991"/>
            <a:ext cx="6330911" cy="601044"/>
          </a:xfrm>
          <a:prstGeom prst="rect">
            <a:avLst/>
          </a:prstGeom>
        </p:spPr>
        <p:txBody>
          <a:bodyPr lIns="45614" tIns="45614" rIns="45614" bIns="45614"/>
          <a:lstStyle>
            <a:lvl1pPr marL="0" indent="0" defTabSz="552944">
              <a:spcBef>
                <a:spcPts val="500"/>
              </a:spcBef>
              <a:buClrTx/>
              <a:buSzTx/>
              <a:buFontTx/>
              <a:buNone/>
              <a:defRPr sz="47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737262" indent="-460786" defTabSz="552944">
              <a:spcBef>
                <a:spcPts val="500"/>
              </a:spcBef>
              <a:buClrTx/>
              <a:buSzPct val="100000"/>
              <a:buFontTx/>
              <a:buChar char="•"/>
              <a:defRPr sz="47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1105891" indent="-552944" defTabSz="552944">
              <a:spcBef>
                <a:spcPts val="500"/>
              </a:spcBef>
              <a:buClrTx/>
              <a:buSzPct val="100000"/>
              <a:buFontTx/>
              <a:buChar char="•"/>
              <a:defRPr sz="47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1443801" indent="-614381" defTabSz="552944">
              <a:spcBef>
                <a:spcPts val="500"/>
              </a:spcBef>
              <a:buClrTx/>
              <a:buSzPct val="100000"/>
              <a:buFontTx/>
              <a:defRPr sz="47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1720276" indent="-614381" defTabSz="552944">
              <a:spcBef>
                <a:spcPts val="500"/>
              </a:spcBef>
              <a:buClrTx/>
              <a:buSzPct val="100000"/>
              <a:buFontTx/>
              <a:defRPr sz="47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6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504480" y="4031962"/>
            <a:ext cx="2541611" cy="369875"/>
          </a:xfrm>
          <a:prstGeom prst="rect">
            <a:avLst/>
          </a:prstGeom>
        </p:spPr>
        <p:txBody>
          <a:bodyPr lIns="45614" tIns="45614" rIns="45614" bIns="45614"/>
          <a:lstStyle/>
          <a:p>
            <a:endParaRPr/>
          </a:p>
        </p:txBody>
      </p:sp>
      <p:sp>
        <p:nvSpPr>
          <p:cNvPr id="4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95314" y="6327015"/>
            <a:ext cx="203021" cy="17742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9B18A6A-2729-7B38-12AD-ADC8F218B2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8"/>
            <a:ext cx="12192000" cy="5594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55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4" y="241597"/>
            <a:ext cx="2044091" cy="738949"/>
          </a:xfrm>
          <a:prstGeom prst="rect">
            <a:avLst/>
          </a:prstGeom>
          <a:ln w="12700">
            <a:miter lim="400000"/>
          </a:ln>
        </p:spPr>
      </p:pic>
      <p:sp>
        <p:nvSpPr>
          <p:cNvPr id="45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549" y="1826236"/>
            <a:ext cx="5211256" cy="4354647"/>
          </a:xfrm>
          <a:prstGeom prst="rect">
            <a:avLst/>
          </a:prstGeom>
        </p:spPr>
        <p:txBody>
          <a:bodyPr lIns="45614" tIns="45614" rIns="45614" bIns="45614"/>
          <a:lstStyle>
            <a:lvl1pPr marL="138236" indent="-138236" defTabSz="552944">
              <a:lnSpc>
                <a:spcPct val="150000"/>
              </a:lnSpc>
              <a:spcBef>
                <a:spcPts val="500"/>
              </a:spcBef>
              <a:buClrTx/>
              <a:buSzPct val="100000"/>
              <a:defRPr sz="15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431990" indent="-155511" defTabSz="552944">
              <a:lnSpc>
                <a:spcPct val="150000"/>
              </a:lnSpc>
              <a:spcBef>
                <a:spcPts val="500"/>
              </a:spcBef>
              <a:buClrTx/>
              <a:buSzPct val="100000"/>
              <a:buChar char="•"/>
              <a:defRPr sz="15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739567" indent="-186618" defTabSz="552944">
              <a:lnSpc>
                <a:spcPct val="150000"/>
              </a:lnSpc>
              <a:spcBef>
                <a:spcPts val="500"/>
              </a:spcBef>
              <a:buClrTx/>
              <a:buSzPct val="100000"/>
              <a:buChar char="•"/>
              <a:defRPr sz="15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1036774" indent="-207354" defTabSz="552944">
              <a:lnSpc>
                <a:spcPct val="150000"/>
              </a:lnSpc>
              <a:spcBef>
                <a:spcPts val="500"/>
              </a:spcBef>
              <a:buClrTx/>
              <a:buSzPct val="100000"/>
              <a:defRPr sz="15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1313246" indent="-207354" defTabSz="552944">
              <a:lnSpc>
                <a:spcPct val="150000"/>
              </a:lnSpc>
              <a:spcBef>
                <a:spcPts val="500"/>
              </a:spcBef>
              <a:buClrTx/>
              <a:buSzPct val="100000"/>
              <a:defRPr sz="15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7" name="Title Text"/>
          <p:cNvSpPr txBox="1">
            <a:spLocks noGrp="1"/>
          </p:cNvSpPr>
          <p:nvPr>
            <p:ph type="title"/>
          </p:nvPr>
        </p:nvSpPr>
        <p:spPr>
          <a:xfrm>
            <a:off x="840572" y="564437"/>
            <a:ext cx="7750827" cy="282417"/>
          </a:xfrm>
          <a:prstGeom prst="rect">
            <a:avLst/>
          </a:prstGeom>
        </p:spPr>
        <p:txBody>
          <a:bodyPr lIns="0" tIns="0" rIns="0" bIns="0" anchor="t"/>
          <a:lstStyle>
            <a:lvl1pPr defTabSz="552944">
              <a:defRPr sz="27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41476" y="6303265"/>
            <a:ext cx="203021" cy="17742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A2E70160-E261-5524-EB48-4AFEFFFAB8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8"/>
            <a:ext cx="12192000" cy="5594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4" y="241597"/>
            <a:ext cx="2044091" cy="738949"/>
          </a:xfrm>
          <a:prstGeom prst="rect">
            <a:avLst/>
          </a:prstGeom>
          <a:ln w="12700">
            <a:miter lim="400000"/>
          </a:ln>
        </p:spPr>
      </p:pic>
      <p:sp>
        <p:nvSpPr>
          <p:cNvPr id="467" name="Title Text"/>
          <p:cNvSpPr txBox="1">
            <a:spLocks noGrp="1"/>
          </p:cNvSpPr>
          <p:nvPr>
            <p:ph type="title"/>
          </p:nvPr>
        </p:nvSpPr>
        <p:spPr>
          <a:xfrm>
            <a:off x="840567" y="564437"/>
            <a:ext cx="7889462" cy="282417"/>
          </a:xfrm>
          <a:prstGeom prst="rect">
            <a:avLst/>
          </a:prstGeom>
        </p:spPr>
        <p:txBody>
          <a:bodyPr lIns="0" tIns="0" rIns="0" bIns="0" anchor="t"/>
          <a:lstStyle>
            <a:lvl1pPr defTabSz="552944">
              <a:defRPr sz="27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68" name="Body Level One…"/>
          <p:cNvSpPr txBox="1">
            <a:spLocks noGrp="1"/>
          </p:cNvSpPr>
          <p:nvPr>
            <p:ph type="body" idx="1"/>
          </p:nvPr>
        </p:nvSpPr>
        <p:spPr>
          <a:xfrm>
            <a:off x="840461" y="1826236"/>
            <a:ext cx="10513005" cy="4354647"/>
          </a:xfrm>
          <a:prstGeom prst="rect">
            <a:avLst/>
          </a:prstGeom>
        </p:spPr>
        <p:txBody>
          <a:bodyPr lIns="45614" tIns="45614" rIns="45614" bIns="45614"/>
          <a:lstStyle>
            <a:lvl1pPr marL="0" indent="0" defTabSz="552944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5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0" indent="0" defTabSz="552944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5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0" indent="0" defTabSz="552944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5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0" indent="0" defTabSz="552944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5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0" indent="0" defTabSz="552944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5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50445" y="6378543"/>
            <a:ext cx="203021" cy="17742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C214DE80-95BE-3E54-8FBA-F50D01F12C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8"/>
            <a:ext cx="12192000" cy="5594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7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4" y="241597"/>
            <a:ext cx="2044091" cy="738949"/>
          </a:xfrm>
          <a:prstGeom prst="rect">
            <a:avLst/>
          </a:prstGeom>
          <a:ln w="12700">
            <a:miter lim="400000"/>
          </a:ln>
        </p:spPr>
      </p:pic>
      <p:sp>
        <p:nvSpPr>
          <p:cNvPr id="478" name="Picture Placeholder 2"/>
          <p:cNvSpPr>
            <a:spLocks noGrp="1"/>
          </p:cNvSpPr>
          <p:nvPr>
            <p:ph type="pic" idx="21"/>
          </p:nvPr>
        </p:nvSpPr>
        <p:spPr>
          <a:xfrm>
            <a:off x="840570" y="1812744"/>
            <a:ext cx="10342599" cy="39761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7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40572" y="6066256"/>
            <a:ext cx="3932750" cy="254295"/>
          </a:xfrm>
          <a:prstGeom prst="rect">
            <a:avLst/>
          </a:prstGeom>
        </p:spPr>
        <p:txBody>
          <a:bodyPr lIns="45614" tIns="45614" rIns="45614" bIns="45614"/>
          <a:lstStyle>
            <a:lvl1pPr marL="0" indent="0" defTabSz="552944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0" indent="0" defTabSz="552944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0" indent="0" defTabSz="552944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0" indent="0" defTabSz="552944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0" indent="0" defTabSz="552944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0" name="Title Text"/>
          <p:cNvSpPr txBox="1">
            <a:spLocks noGrp="1"/>
          </p:cNvSpPr>
          <p:nvPr>
            <p:ph type="title"/>
          </p:nvPr>
        </p:nvSpPr>
        <p:spPr>
          <a:xfrm>
            <a:off x="840567" y="564437"/>
            <a:ext cx="7519776" cy="282417"/>
          </a:xfrm>
          <a:prstGeom prst="rect">
            <a:avLst/>
          </a:prstGeom>
        </p:spPr>
        <p:txBody>
          <a:bodyPr lIns="0" tIns="0" rIns="0" bIns="0" anchor="t"/>
          <a:lstStyle>
            <a:lvl1pPr defTabSz="552944">
              <a:defRPr sz="27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80147" y="6348135"/>
            <a:ext cx="203021" cy="17742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03604813-A10D-6F06-D8C0-C470A9462D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2"/>
            <a:ext cx="12192000" cy="5594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489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597"/>
            <a:ext cx="2044093" cy="738949"/>
          </a:xfrm>
          <a:prstGeom prst="rect">
            <a:avLst/>
          </a:prstGeom>
          <a:ln w="12700">
            <a:miter lim="400000"/>
          </a:ln>
        </p:spPr>
      </p:pic>
      <p:sp>
        <p:nvSpPr>
          <p:cNvPr id="490" name="Body Level One…"/>
          <p:cNvSpPr txBox="1">
            <a:spLocks noGrp="1"/>
          </p:cNvSpPr>
          <p:nvPr>
            <p:ph type="body" idx="1"/>
          </p:nvPr>
        </p:nvSpPr>
        <p:spPr>
          <a:xfrm>
            <a:off x="838536" y="1826230"/>
            <a:ext cx="10514932" cy="4354642"/>
          </a:xfrm>
          <a:prstGeom prst="rect">
            <a:avLst/>
          </a:prstGeom>
        </p:spPr>
        <p:txBody>
          <a:bodyPr lIns="45718" tIns="45718" rIns="45718" bIns="45718"/>
          <a:lstStyle>
            <a:lvl1pPr marL="138540" indent="-138540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438711" indent="-161631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buChar char="•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748119" indent="-193954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buChar char="•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1046754" indent="-215507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1323834" indent="-215507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1" name="Title Text"/>
          <p:cNvSpPr txBox="1">
            <a:spLocks noGrp="1"/>
          </p:cNvSpPr>
          <p:nvPr>
            <p:ph type="title"/>
          </p:nvPr>
        </p:nvSpPr>
        <p:spPr>
          <a:xfrm>
            <a:off x="840566" y="564437"/>
            <a:ext cx="7612196" cy="282417"/>
          </a:xfrm>
          <a:prstGeom prst="rect">
            <a:avLst/>
          </a:prstGeom>
        </p:spPr>
        <p:txBody>
          <a:bodyPr lIns="0" tIns="0" rIns="0" bIns="0" anchor="t"/>
          <a:lstStyle>
            <a:lvl1pPr defTabSz="554162">
              <a:defRPr sz="28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50446" y="6432649"/>
            <a:ext cx="203021" cy="17742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7492CAB-4DFA-A823-83B8-4A7FF59465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2"/>
            <a:ext cx="12192000" cy="5594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597"/>
            <a:ext cx="2044093" cy="738949"/>
          </a:xfrm>
          <a:prstGeom prst="rect">
            <a:avLst/>
          </a:prstGeom>
          <a:ln w="12700">
            <a:miter lim="400000"/>
          </a:ln>
        </p:spPr>
      </p:pic>
      <p:sp>
        <p:nvSpPr>
          <p:cNvPr id="50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4469" y="3245991"/>
            <a:ext cx="6330907" cy="60104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554162">
              <a:spcBef>
                <a:spcPts val="500"/>
              </a:spcBef>
              <a:buClrTx/>
              <a:buSzTx/>
              <a:buFontTx/>
              <a:buNone/>
              <a:defRPr sz="47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738884" indent="-461803" defTabSz="554162">
              <a:spcBef>
                <a:spcPts val="500"/>
              </a:spcBef>
              <a:buClrTx/>
              <a:buSzPct val="100000"/>
              <a:buFontTx/>
              <a:buChar char="•"/>
              <a:defRPr sz="47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1108327" indent="-554162" defTabSz="554162">
              <a:spcBef>
                <a:spcPts val="500"/>
              </a:spcBef>
              <a:buClrTx/>
              <a:buSzPct val="100000"/>
              <a:buFontTx/>
              <a:buChar char="•"/>
              <a:defRPr sz="47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1446982" indent="-615737" defTabSz="554162">
              <a:spcBef>
                <a:spcPts val="500"/>
              </a:spcBef>
              <a:buClrTx/>
              <a:buSzPct val="100000"/>
              <a:buFontTx/>
              <a:defRPr sz="47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1724062" indent="-615737" defTabSz="554162">
              <a:spcBef>
                <a:spcPts val="500"/>
              </a:spcBef>
              <a:buClrTx/>
              <a:buSzPct val="100000"/>
              <a:buFontTx/>
              <a:defRPr sz="47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504470" y="4031962"/>
            <a:ext cx="2541606" cy="369875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95314" y="6303265"/>
            <a:ext cx="203021" cy="17742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40E3DB6C-00FA-3926-9A21-9DE27FA2B1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2"/>
            <a:ext cx="12192000" cy="5594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1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597"/>
            <a:ext cx="2044093" cy="738949"/>
          </a:xfrm>
          <a:prstGeom prst="rect">
            <a:avLst/>
          </a:prstGeom>
          <a:ln w="12700">
            <a:miter lim="400000"/>
          </a:ln>
        </p:spPr>
      </p:pic>
      <p:sp>
        <p:nvSpPr>
          <p:cNvPr id="51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536" y="1826230"/>
            <a:ext cx="5211258" cy="4354642"/>
          </a:xfrm>
          <a:prstGeom prst="rect">
            <a:avLst/>
          </a:prstGeom>
        </p:spPr>
        <p:txBody>
          <a:bodyPr lIns="45718" tIns="45718" rIns="45718" bIns="45718"/>
          <a:lstStyle>
            <a:lvl1pPr marL="138540" indent="-138540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438711" indent="-161631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buChar char="•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748119" indent="-193954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buChar char="•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1046754" indent="-215507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1323834" indent="-215507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3" name="Title Text"/>
          <p:cNvSpPr txBox="1">
            <a:spLocks noGrp="1"/>
          </p:cNvSpPr>
          <p:nvPr>
            <p:ph type="title"/>
          </p:nvPr>
        </p:nvSpPr>
        <p:spPr>
          <a:xfrm>
            <a:off x="840566" y="564437"/>
            <a:ext cx="7750828" cy="282417"/>
          </a:xfrm>
          <a:prstGeom prst="rect">
            <a:avLst/>
          </a:prstGeom>
        </p:spPr>
        <p:txBody>
          <a:bodyPr lIns="0" tIns="0" rIns="0" bIns="0" anchor="t"/>
          <a:lstStyle>
            <a:lvl1pPr defTabSz="554162">
              <a:defRPr sz="28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95314" y="6303265"/>
            <a:ext cx="203021" cy="17742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E5737E0-8BC1-AE68-9D29-A126C7D9A0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2"/>
            <a:ext cx="12192000" cy="5594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2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597"/>
            <a:ext cx="2044093" cy="738949"/>
          </a:xfrm>
          <a:prstGeom prst="rect">
            <a:avLst/>
          </a:prstGeom>
          <a:ln w="12700">
            <a:miter lim="400000"/>
          </a:ln>
        </p:spPr>
      </p:pic>
      <p:sp>
        <p:nvSpPr>
          <p:cNvPr id="523" name="Title Text"/>
          <p:cNvSpPr txBox="1">
            <a:spLocks noGrp="1"/>
          </p:cNvSpPr>
          <p:nvPr>
            <p:ph type="title"/>
          </p:nvPr>
        </p:nvSpPr>
        <p:spPr>
          <a:xfrm>
            <a:off x="840569" y="564437"/>
            <a:ext cx="7889462" cy="282417"/>
          </a:xfrm>
          <a:prstGeom prst="rect">
            <a:avLst/>
          </a:prstGeom>
        </p:spPr>
        <p:txBody>
          <a:bodyPr lIns="0" tIns="0" rIns="0" bIns="0" anchor="t"/>
          <a:lstStyle>
            <a:lvl1pPr defTabSz="554162">
              <a:defRPr sz="28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95314" y="6279515"/>
            <a:ext cx="203021" cy="17742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43755E5B-0704-ACD3-5008-71CF7B4123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2"/>
            <a:ext cx="12192000" cy="5594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597"/>
            <a:ext cx="2044093" cy="738949"/>
          </a:xfrm>
          <a:prstGeom prst="rect">
            <a:avLst/>
          </a:prstGeom>
          <a:ln w="12700">
            <a:miter lim="400000"/>
          </a:ln>
        </p:spPr>
      </p:pic>
      <p:sp>
        <p:nvSpPr>
          <p:cNvPr id="533" name="Title Text"/>
          <p:cNvSpPr txBox="1">
            <a:spLocks noGrp="1"/>
          </p:cNvSpPr>
          <p:nvPr>
            <p:ph type="title"/>
          </p:nvPr>
        </p:nvSpPr>
        <p:spPr>
          <a:xfrm>
            <a:off x="840569" y="564437"/>
            <a:ext cx="7889462" cy="282417"/>
          </a:xfrm>
          <a:prstGeom prst="rect">
            <a:avLst/>
          </a:prstGeom>
        </p:spPr>
        <p:txBody>
          <a:bodyPr lIns="0" tIns="0" rIns="0" bIns="0" anchor="t"/>
          <a:lstStyle>
            <a:lvl1pPr defTabSz="554162">
              <a:defRPr sz="28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34" name="Body Level One…"/>
          <p:cNvSpPr txBox="1">
            <a:spLocks noGrp="1"/>
          </p:cNvSpPr>
          <p:nvPr>
            <p:ph type="body" idx="1"/>
          </p:nvPr>
        </p:nvSpPr>
        <p:spPr>
          <a:xfrm>
            <a:off x="840461" y="1826230"/>
            <a:ext cx="10513005" cy="435464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554162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0" indent="0" defTabSz="554162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0" indent="0" defTabSz="554162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0" indent="0" defTabSz="554162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0" indent="0" defTabSz="554162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6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50445" y="6378526"/>
            <a:ext cx="203021" cy="17742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BB5225D6-118F-46C0-362C-8847378143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SzPts val="2800"/>
              <a:defRPr sz="2800"/>
            </a:lvl1pPr>
            <a:lvl2pPr marL="971550" indent="-400050">
              <a:buSzPts val="2800"/>
              <a:buChar char="•"/>
              <a:defRPr sz="2800"/>
            </a:lvl2pPr>
            <a:lvl3pPr marL="1508760" indent="-480060">
              <a:buSzPts val="2800"/>
              <a:buChar char="•"/>
              <a:defRPr sz="2800"/>
            </a:lvl3pPr>
            <a:lvl4pPr marL="2019300" indent="-533400">
              <a:buSzPts val="2800"/>
              <a:defRPr sz="2800"/>
            </a:lvl4pPr>
            <a:lvl5pPr marL="2476500" indent="-533400">
              <a:buSzPts val="2800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Google Shape;54;p16"/>
          <p:cNvSpPr txBox="1">
            <a:spLocks noGrp="1"/>
          </p:cNvSpPr>
          <p:nvPr>
            <p:ph type="body" sz="half" idx="2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933" y="6404313"/>
            <a:ext cx="272870" cy="2691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A5B1619-A299-AA76-F37D-4A89105762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2"/>
            <a:ext cx="12192000" cy="5594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43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597"/>
            <a:ext cx="2044093" cy="738949"/>
          </a:xfrm>
          <a:prstGeom prst="rect">
            <a:avLst/>
          </a:prstGeom>
          <a:ln w="12700">
            <a:miter lim="400000"/>
          </a:ln>
        </p:spPr>
      </p:pic>
      <p:sp>
        <p:nvSpPr>
          <p:cNvPr id="544" name="Picture Placeholder 2"/>
          <p:cNvSpPr>
            <a:spLocks noGrp="1"/>
          </p:cNvSpPr>
          <p:nvPr>
            <p:ph type="pic" idx="21"/>
          </p:nvPr>
        </p:nvSpPr>
        <p:spPr>
          <a:xfrm>
            <a:off x="840567" y="1812748"/>
            <a:ext cx="10342603" cy="39761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40567" y="6066247"/>
            <a:ext cx="3932750" cy="25428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554162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0" indent="0" defTabSz="554162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0" indent="0" defTabSz="554162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0" indent="0" defTabSz="554162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0" indent="0" defTabSz="554162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6" name="Title Text"/>
          <p:cNvSpPr txBox="1">
            <a:spLocks noGrp="1"/>
          </p:cNvSpPr>
          <p:nvPr>
            <p:ph type="title"/>
          </p:nvPr>
        </p:nvSpPr>
        <p:spPr>
          <a:xfrm>
            <a:off x="840566" y="564437"/>
            <a:ext cx="7519773" cy="282417"/>
          </a:xfrm>
          <a:prstGeom prst="rect">
            <a:avLst/>
          </a:prstGeom>
        </p:spPr>
        <p:txBody>
          <a:bodyPr lIns="0" tIns="0" rIns="0" bIns="0" anchor="t"/>
          <a:lstStyle>
            <a:lvl1pPr defTabSz="554162">
              <a:defRPr sz="28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80147" y="6333993"/>
            <a:ext cx="203021" cy="17742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F9BD26A-DB1E-BD45-A4C9-9FA7F92E90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2"/>
            <a:ext cx="12192000" cy="5594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5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597"/>
            <a:ext cx="2044093" cy="738949"/>
          </a:xfrm>
          <a:prstGeom prst="rect">
            <a:avLst/>
          </a:prstGeom>
          <a:ln w="12700">
            <a:miter lim="400000"/>
          </a:ln>
        </p:spPr>
      </p:pic>
      <p:sp>
        <p:nvSpPr>
          <p:cNvPr id="5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95314" y="6255764"/>
            <a:ext cx="203021" cy="17742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A6E83EA-956D-0029-6683-A8E76F7433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Title Text"/>
          <p:cNvSpPr txBox="1">
            <a:spLocks noGrp="1"/>
          </p:cNvSpPr>
          <p:nvPr>
            <p:ph type="title"/>
          </p:nvPr>
        </p:nvSpPr>
        <p:spPr>
          <a:xfrm>
            <a:off x="914593" y="2131566"/>
            <a:ext cx="10362818" cy="1470815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ctr" defTabSz="277081">
              <a:lnSpc>
                <a:spcPct val="100000"/>
              </a:lnSpc>
              <a:defRPr sz="26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29185" y="3888447"/>
            <a:ext cx="8533632" cy="17540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277081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0" indent="0" algn="ctr" defTabSz="277081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0" indent="0" algn="ctr" defTabSz="277081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0" indent="0" algn="ctr" defTabSz="277081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0" indent="0" algn="ctr" defTabSz="277081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37631" y="6193109"/>
            <a:ext cx="301904" cy="288820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1E72F20-A23B-CD0E-B93B-E84F54EE34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Title Text"/>
          <p:cNvSpPr txBox="1">
            <a:spLocks noGrp="1"/>
          </p:cNvSpPr>
          <p:nvPr>
            <p:ph type="title"/>
          </p:nvPr>
        </p:nvSpPr>
        <p:spPr>
          <a:xfrm>
            <a:off x="609406" y="274514"/>
            <a:ext cx="10973190" cy="1144286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277081">
              <a:lnSpc>
                <a:spcPct val="100000"/>
              </a:lnSpc>
              <a:defRPr sz="2800">
                <a:solidFill>
                  <a:srgbClr val="80808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7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406" y="1600842"/>
            <a:ext cx="10973190" cy="4528978"/>
          </a:xfrm>
          <a:prstGeom prst="rect">
            <a:avLst/>
          </a:prstGeom>
        </p:spPr>
        <p:txBody>
          <a:bodyPr lIns="45718" tIns="45718" rIns="45718" bIns="45718"/>
          <a:lstStyle>
            <a:lvl1pPr marL="207812" indent="-207812" defTabSz="277081">
              <a:lnSpc>
                <a:spcPct val="100000"/>
              </a:lnSpc>
              <a:spcBef>
                <a:spcPts val="300"/>
              </a:spcBef>
              <a:buClrTx/>
              <a:buSzPct val="100000"/>
              <a:defRPr>
                <a:solidFill>
                  <a:srgbClr val="7F7F7F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474997" indent="-197915" defTabSz="277081">
              <a:lnSpc>
                <a:spcPct val="100000"/>
              </a:lnSpc>
              <a:spcBef>
                <a:spcPts val="300"/>
              </a:spcBef>
              <a:buClrTx/>
              <a:buSzPct val="100000"/>
              <a:buChar char="–"/>
              <a:defRPr>
                <a:solidFill>
                  <a:srgbClr val="7F7F7F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738884" indent="-184719" defTabSz="277081">
              <a:lnSpc>
                <a:spcPct val="100000"/>
              </a:lnSpc>
              <a:spcBef>
                <a:spcPts val="300"/>
              </a:spcBef>
              <a:buClrTx/>
              <a:buSzPct val="100000"/>
              <a:buChar char="•"/>
              <a:defRPr>
                <a:solidFill>
                  <a:srgbClr val="7F7F7F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1052911" indent="-221665" defTabSz="277081">
              <a:lnSpc>
                <a:spcPct val="100000"/>
              </a:lnSpc>
              <a:spcBef>
                <a:spcPts val="300"/>
              </a:spcBef>
              <a:buClrTx/>
              <a:buSzPct val="100000"/>
              <a:buChar char="–"/>
              <a:defRPr>
                <a:solidFill>
                  <a:srgbClr val="7F7F7F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1329991" indent="-221665" defTabSz="277081">
              <a:lnSpc>
                <a:spcPct val="100000"/>
              </a:lnSpc>
              <a:spcBef>
                <a:spcPts val="300"/>
              </a:spcBef>
              <a:buClrTx/>
              <a:buSzPct val="100000"/>
              <a:buChar char="»"/>
              <a:defRPr>
                <a:solidFill>
                  <a:srgbClr val="7F7F7F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08138" y="6311863"/>
            <a:ext cx="301905" cy="288820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B60322E9-A5D1-E06D-9791-1E49824162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Title Text"/>
          <p:cNvSpPr txBox="1">
            <a:spLocks noGrp="1"/>
          </p:cNvSpPr>
          <p:nvPr>
            <p:ph type="title"/>
          </p:nvPr>
        </p:nvSpPr>
        <p:spPr>
          <a:xfrm>
            <a:off x="962729" y="4409540"/>
            <a:ext cx="10363780" cy="1362938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277081">
              <a:lnSpc>
                <a:spcPct val="100000"/>
              </a:lnSpc>
              <a:defRPr sz="2300" b="1" cap="all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2729" y="2907907"/>
            <a:ext cx="10363780" cy="1501638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277081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0" indent="0" defTabSz="277081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0" indent="0" defTabSz="277081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0" indent="0" defTabSz="277081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0" indent="0" defTabSz="277081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08138" y="6311863"/>
            <a:ext cx="301905" cy="288820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26525D9-A6A8-36C1-F713-3DDF99942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Title Text"/>
          <p:cNvSpPr txBox="1">
            <a:spLocks noGrp="1"/>
          </p:cNvSpPr>
          <p:nvPr>
            <p:ph type="title"/>
          </p:nvPr>
        </p:nvSpPr>
        <p:spPr>
          <a:xfrm>
            <a:off x="609406" y="274514"/>
            <a:ext cx="10973190" cy="1144286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ctr" defTabSz="277081">
              <a:lnSpc>
                <a:spcPct val="100000"/>
              </a:lnSpc>
              <a:defRPr sz="26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9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408" y="1600842"/>
            <a:ext cx="5440385" cy="4528978"/>
          </a:xfrm>
          <a:prstGeom prst="rect">
            <a:avLst/>
          </a:prstGeom>
        </p:spPr>
        <p:txBody>
          <a:bodyPr lIns="45718" tIns="45718" rIns="45718" bIns="45718"/>
          <a:lstStyle>
            <a:lvl1pPr marL="207812" indent="-207812" defTabSz="277081">
              <a:lnSpc>
                <a:spcPct val="100000"/>
              </a:lnSpc>
              <a:spcBef>
                <a:spcPts val="300"/>
              </a:spcBef>
              <a:buClrTx/>
              <a:buSzPct val="100000"/>
              <a:defRPr sz="1600">
                <a:latin typeface="+mj-lt"/>
                <a:ea typeface="+mj-ea"/>
                <a:cs typeface="+mj-cs"/>
                <a:sym typeface="Arial"/>
              </a:defRPr>
            </a:lvl1pPr>
            <a:lvl2pPr marL="479119" indent="-202039" defTabSz="277081">
              <a:lnSpc>
                <a:spcPct val="100000"/>
              </a:lnSpc>
              <a:spcBef>
                <a:spcPts val="300"/>
              </a:spcBef>
              <a:buClrTx/>
              <a:buSzPct val="100000"/>
              <a:buChar char="–"/>
              <a:defRPr sz="1600">
                <a:latin typeface="+mj-lt"/>
                <a:ea typeface="+mj-ea"/>
                <a:cs typeface="+mj-cs"/>
                <a:sym typeface="Arial"/>
              </a:defRPr>
            </a:lvl2pPr>
            <a:lvl3pPr marL="748119" indent="-193954" defTabSz="277081">
              <a:lnSpc>
                <a:spcPct val="100000"/>
              </a:lnSpc>
              <a:spcBef>
                <a:spcPts val="300"/>
              </a:spcBef>
              <a:buClrTx/>
              <a:buSzPct val="100000"/>
              <a:buChar char="•"/>
              <a:defRPr sz="1600">
                <a:latin typeface="+mj-lt"/>
                <a:ea typeface="+mj-ea"/>
                <a:cs typeface="+mj-cs"/>
                <a:sym typeface="Arial"/>
              </a:defRPr>
            </a:lvl3pPr>
            <a:lvl4pPr marL="1046754" indent="-215507" defTabSz="277081">
              <a:lnSpc>
                <a:spcPct val="100000"/>
              </a:lnSpc>
              <a:spcBef>
                <a:spcPts val="300"/>
              </a:spcBef>
              <a:buClrTx/>
              <a:buSzPct val="100000"/>
              <a:buChar char="–"/>
              <a:defRPr sz="1600">
                <a:latin typeface="+mj-lt"/>
                <a:ea typeface="+mj-ea"/>
                <a:cs typeface="+mj-cs"/>
                <a:sym typeface="Arial"/>
              </a:defRPr>
            </a:lvl4pPr>
            <a:lvl5pPr marL="1323834" indent="-215507" defTabSz="277081">
              <a:lnSpc>
                <a:spcPct val="100000"/>
              </a:lnSpc>
              <a:spcBef>
                <a:spcPts val="300"/>
              </a:spcBef>
              <a:buClrTx/>
              <a:buSzPct val="100000"/>
              <a:buChar char="»"/>
              <a:defRPr sz="1600"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08138" y="6311863"/>
            <a:ext cx="301905" cy="288820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949B8530-16A6-6992-1ECF-A97E62EBEB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Title Text"/>
          <p:cNvSpPr txBox="1">
            <a:spLocks noGrp="1"/>
          </p:cNvSpPr>
          <p:nvPr>
            <p:ph type="title"/>
          </p:nvPr>
        </p:nvSpPr>
        <p:spPr>
          <a:xfrm>
            <a:off x="609406" y="274514"/>
            <a:ext cx="10973190" cy="1144286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ctr" defTabSz="277081">
              <a:lnSpc>
                <a:spcPct val="100000"/>
              </a:lnSpc>
              <a:defRPr sz="26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0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406" y="1536309"/>
            <a:ext cx="5387436" cy="639576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277081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300" b="1">
                <a:latin typeface="+mj-lt"/>
                <a:ea typeface="+mj-ea"/>
                <a:cs typeface="+mj-cs"/>
                <a:sym typeface="Arial"/>
              </a:defRPr>
            </a:lvl1pPr>
            <a:lvl2pPr marL="0" indent="0" defTabSz="277081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300" b="1">
                <a:latin typeface="+mj-lt"/>
                <a:ea typeface="+mj-ea"/>
                <a:cs typeface="+mj-cs"/>
                <a:sym typeface="Arial"/>
              </a:defRPr>
            </a:lvl2pPr>
            <a:lvl3pPr marL="0" indent="0" defTabSz="277081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300" b="1">
                <a:latin typeface="+mj-lt"/>
                <a:ea typeface="+mj-ea"/>
                <a:cs typeface="+mj-cs"/>
                <a:sym typeface="Arial"/>
              </a:defRPr>
            </a:lvl3pPr>
            <a:lvl4pPr marL="0" indent="0" defTabSz="277081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300" b="1">
                <a:latin typeface="+mj-lt"/>
                <a:ea typeface="+mj-ea"/>
                <a:cs typeface="+mj-cs"/>
                <a:sym typeface="Arial"/>
              </a:defRPr>
            </a:lvl4pPr>
            <a:lvl5pPr marL="0" indent="0" defTabSz="277081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300" b="1"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93237" y="1536309"/>
            <a:ext cx="5389364" cy="639573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endParaRPr/>
          </a:p>
        </p:txBody>
      </p:sp>
      <p:sp>
        <p:nvSpPr>
          <p:cNvPr id="6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08138" y="6311863"/>
            <a:ext cx="301905" cy="288820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BAA42E29-AE4C-2529-3773-E6B6BA6669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Title Text"/>
          <p:cNvSpPr txBox="1">
            <a:spLocks noGrp="1"/>
          </p:cNvSpPr>
          <p:nvPr>
            <p:ph type="title"/>
          </p:nvPr>
        </p:nvSpPr>
        <p:spPr>
          <a:xfrm>
            <a:off x="609406" y="274514"/>
            <a:ext cx="10973190" cy="1144286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ctr" defTabSz="277081">
              <a:lnSpc>
                <a:spcPct val="100000"/>
              </a:lnSpc>
              <a:defRPr sz="26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08138" y="6311863"/>
            <a:ext cx="301905" cy="288820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4B33689A-2BC4-AF82-DA01-DD819A705E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Title Text"/>
          <p:cNvSpPr txBox="1">
            <a:spLocks noGrp="1"/>
          </p:cNvSpPr>
          <p:nvPr>
            <p:ph type="title"/>
          </p:nvPr>
        </p:nvSpPr>
        <p:spPr>
          <a:xfrm>
            <a:off x="609408" y="273549"/>
            <a:ext cx="4011694" cy="1162590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277081">
              <a:lnSpc>
                <a:spcPct val="100000"/>
              </a:lnSpc>
              <a:defRPr sz="1100" b="1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18" name="Body Level One…"/>
          <p:cNvSpPr txBox="1">
            <a:spLocks noGrp="1"/>
          </p:cNvSpPr>
          <p:nvPr>
            <p:ph type="body" idx="1"/>
          </p:nvPr>
        </p:nvSpPr>
        <p:spPr>
          <a:xfrm>
            <a:off x="4766471" y="273548"/>
            <a:ext cx="6816126" cy="5856271"/>
          </a:xfrm>
          <a:prstGeom prst="rect">
            <a:avLst/>
          </a:prstGeom>
        </p:spPr>
        <p:txBody>
          <a:bodyPr lIns="45718" tIns="45718" rIns="45718" bIns="45718"/>
          <a:lstStyle>
            <a:lvl1pPr marL="207812" indent="-207812" defTabSz="277081">
              <a:lnSpc>
                <a:spcPct val="100000"/>
              </a:lnSpc>
              <a:spcBef>
                <a:spcPts val="300"/>
              </a:spcBef>
              <a:buClrTx/>
              <a:buSzPct val="100000"/>
              <a:defRPr>
                <a:latin typeface="+mj-lt"/>
                <a:ea typeface="+mj-ea"/>
                <a:cs typeface="+mj-cs"/>
                <a:sym typeface="Arial"/>
              </a:defRPr>
            </a:lvl1pPr>
            <a:lvl2pPr marL="474997" indent="-197915" defTabSz="277081">
              <a:lnSpc>
                <a:spcPct val="100000"/>
              </a:lnSpc>
              <a:spcBef>
                <a:spcPts val="300"/>
              </a:spcBef>
              <a:buClrTx/>
              <a:buSzPct val="100000"/>
              <a:buChar char="–"/>
              <a:defRPr>
                <a:latin typeface="+mj-lt"/>
                <a:ea typeface="+mj-ea"/>
                <a:cs typeface="+mj-cs"/>
                <a:sym typeface="Arial"/>
              </a:defRPr>
            </a:lvl2pPr>
            <a:lvl3pPr marL="738884" indent="-184719" defTabSz="277081">
              <a:lnSpc>
                <a:spcPct val="100000"/>
              </a:lnSpc>
              <a:spcBef>
                <a:spcPts val="300"/>
              </a:spcBef>
              <a:buClrTx/>
              <a:buSzPct val="100000"/>
              <a:buChar char="•"/>
              <a:defRPr>
                <a:latin typeface="+mj-lt"/>
                <a:ea typeface="+mj-ea"/>
                <a:cs typeface="+mj-cs"/>
                <a:sym typeface="Arial"/>
              </a:defRPr>
            </a:lvl3pPr>
            <a:lvl4pPr marL="1052911" indent="-221665" defTabSz="277081">
              <a:lnSpc>
                <a:spcPct val="100000"/>
              </a:lnSpc>
              <a:spcBef>
                <a:spcPts val="300"/>
              </a:spcBef>
              <a:buClrTx/>
              <a:buSzPct val="100000"/>
              <a:buChar char="–"/>
              <a:defRPr>
                <a:latin typeface="+mj-lt"/>
                <a:ea typeface="+mj-ea"/>
                <a:cs typeface="+mj-cs"/>
                <a:sym typeface="Arial"/>
              </a:defRPr>
            </a:lvl4pPr>
            <a:lvl5pPr marL="1329991" indent="-221665" defTabSz="277081">
              <a:lnSpc>
                <a:spcPct val="100000"/>
              </a:lnSpc>
              <a:spcBef>
                <a:spcPts val="300"/>
              </a:spcBef>
              <a:buClrTx/>
              <a:buSzPct val="100000"/>
              <a:buChar char="»"/>
              <a:defRPr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9" name="Text Placeholder 3"/>
          <p:cNvSpPr>
            <a:spLocks noGrp="1"/>
          </p:cNvSpPr>
          <p:nvPr>
            <p:ph type="body" sz="half" idx="21"/>
          </p:nvPr>
        </p:nvSpPr>
        <p:spPr>
          <a:xfrm>
            <a:off x="609403" y="1436135"/>
            <a:ext cx="4011698" cy="4693687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08138" y="6311863"/>
            <a:ext cx="301905" cy="288820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2201540-028D-FD64-73BF-3FB1613661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Title Text"/>
          <p:cNvSpPr txBox="1">
            <a:spLocks noGrp="1"/>
          </p:cNvSpPr>
          <p:nvPr>
            <p:ph type="title"/>
          </p:nvPr>
        </p:nvSpPr>
        <p:spPr>
          <a:xfrm>
            <a:off x="2389494" y="4803490"/>
            <a:ext cx="7315783" cy="567335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277081">
              <a:lnSpc>
                <a:spcPct val="100000"/>
              </a:lnSpc>
              <a:defRPr sz="1100" b="1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28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2389494" y="613559"/>
            <a:ext cx="7315783" cy="411673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9494" y="5370814"/>
            <a:ext cx="7315783" cy="80524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277081">
              <a:lnSpc>
                <a:spcPct val="100000"/>
              </a:lnSpc>
              <a:spcBef>
                <a:spcPts val="100"/>
              </a:spcBef>
              <a:buClrTx/>
              <a:buSzTx/>
              <a:buFontTx/>
              <a:buNone/>
              <a:defRPr sz="700">
                <a:latin typeface="+mj-lt"/>
                <a:ea typeface="+mj-ea"/>
                <a:cs typeface="+mj-cs"/>
                <a:sym typeface="Arial"/>
              </a:defRPr>
            </a:lvl1pPr>
            <a:lvl2pPr marL="0" indent="0" defTabSz="277081">
              <a:lnSpc>
                <a:spcPct val="100000"/>
              </a:lnSpc>
              <a:spcBef>
                <a:spcPts val="100"/>
              </a:spcBef>
              <a:buClrTx/>
              <a:buSzTx/>
              <a:buFontTx/>
              <a:buNone/>
              <a:defRPr sz="700">
                <a:latin typeface="+mj-lt"/>
                <a:ea typeface="+mj-ea"/>
                <a:cs typeface="+mj-cs"/>
                <a:sym typeface="Arial"/>
              </a:defRPr>
            </a:lvl2pPr>
            <a:lvl3pPr marL="0" indent="0" defTabSz="277081">
              <a:lnSpc>
                <a:spcPct val="100000"/>
              </a:lnSpc>
              <a:spcBef>
                <a:spcPts val="100"/>
              </a:spcBef>
              <a:buClrTx/>
              <a:buSzTx/>
              <a:buFontTx/>
              <a:buNone/>
              <a:defRPr sz="700">
                <a:latin typeface="+mj-lt"/>
                <a:ea typeface="+mj-ea"/>
                <a:cs typeface="+mj-cs"/>
                <a:sym typeface="Arial"/>
              </a:defRPr>
            </a:lvl3pPr>
            <a:lvl4pPr marL="0" indent="0" defTabSz="277081">
              <a:lnSpc>
                <a:spcPct val="100000"/>
              </a:lnSpc>
              <a:spcBef>
                <a:spcPts val="100"/>
              </a:spcBef>
              <a:buClrTx/>
              <a:buSzTx/>
              <a:buFontTx/>
              <a:buNone/>
              <a:defRPr sz="700">
                <a:latin typeface="+mj-lt"/>
                <a:ea typeface="+mj-ea"/>
                <a:cs typeface="+mj-cs"/>
                <a:sym typeface="Arial"/>
              </a:defRPr>
            </a:lvl4pPr>
            <a:lvl5pPr marL="0" indent="0" defTabSz="277081">
              <a:lnSpc>
                <a:spcPct val="100000"/>
              </a:lnSpc>
              <a:spcBef>
                <a:spcPts val="100"/>
              </a:spcBef>
              <a:buClrTx/>
              <a:buSzTx/>
              <a:buFontTx/>
              <a:buNone/>
              <a:defRPr sz="700"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08138" y="6311863"/>
            <a:ext cx="301905" cy="288820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4A4CBF22-F53A-06DB-7AC4-6A1094CBC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8"/>
          </a:xfrm>
          <a:prstGeom prst="rect">
            <a:avLst/>
          </a:prstGeom>
        </p:spPr>
        <p:txBody>
          <a:bodyPr anchor="b"/>
          <a:lstStyle>
            <a:lvl1pPr marL="0" indent="228600">
              <a:buClrTx/>
              <a:buSzTx/>
              <a:buFontTx/>
              <a:buNone/>
              <a:defRPr sz="2400" b="1"/>
            </a:lvl1pPr>
            <a:lvl2pPr marL="0" indent="228600">
              <a:buClrTx/>
              <a:buSzTx/>
              <a:buFontTx/>
              <a:buNone/>
              <a:defRPr sz="2400" b="1"/>
            </a:lvl2pPr>
            <a:lvl3pPr marL="0" indent="228600">
              <a:buClrTx/>
              <a:buSzTx/>
              <a:buFontTx/>
              <a:buNone/>
              <a:defRPr sz="2400" b="1"/>
            </a:lvl3pPr>
            <a:lvl4pPr marL="0" indent="228600">
              <a:buClrTx/>
              <a:buSzTx/>
              <a:buFontTx/>
              <a:buNone/>
              <a:defRPr sz="2400" b="1"/>
            </a:lvl4pPr>
            <a:lvl5pPr marL="0" indent="228600">
              <a:buClrTx/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Google Shape;61;p17"/>
          <p:cNvSpPr txBox="1">
            <a:spLocks noGrp="1"/>
          </p:cNvSpPr>
          <p:nvPr>
            <p:ph type="body" sz="half" idx="21"/>
          </p:nvPr>
        </p:nvSpPr>
        <p:spPr>
          <a:xfrm>
            <a:off x="839787" y="2505075"/>
            <a:ext cx="5157788" cy="3684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5" name="Google Shape;62;p17"/>
          <p:cNvSpPr txBox="1">
            <a:spLocks noGrp="1"/>
          </p:cNvSpPr>
          <p:nvPr>
            <p:ph type="body" sz="quarter" idx="22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66" name="Google Shape;63;p17"/>
          <p:cNvSpPr txBox="1">
            <a:spLocks noGrp="1"/>
          </p:cNvSpPr>
          <p:nvPr>
            <p:ph type="body" sz="half" idx="23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933" y="6404313"/>
            <a:ext cx="272870" cy="2691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3D65283-57FC-C4AC-D461-BD6287405E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Title Text"/>
          <p:cNvSpPr txBox="1">
            <a:spLocks noGrp="1"/>
          </p:cNvSpPr>
          <p:nvPr>
            <p:ph type="title"/>
          </p:nvPr>
        </p:nvSpPr>
        <p:spPr>
          <a:xfrm>
            <a:off x="609406" y="274514"/>
            <a:ext cx="10973190" cy="1144286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ctr" defTabSz="277081">
              <a:lnSpc>
                <a:spcPct val="100000"/>
              </a:lnSpc>
              <a:defRPr sz="26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38" name="Body Level One…"/>
          <p:cNvSpPr txBox="1">
            <a:spLocks noGrp="1"/>
          </p:cNvSpPr>
          <p:nvPr>
            <p:ph type="body" idx="1"/>
          </p:nvPr>
        </p:nvSpPr>
        <p:spPr>
          <a:xfrm>
            <a:off x="609406" y="1600842"/>
            <a:ext cx="10973190" cy="4528978"/>
          </a:xfrm>
          <a:prstGeom prst="rect">
            <a:avLst/>
          </a:prstGeom>
        </p:spPr>
        <p:txBody>
          <a:bodyPr lIns="45718" tIns="45718" rIns="45718" bIns="45718"/>
          <a:lstStyle>
            <a:lvl1pPr marL="207812" indent="-207812" defTabSz="277081">
              <a:lnSpc>
                <a:spcPct val="100000"/>
              </a:lnSpc>
              <a:spcBef>
                <a:spcPts val="300"/>
              </a:spcBef>
              <a:buClrTx/>
              <a:buSzPct val="100000"/>
              <a:defRPr>
                <a:latin typeface="+mj-lt"/>
                <a:ea typeface="+mj-ea"/>
                <a:cs typeface="+mj-cs"/>
                <a:sym typeface="Arial"/>
              </a:defRPr>
            </a:lvl1pPr>
            <a:lvl2pPr marL="474997" indent="-197915" defTabSz="277081">
              <a:lnSpc>
                <a:spcPct val="100000"/>
              </a:lnSpc>
              <a:spcBef>
                <a:spcPts val="300"/>
              </a:spcBef>
              <a:buClrTx/>
              <a:buSzPct val="100000"/>
              <a:buChar char="–"/>
              <a:defRPr>
                <a:latin typeface="+mj-lt"/>
                <a:ea typeface="+mj-ea"/>
                <a:cs typeface="+mj-cs"/>
                <a:sym typeface="Arial"/>
              </a:defRPr>
            </a:lvl2pPr>
            <a:lvl3pPr marL="738884" indent="-184719" defTabSz="277081">
              <a:lnSpc>
                <a:spcPct val="100000"/>
              </a:lnSpc>
              <a:spcBef>
                <a:spcPts val="300"/>
              </a:spcBef>
              <a:buClrTx/>
              <a:buSzPct val="100000"/>
              <a:buChar char="•"/>
              <a:defRPr>
                <a:latin typeface="+mj-lt"/>
                <a:ea typeface="+mj-ea"/>
                <a:cs typeface="+mj-cs"/>
                <a:sym typeface="Arial"/>
              </a:defRPr>
            </a:lvl3pPr>
            <a:lvl4pPr marL="1052911" indent="-221665" defTabSz="277081">
              <a:lnSpc>
                <a:spcPct val="100000"/>
              </a:lnSpc>
              <a:spcBef>
                <a:spcPts val="300"/>
              </a:spcBef>
              <a:buClrTx/>
              <a:buSzPct val="100000"/>
              <a:buChar char="–"/>
              <a:defRPr>
                <a:latin typeface="+mj-lt"/>
                <a:ea typeface="+mj-ea"/>
                <a:cs typeface="+mj-cs"/>
                <a:sym typeface="Arial"/>
              </a:defRPr>
            </a:lvl4pPr>
            <a:lvl5pPr marL="1329991" indent="-221665" defTabSz="277081">
              <a:lnSpc>
                <a:spcPct val="100000"/>
              </a:lnSpc>
              <a:spcBef>
                <a:spcPts val="300"/>
              </a:spcBef>
              <a:buClrTx/>
              <a:buSzPct val="100000"/>
              <a:buChar char="»"/>
              <a:defRPr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08138" y="6311863"/>
            <a:ext cx="301905" cy="288820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7CD71AD-211E-604E-AC31-1E1A0EA0C2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Title Text"/>
          <p:cNvSpPr txBox="1">
            <a:spLocks noGrp="1"/>
          </p:cNvSpPr>
          <p:nvPr>
            <p:ph type="title"/>
          </p:nvPr>
        </p:nvSpPr>
        <p:spPr>
          <a:xfrm>
            <a:off x="8839778" y="274511"/>
            <a:ext cx="2742820" cy="5855312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ctr" defTabSz="277081">
              <a:lnSpc>
                <a:spcPct val="100000"/>
              </a:lnSpc>
              <a:defRPr sz="26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47" name="Body Level One…"/>
          <p:cNvSpPr txBox="1">
            <a:spLocks noGrp="1"/>
          </p:cNvSpPr>
          <p:nvPr>
            <p:ph type="body" idx="1"/>
          </p:nvPr>
        </p:nvSpPr>
        <p:spPr>
          <a:xfrm>
            <a:off x="609406" y="274511"/>
            <a:ext cx="8137954" cy="5855312"/>
          </a:xfrm>
          <a:prstGeom prst="rect">
            <a:avLst/>
          </a:prstGeom>
        </p:spPr>
        <p:txBody>
          <a:bodyPr lIns="45718" tIns="45718" rIns="45718" bIns="45718"/>
          <a:lstStyle>
            <a:lvl1pPr marL="207812" indent="-207812" defTabSz="277081">
              <a:lnSpc>
                <a:spcPct val="100000"/>
              </a:lnSpc>
              <a:spcBef>
                <a:spcPts val="300"/>
              </a:spcBef>
              <a:buClrTx/>
              <a:buSzPct val="100000"/>
              <a:defRPr>
                <a:latin typeface="+mj-lt"/>
                <a:ea typeface="+mj-ea"/>
                <a:cs typeface="+mj-cs"/>
                <a:sym typeface="Arial"/>
              </a:defRPr>
            </a:lvl1pPr>
            <a:lvl2pPr marL="474997" indent="-197915" defTabSz="277081">
              <a:lnSpc>
                <a:spcPct val="100000"/>
              </a:lnSpc>
              <a:spcBef>
                <a:spcPts val="300"/>
              </a:spcBef>
              <a:buClrTx/>
              <a:buSzPct val="100000"/>
              <a:buChar char="–"/>
              <a:defRPr>
                <a:latin typeface="+mj-lt"/>
                <a:ea typeface="+mj-ea"/>
                <a:cs typeface="+mj-cs"/>
                <a:sym typeface="Arial"/>
              </a:defRPr>
            </a:lvl2pPr>
            <a:lvl3pPr marL="738884" indent="-184719" defTabSz="277081">
              <a:lnSpc>
                <a:spcPct val="100000"/>
              </a:lnSpc>
              <a:spcBef>
                <a:spcPts val="300"/>
              </a:spcBef>
              <a:buClrTx/>
              <a:buSzPct val="100000"/>
              <a:buChar char="•"/>
              <a:defRPr>
                <a:latin typeface="+mj-lt"/>
                <a:ea typeface="+mj-ea"/>
                <a:cs typeface="+mj-cs"/>
                <a:sym typeface="Arial"/>
              </a:defRPr>
            </a:lvl3pPr>
            <a:lvl4pPr marL="1052911" indent="-221665" defTabSz="277081">
              <a:lnSpc>
                <a:spcPct val="100000"/>
              </a:lnSpc>
              <a:spcBef>
                <a:spcPts val="300"/>
              </a:spcBef>
              <a:buClrTx/>
              <a:buSzPct val="100000"/>
              <a:buChar char="–"/>
              <a:defRPr>
                <a:latin typeface="+mj-lt"/>
                <a:ea typeface="+mj-ea"/>
                <a:cs typeface="+mj-cs"/>
                <a:sym typeface="Arial"/>
              </a:defRPr>
            </a:lvl4pPr>
            <a:lvl5pPr marL="1329991" indent="-221665" defTabSz="277081">
              <a:lnSpc>
                <a:spcPct val="100000"/>
              </a:lnSpc>
              <a:spcBef>
                <a:spcPts val="300"/>
              </a:spcBef>
              <a:buClrTx/>
              <a:buSzPct val="100000"/>
              <a:buChar char="»"/>
              <a:defRPr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08138" y="6311863"/>
            <a:ext cx="301905" cy="288820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B0DE7770-CA50-040C-4650-C73822BD24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F019FF6-2F64-7E39-8640-2D8DBF0411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4" y="65175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Rectangle 14"/>
          <p:cNvSpPr/>
          <p:nvPr/>
        </p:nvSpPr>
        <p:spPr>
          <a:xfrm>
            <a:off x="-2" y="6128015"/>
            <a:ext cx="12211057" cy="61955"/>
          </a:xfrm>
          <a:prstGeom prst="rect">
            <a:avLst/>
          </a:prstGeom>
          <a:solidFill>
            <a:srgbClr val="D7242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6933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6" name="Straight Connector 18"/>
          <p:cNvSpPr/>
          <p:nvPr/>
        </p:nvSpPr>
        <p:spPr>
          <a:xfrm flipH="1" flipV="1">
            <a:off x="-19056" y="6189964"/>
            <a:ext cx="12211060" cy="5"/>
          </a:xfrm>
          <a:prstGeom prst="line">
            <a:avLst/>
          </a:prstGeom>
          <a:ln w="317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57" name="TextBox 7"/>
          <p:cNvSpPr txBox="1"/>
          <p:nvPr/>
        </p:nvSpPr>
        <p:spPr>
          <a:xfrm>
            <a:off x="8428566" y="6386926"/>
            <a:ext cx="6134104" cy="258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710" tIns="27710" rIns="27710" bIns="27710">
            <a:spAutoFit/>
          </a:bodyPr>
          <a:lstStyle>
            <a:lvl1pPr defTabSz="753967">
              <a:defRPr sz="1300" i="1">
                <a:solidFill>
                  <a:srgbClr val="D7242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Compassion. Excellence. Reliability. </a:t>
            </a:r>
          </a:p>
        </p:txBody>
      </p:sp>
      <p:sp>
        <p:nvSpPr>
          <p:cNvPr id="658" name="Body Level One…"/>
          <p:cNvSpPr txBox="1">
            <a:spLocks noGrp="1"/>
          </p:cNvSpPr>
          <p:nvPr>
            <p:ph type="body" idx="1"/>
          </p:nvPr>
        </p:nvSpPr>
        <p:spPr>
          <a:xfrm>
            <a:off x="2021296" y="1872744"/>
            <a:ext cx="10201125" cy="4256864"/>
          </a:xfrm>
          <a:prstGeom prst="rect">
            <a:avLst/>
          </a:prstGeom>
        </p:spPr>
        <p:txBody>
          <a:bodyPr lIns="45718" tIns="45718" rIns="45718" bIns="45718"/>
          <a:lstStyle>
            <a:lvl1pPr marL="342698" indent="-342698" defTabSz="456933">
              <a:lnSpc>
                <a:spcPct val="100000"/>
              </a:lnSpc>
              <a:spcBef>
                <a:spcPts val="500"/>
              </a:spcBef>
              <a:buClrTx/>
              <a:buSzPct val="100000"/>
              <a:defRPr sz="2300"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804990" indent="-348055" defTabSz="456933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–"/>
              <a:defRPr sz="2300"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1408882" indent="-495013" defTabSz="456933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•"/>
              <a:defRPr sz="2300"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1713508" indent="-342699" defTabSz="456933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–"/>
              <a:defRPr sz="2300"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2215144" indent="-387399" defTabSz="456933">
              <a:lnSpc>
                <a:spcPct val="100000"/>
              </a:lnSpc>
              <a:spcBef>
                <a:spcPts val="500"/>
              </a:spcBef>
              <a:buClrTx/>
              <a:buSzPct val="100000"/>
              <a:buChar char="»"/>
              <a:defRPr sz="2300"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9" name="Title Text"/>
          <p:cNvSpPr txBox="1">
            <a:spLocks noGrp="1"/>
          </p:cNvSpPr>
          <p:nvPr>
            <p:ph type="title"/>
          </p:nvPr>
        </p:nvSpPr>
        <p:spPr>
          <a:xfrm>
            <a:off x="1987425" y="-68484"/>
            <a:ext cx="8479587" cy="1255567"/>
          </a:xfrm>
          <a:prstGeom prst="rect">
            <a:avLst/>
          </a:prstGeom>
        </p:spPr>
        <p:txBody>
          <a:bodyPr lIns="45718" tIns="45718" rIns="45718" bIns="45718"/>
          <a:lstStyle>
            <a:lvl1pPr defTabSz="456933">
              <a:lnSpc>
                <a:spcPct val="100000"/>
              </a:lnSpc>
              <a:defRPr sz="3000"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34584" y="6267638"/>
            <a:ext cx="203020" cy="17742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9867ADC-82B0-D86A-79B9-03F4867954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Rectangle 14"/>
          <p:cNvSpPr/>
          <p:nvPr/>
        </p:nvSpPr>
        <p:spPr>
          <a:xfrm>
            <a:off x="-2" y="6128015"/>
            <a:ext cx="12211057" cy="61955"/>
          </a:xfrm>
          <a:prstGeom prst="rect">
            <a:avLst/>
          </a:prstGeom>
          <a:solidFill>
            <a:srgbClr val="D7242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6933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9" name="Straight Connector 18"/>
          <p:cNvSpPr/>
          <p:nvPr/>
        </p:nvSpPr>
        <p:spPr>
          <a:xfrm flipH="1" flipV="1">
            <a:off x="-19056" y="6189964"/>
            <a:ext cx="12211060" cy="5"/>
          </a:xfrm>
          <a:prstGeom prst="line">
            <a:avLst/>
          </a:prstGeom>
          <a:ln w="317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71" name="Body Level One…"/>
          <p:cNvSpPr txBox="1">
            <a:spLocks noGrp="1"/>
          </p:cNvSpPr>
          <p:nvPr>
            <p:ph type="body" idx="1"/>
          </p:nvPr>
        </p:nvSpPr>
        <p:spPr>
          <a:xfrm>
            <a:off x="1987425" y="1888043"/>
            <a:ext cx="10212676" cy="370451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456933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defRPr sz="2300"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0" indent="0" defTabSz="456933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defRPr sz="2300"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0" indent="0" defTabSz="456933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defRPr sz="2300"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0" indent="0" defTabSz="456933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defRPr sz="2300"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0" indent="0" defTabSz="456933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defRPr sz="2300"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2" name="Title Text"/>
          <p:cNvSpPr txBox="1">
            <a:spLocks noGrp="1"/>
          </p:cNvSpPr>
          <p:nvPr>
            <p:ph type="title"/>
          </p:nvPr>
        </p:nvSpPr>
        <p:spPr>
          <a:xfrm>
            <a:off x="1987425" y="-68484"/>
            <a:ext cx="8479587" cy="1255567"/>
          </a:xfrm>
          <a:prstGeom prst="rect">
            <a:avLst/>
          </a:prstGeom>
        </p:spPr>
        <p:txBody>
          <a:bodyPr lIns="45718" tIns="45718" rIns="45718" bIns="45718"/>
          <a:lstStyle>
            <a:lvl1pPr defTabSz="456933">
              <a:lnSpc>
                <a:spcPct val="100000"/>
              </a:lnSpc>
              <a:defRPr sz="3000"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0288" y="6398177"/>
            <a:ext cx="301904" cy="28882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400">
                <a:solidFill>
                  <a:srgbClr val="898989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6F467CC-2FC4-220B-9318-09BD66BC15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Rectangle 14"/>
          <p:cNvSpPr/>
          <p:nvPr/>
        </p:nvSpPr>
        <p:spPr>
          <a:xfrm>
            <a:off x="-2" y="6128015"/>
            <a:ext cx="12211057" cy="61955"/>
          </a:xfrm>
          <a:prstGeom prst="rect">
            <a:avLst/>
          </a:prstGeom>
          <a:solidFill>
            <a:srgbClr val="D7242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6933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2" name="Straight Connector 18"/>
          <p:cNvSpPr/>
          <p:nvPr/>
        </p:nvSpPr>
        <p:spPr>
          <a:xfrm flipH="1" flipV="1">
            <a:off x="-19056" y="6189964"/>
            <a:ext cx="12211060" cy="5"/>
          </a:xfrm>
          <a:prstGeom prst="line">
            <a:avLst/>
          </a:prstGeom>
          <a:ln w="317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83" name="TextBox 7"/>
          <p:cNvSpPr txBox="1"/>
          <p:nvPr/>
        </p:nvSpPr>
        <p:spPr>
          <a:xfrm>
            <a:off x="8428566" y="6386926"/>
            <a:ext cx="6134104" cy="258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710" tIns="27710" rIns="27710" bIns="27710">
            <a:spAutoFit/>
          </a:bodyPr>
          <a:lstStyle>
            <a:lvl1pPr defTabSz="753967">
              <a:defRPr sz="1300" i="1">
                <a:solidFill>
                  <a:srgbClr val="D7242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Compassion. Excellence. Reliability. </a:t>
            </a:r>
          </a:p>
        </p:txBody>
      </p:sp>
      <p:sp>
        <p:nvSpPr>
          <p:cNvPr id="6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1692878"/>
            <a:ext cx="5384802" cy="4528514"/>
          </a:xfrm>
          <a:prstGeom prst="rect">
            <a:avLst/>
          </a:prstGeom>
        </p:spPr>
        <p:txBody>
          <a:bodyPr lIns="45718" tIns="45718" rIns="45718" bIns="45718"/>
          <a:lstStyle>
            <a:lvl1pPr marL="342698" indent="-342698" defTabSz="456933">
              <a:lnSpc>
                <a:spcPct val="100000"/>
              </a:lnSpc>
              <a:spcBef>
                <a:spcPts val="500"/>
              </a:spcBef>
              <a:buClrTx/>
              <a:buSzPct val="100000"/>
              <a:defRPr sz="2300"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742519" indent="-285584" defTabSz="456933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–"/>
              <a:defRPr sz="2300"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1192314" indent="-278442" defTabSz="456933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•"/>
              <a:defRPr sz="2300"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1678057" indent="-307248" defTabSz="456933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–"/>
              <a:defRPr sz="2300"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2134991" indent="-307249" defTabSz="456933">
              <a:lnSpc>
                <a:spcPct val="100000"/>
              </a:lnSpc>
              <a:spcBef>
                <a:spcPts val="500"/>
              </a:spcBef>
              <a:buClrTx/>
              <a:buSzPct val="100000"/>
              <a:buChar char="»"/>
              <a:defRPr sz="2300"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5" name="Title Text"/>
          <p:cNvSpPr txBox="1">
            <a:spLocks noGrp="1"/>
          </p:cNvSpPr>
          <p:nvPr>
            <p:ph type="title"/>
          </p:nvPr>
        </p:nvSpPr>
        <p:spPr>
          <a:xfrm>
            <a:off x="1987425" y="-68484"/>
            <a:ext cx="8479587" cy="1255567"/>
          </a:xfrm>
          <a:prstGeom prst="rect">
            <a:avLst/>
          </a:prstGeom>
        </p:spPr>
        <p:txBody>
          <a:bodyPr lIns="45718" tIns="45718" rIns="45718" bIns="45718"/>
          <a:lstStyle>
            <a:lvl1pPr defTabSz="456933">
              <a:lnSpc>
                <a:spcPct val="100000"/>
              </a:lnSpc>
              <a:defRPr sz="3000"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pic>
        <p:nvPicPr>
          <p:cNvPr id="686" name="Picture 17" descr="Picture 17"/>
          <p:cNvPicPr>
            <a:picLocks noChangeAspect="1"/>
          </p:cNvPicPr>
          <p:nvPr/>
        </p:nvPicPr>
        <p:blipFill>
          <a:blip r:embed="rId2"/>
          <a:srcRect l="19791" t="39764" r="15661" b="39699"/>
          <a:stretch>
            <a:fillRect/>
          </a:stretch>
        </p:blipFill>
        <p:spPr>
          <a:xfrm>
            <a:off x="9630836" y="139777"/>
            <a:ext cx="2561175" cy="792617"/>
          </a:xfrm>
          <a:prstGeom prst="rect">
            <a:avLst/>
          </a:prstGeom>
          <a:ln w="12700">
            <a:miter lim="400000"/>
          </a:ln>
        </p:spPr>
      </p:pic>
      <p:sp>
        <p:nvSpPr>
          <p:cNvPr id="6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0288" y="6398177"/>
            <a:ext cx="301904" cy="28882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400">
                <a:solidFill>
                  <a:srgbClr val="898989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265B29B-97FC-075F-BDDD-598BE4006E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Rectangle 14"/>
          <p:cNvSpPr/>
          <p:nvPr/>
        </p:nvSpPr>
        <p:spPr>
          <a:xfrm>
            <a:off x="-2" y="6128015"/>
            <a:ext cx="12211057" cy="61955"/>
          </a:xfrm>
          <a:prstGeom prst="rect">
            <a:avLst/>
          </a:prstGeom>
          <a:solidFill>
            <a:srgbClr val="D7242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6933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5" name="Straight Connector 18"/>
          <p:cNvSpPr/>
          <p:nvPr/>
        </p:nvSpPr>
        <p:spPr>
          <a:xfrm flipH="1" flipV="1">
            <a:off x="-19056" y="6189964"/>
            <a:ext cx="12211060" cy="5"/>
          </a:xfrm>
          <a:prstGeom prst="line">
            <a:avLst/>
          </a:prstGeom>
          <a:ln w="317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96" name="TextBox 7"/>
          <p:cNvSpPr txBox="1"/>
          <p:nvPr/>
        </p:nvSpPr>
        <p:spPr>
          <a:xfrm>
            <a:off x="8428566" y="6386926"/>
            <a:ext cx="6134104" cy="258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710" tIns="27710" rIns="27710" bIns="27710">
            <a:spAutoFit/>
          </a:bodyPr>
          <a:lstStyle>
            <a:lvl1pPr defTabSz="753967">
              <a:defRPr sz="1300" i="1">
                <a:solidFill>
                  <a:srgbClr val="D7242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Compassion. Excellence. Reliability. </a:t>
            </a:r>
          </a:p>
        </p:txBody>
      </p:sp>
      <p:sp>
        <p:nvSpPr>
          <p:cNvPr id="697" name="Title Text"/>
          <p:cNvSpPr txBox="1">
            <a:spLocks noGrp="1"/>
          </p:cNvSpPr>
          <p:nvPr>
            <p:ph type="title"/>
          </p:nvPr>
        </p:nvSpPr>
        <p:spPr>
          <a:xfrm>
            <a:off x="1030458" y="5166571"/>
            <a:ext cx="10131088" cy="437500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456933">
              <a:lnSpc>
                <a:spcPct val="100000"/>
              </a:lnSpc>
              <a:defRPr sz="1800"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98" name="Picture Placeholder 2"/>
          <p:cNvSpPr>
            <a:spLocks noGrp="1"/>
          </p:cNvSpPr>
          <p:nvPr>
            <p:ph type="pic" idx="21"/>
          </p:nvPr>
        </p:nvSpPr>
        <p:spPr>
          <a:xfrm>
            <a:off x="1030458" y="1279185"/>
            <a:ext cx="10131088" cy="37291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699" name="Picture 17" descr="Picture 17"/>
          <p:cNvPicPr>
            <a:picLocks noChangeAspect="1"/>
          </p:cNvPicPr>
          <p:nvPr/>
        </p:nvPicPr>
        <p:blipFill>
          <a:blip r:embed="rId2"/>
          <a:srcRect l="19791" t="39764" r="15661" b="39699"/>
          <a:stretch>
            <a:fillRect/>
          </a:stretch>
        </p:blipFill>
        <p:spPr>
          <a:xfrm>
            <a:off x="9630836" y="139777"/>
            <a:ext cx="2561175" cy="792617"/>
          </a:xfrm>
          <a:prstGeom prst="rect">
            <a:avLst/>
          </a:prstGeom>
          <a:ln w="12700">
            <a:miter lim="400000"/>
          </a:ln>
        </p:spPr>
      </p:pic>
      <p:sp>
        <p:nvSpPr>
          <p:cNvPr id="7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34584" y="6267638"/>
            <a:ext cx="203020" cy="17742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0B1D2CF5-83A6-C567-0686-B5C531245C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Rectangle 14"/>
          <p:cNvSpPr/>
          <p:nvPr/>
        </p:nvSpPr>
        <p:spPr>
          <a:xfrm>
            <a:off x="-2" y="6128015"/>
            <a:ext cx="12211057" cy="61955"/>
          </a:xfrm>
          <a:prstGeom prst="rect">
            <a:avLst/>
          </a:prstGeom>
          <a:solidFill>
            <a:srgbClr val="D7242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6933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8" name="Straight Connector 18"/>
          <p:cNvSpPr/>
          <p:nvPr/>
        </p:nvSpPr>
        <p:spPr>
          <a:xfrm flipH="1" flipV="1">
            <a:off x="-19056" y="6189964"/>
            <a:ext cx="12211060" cy="5"/>
          </a:xfrm>
          <a:prstGeom prst="line">
            <a:avLst/>
          </a:prstGeom>
          <a:ln w="317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09" name="TextBox 7"/>
          <p:cNvSpPr txBox="1"/>
          <p:nvPr/>
        </p:nvSpPr>
        <p:spPr>
          <a:xfrm>
            <a:off x="8428566" y="6386926"/>
            <a:ext cx="6134104" cy="258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710" tIns="27710" rIns="27710" bIns="27710">
            <a:spAutoFit/>
          </a:bodyPr>
          <a:lstStyle>
            <a:lvl1pPr defTabSz="753967">
              <a:defRPr sz="1300" i="1">
                <a:solidFill>
                  <a:srgbClr val="D7242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Compassion. Excellence. Reliability. </a:t>
            </a:r>
          </a:p>
        </p:txBody>
      </p:sp>
      <p:sp>
        <p:nvSpPr>
          <p:cNvPr id="711" name="Straight Connector 3"/>
          <p:cNvSpPr/>
          <p:nvPr/>
        </p:nvSpPr>
        <p:spPr>
          <a:xfrm flipH="1">
            <a:off x="5842687" y="2630794"/>
            <a:ext cx="2127" cy="2104307"/>
          </a:xfrm>
          <a:prstGeom prst="line">
            <a:avLst/>
          </a:prstGeom>
          <a:ln w="15875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117023" y="2630796"/>
            <a:ext cx="5612532" cy="934218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456933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 sz="3000" b="1">
                <a:latin typeface="+mj-lt"/>
                <a:ea typeface="+mj-ea"/>
                <a:cs typeface="+mj-cs"/>
                <a:sym typeface="Arial"/>
              </a:defRPr>
            </a:lvl1pPr>
            <a:lvl2pPr marL="0" indent="0" defTabSz="456933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 sz="3000" b="1">
                <a:latin typeface="+mj-lt"/>
                <a:ea typeface="+mj-ea"/>
                <a:cs typeface="+mj-cs"/>
                <a:sym typeface="Arial"/>
              </a:defRPr>
            </a:lvl2pPr>
            <a:lvl3pPr marL="0" indent="0" defTabSz="456933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 sz="3000" b="1">
                <a:latin typeface="+mj-lt"/>
                <a:ea typeface="+mj-ea"/>
                <a:cs typeface="+mj-cs"/>
                <a:sym typeface="Arial"/>
              </a:defRPr>
            </a:lvl3pPr>
            <a:lvl4pPr marL="0" indent="0" defTabSz="456933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 sz="3000" b="1">
                <a:latin typeface="+mj-lt"/>
                <a:ea typeface="+mj-ea"/>
                <a:cs typeface="+mj-cs"/>
                <a:sym typeface="Arial"/>
              </a:defRPr>
            </a:lvl4pPr>
            <a:lvl5pPr marL="0" indent="0" defTabSz="456933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 sz="3000" b="1"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31030" y="3682450"/>
            <a:ext cx="5612529" cy="934220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34584" y="6267638"/>
            <a:ext cx="203020" cy="17742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7E7BCF1-A091-B312-8D04-59CBEC7E0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2"/>
            <a:ext cx="12192000" cy="5594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72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597"/>
            <a:ext cx="2044093" cy="738949"/>
          </a:xfrm>
          <a:prstGeom prst="rect">
            <a:avLst/>
          </a:prstGeom>
          <a:ln w="12700">
            <a:miter lim="400000"/>
          </a:ln>
        </p:spPr>
      </p:pic>
      <p:sp>
        <p:nvSpPr>
          <p:cNvPr id="72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536" y="1826230"/>
            <a:ext cx="10514932" cy="4354642"/>
          </a:xfrm>
          <a:prstGeom prst="rect">
            <a:avLst/>
          </a:prstGeom>
        </p:spPr>
        <p:txBody>
          <a:bodyPr lIns="45718" tIns="45718" rIns="45718" bIns="45718"/>
          <a:lstStyle>
            <a:lvl1pPr marL="138540" indent="-138540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438711" indent="-161631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buChar char="•"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748119" indent="-193954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buChar char="•"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1046754" indent="-215507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1323834" indent="-215507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4" name="Title Text"/>
          <p:cNvSpPr txBox="1">
            <a:spLocks noGrp="1"/>
          </p:cNvSpPr>
          <p:nvPr>
            <p:ph type="title"/>
          </p:nvPr>
        </p:nvSpPr>
        <p:spPr>
          <a:xfrm>
            <a:off x="840566" y="564437"/>
            <a:ext cx="7612196" cy="282417"/>
          </a:xfrm>
          <a:prstGeom prst="rect">
            <a:avLst/>
          </a:prstGeom>
        </p:spPr>
        <p:txBody>
          <a:bodyPr lIns="0" tIns="0" rIns="0" bIns="0" anchor="t"/>
          <a:lstStyle>
            <a:lvl1pPr defTabSz="554162">
              <a:defRPr sz="26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34584" y="6267638"/>
            <a:ext cx="203020" cy="17742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D75E022-8BA0-DDA6-91BF-5BEEFC969E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2"/>
            <a:ext cx="12192000" cy="5594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733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597"/>
            <a:ext cx="2044093" cy="738949"/>
          </a:xfrm>
          <a:prstGeom prst="rect">
            <a:avLst/>
          </a:prstGeom>
          <a:ln w="12700">
            <a:miter lim="400000"/>
          </a:ln>
        </p:spPr>
      </p:pic>
      <p:sp>
        <p:nvSpPr>
          <p:cNvPr id="7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4469" y="3245991"/>
            <a:ext cx="6330907" cy="60104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554162">
              <a:spcBef>
                <a:spcPts val="500"/>
              </a:spcBef>
              <a:buClrTx/>
              <a:buSzTx/>
              <a:buFontTx/>
              <a:buNone/>
              <a:defRPr sz="4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738884" indent="-461803" defTabSz="554162">
              <a:spcBef>
                <a:spcPts val="500"/>
              </a:spcBef>
              <a:buClrTx/>
              <a:buSzPct val="100000"/>
              <a:buFontTx/>
              <a:buChar char="•"/>
              <a:defRPr sz="4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1108327" indent="-554162" defTabSz="554162">
              <a:spcBef>
                <a:spcPts val="500"/>
              </a:spcBef>
              <a:buClrTx/>
              <a:buSzPct val="100000"/>
              <a:buFontTx/>
              <a:buChar char="•"/>
              <a:defRPr sz="4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1446982" indent="-615737" defTabSz="554162">
              <a:spcBef>
                <a:spcPts val="500"/>
              </a:spcBef>
              <a:buClrTx/>
              <a:buSzPct val="100000"/>
              <a:buFontTx/>
              <a:defRPr sz="4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1724062" indent="-615737" defTabSz="554162">
              <a:spcBef>
                <a:spcPts val="500"/>
              </a:spcBef>
              <a:buClrTx/>
              <a:buSzPct val="100000"/>
              <a:buFontTx/>
              <a:defRPr sz="4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5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504470" y="4031962"/>
            <a:ext cx="2541606" cy="369875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34584" y="6267638"/>
            <a:ext cx="203020" cy="17742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531542D-04CA-4863-01C7-496C12523D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2"/>
            <a:ext cx="12192000" cy="5594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74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597"/>
            <a:ext cx="2044093" cy="738949"/>
          </a:xfrm>
          <a:prstGeom prst="rect">
            <a:avLst/>
          </a:prstGeom>
          <a:ln w="12700">
            <a:miter lim="400000"/>
          </a:ln>
        </p:spPr>
      </p:pic>
      <p:sp>
        <p:nvSpPr>
          <p:cNvPr id="7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536" y="1826230"/>
            <a:ext cx="5211258" cy="4354642"/>
          </a:xfrm>
          <a:prstGeom prst="rect">
            <a:avLst/>
          </a:prstGeom>
        </p:spPr>
        <p:txBody>
          <a:bodyPr lIns="45718" tIns="45718" rIns="45718" bIns="45718"/>
          <a:lstStyle>
            <a:lvl1pPr marL="138540" indent="-138540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438711" indent="-161631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buChar char="•"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748119" indent="-193954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buChar char="•"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1046754" indent="-215507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1323834" indent="-215507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6" name="Title Text"/>
          <p:cNvSpPr txBox="1">
            <a:spLocks noGrp="1"/>
          </p:cNvSpPr>
          <p:nvPr>
            <p:ph type="title"/>
          </p:nvPr>
        </p:nvSpPr>
        <p:spPr>
          <a:xfrm>
            <a:off x="840566" y="564437"/>
            <a:ext cx="7750828" cy="282417"/>
          </a:xfrm>
          <a:prstGeom prst="rect">
            <a:avLst/>
          </a:prstGeom>
        </p:spPr>
        <p:txBody>
          <a:bodyPr lIns="0" tIns="0" rIns="0" bIns="0" anchor="t"/>
          <a:lstStyle>
            <a:lvl1pPr defTabSz="554162">
              <a:defRPr sz="26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34584" y="6267638"/>
            <a:ext cx="203020" cy="17742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5865933-EDA3-465B-7E34-3C29B69989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4F91788-1389-2129-7E85-11AFAA563F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4" y="65175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/>
          <a:lstStyle>
            <a:lvl1pPr indent="-431800">
              <a:buSzPts val="3200"/>
              <a:defRPr sz="3200"/>
            </a:lvl1pPr>
            <a:lvl2pPr marL="972457" indent="-464457">
              <a:buSzPts val="3200"/>
              <a:buChar char="•"/>
              <a:defRPr sz="3200"/>
            </a:lvl2pPr>
            <a:lvl3pPr marL="1498600" indent="-508000">
              <a:buSzPts val="3200"/>
              <a:buChar char="•"/>
              <a:defRPr sz="3200"/>
            </a:lvl3pPr>
            <a:lvl4pPr marL="2042160" indent="-568960">
              <a:buSzPts val="3200"/>
              <a:defRPr sz="3200"/>
            </a:lvl4pPr>
            <a:lvl5pPr marL="2499360" indent="-568960">
              <a:buSzPts val="3200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Google Shape;75;p19"/>
          <p:cNvSpPr txBox="1"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933" y="6404313"/>
            <a:ext cx="272870" cy="2691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F24C05-8961-F1F3-69F2-A2927F05A1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2"/>
            <a:ext cx="12192000" cy="5594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755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597"/>
            <a:ext cx="2044093" cy="738949"/>
          </a:xfrm>
          <a:prstGeom prst="rect">
            <a:avLst/>
          </a:prstGeom>
          <a:ln w="12700">
            <a:miter lim="400000"/>
          </a:ln>
        </p:spPr>
      </p:pic>
      <p:sp>
        <p:nvSpPr>
          <p:cNvPr id="756" name="Title Text"/>
          <p:cNvSpPr txBox="1">
            <a:spLocks noGrp="1"/>
          </p:cNvSpPr>
          <p:nvPr>
            <p:ph type="title"/>
          </p:nvPr>
        </p:nvSpPr>
        <p:spPr>
          <a:xfrm>
            <a:off x="840569" y="564437"/>
            <a:ext cx="7889462" cy="282417"/>
          </a:xfrm>
          <a:prstGeom prst="rect">
            <a:avLst/>
          </a:prstGeom>
        </p:spPr>
        <p:txBody>
          <a:bodyPr lIns="0" tIns="0" rIns="0" bIns="0" anchor="t"/>
          <a:lstStyle>
            <a:lvl1pPr defTabSz="554162">
              <a:defRPr sz="28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34584" y="6267638"/>
            <a:ext cx="203020" cy="17742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4643F432-3623-D734-F23B-D16F8B68E3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0F276B1-A9AC-F644-19FB-82459B68EB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4" y="65175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2"/>
            <a:ext cx="12192000" cy="5594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765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597"/>
            <a:ext cx="2044093" cy="738949"/>
          </a:xfrm>
          <a:prstGeom prst="rect">
            <a:avLst/>
          </a:prstGeom>
          <a:ln w="12700">
            <a:miter lim="400000"/>
          </a:ln>
        </p:spPr>
      </p:pic>
      <p:sp>
        <p:nvSpPr>
          <p:cNvPr id="766" name="Title Text"/>
          <p:cNvSpPr txBox="1">
            <a:spLocks noGrp="1"/>
          </p:cNvSpPr>
          <p:nvPr>
            <p:ph type="title"/>
          </p:nvPr>
        </p:nvSpPr>
        <p:spPr>
          <a:xfrm>
            <a:off x="840569" y="564437"/>
            <a:ext cx="7889462" cy="282417"/>
          </a:xfrm>
          <a:prstGeom prst="rect">
            <a:avLst/>
          </a:prstGeom>
        </p:spPr>
        <p:txBody>
          <a:bodyPr lIns="0" tIns="0" rIns="0" bIns="0" anchor="t"/>
          <a:lstStyle>
            <a:lvl1pPr defTabSz="554162">
              <a:defRPr sz="26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67" name="Body Level One…"/>
          <p:cNvSpPr txBox="1">
            <a:spLocks noGrp="1"/>
          </p:cNvSpPr>
          <p:nvPr>
            <p:ph type="body" idx="1"/>
          </p:nvPr>
        </p:nvSpPr>
        <p:spPr>
          <a:xfrm>
            <a:off x="840461" y="1826230"/>
            <a:ext cx="10513005" cy="435464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554162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0" indent="0" defTabSz="554162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0" indent="0" defTabSz="554162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0" indent="0" defTabSz="554162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0" indent="0" defTabSz="554162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34584" y="6267638"/>
            <a:ext cx="203020" cy="17742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2"/>
            <a:ext cx="12192000" cy="5594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77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597"/>
            <a:ext cx="2044093" cy="738949"/>
          </a:xfrm>
          <a:prstGeom prst="rect">
            <a:avLst/>
          </a:prstGeom>
          <a:ln w="12700">
            <a:miter lim="400000"/>
          </a:ln>
        </p:spPr>
      </p:pic>
      <p:sp>
        <p:nvSpPr>
          <p:cNvPr id="777" name="Picture Placeholder 2"/>
          <p:cNvSpPr>
            <a:spLocks noGrp="1"/>
          </p:cNvSpPr>
          <p:nvPr>
            <p:ph type="pic" idx="21"/>
          </p:nvPr>
        </p:nvSpPr>
        <p:spPr>
          <a:xfrm>
            <a:off x="840567" y="1812748"/>
            <a:ext cx="10342603" cy="39761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40567" y="6066247"/>
            <a:ext cx="3932750" cy="25428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554162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0" indent="0" defTabSz="554162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0" indent="0" defTabSz="554162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0" indent="0" defTabSz="554162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0" indent="0" defTabSz="554162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9" name="Title Text"/>
          <p:cNvSpPr txBox="1">
            <a:spLocks noGrp="1"/>
          </p:cNvSpPr>
          <p:nvPr>
            <p:ph type="title"/>
          </p:nvPr>
        </p:nvSpPr>
        <p:spPr>
          <a:xfrm>
            <a:off x="840566" y="564437"/>
            <a:ext cx="7519773" cy="282417"/>
          </a:xfrm>
          <a:prstGeom prst="rect">
            <a:avLst/>
          </a:prstGeom>
        </p:spPr>
        <p:txBody>
          <a:bodyPr lIns="0" tIns="0" rIns="0" bIns="0" anchor="t"/>
          <a:lstStyle>
            <a:lvl1pPr defTabSz="554162">
              <a:defRPr sz="28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34584" y="6267638"/>
            <a:ext cx="203020" cy="17742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E50E17C-5DCB-22B5-1BE1-14662EFD17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DF3296C-6C80-CA9E-481B-4B8621D9D0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4" y="6517598"/>
            <a:ext cx="735111" cy="214407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8974266-E20B-7545-B8D5-8C5A135E74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4" y="6669998"/>
            <a:ext cx="735111" cy="214407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B41396A-C8BA-0C0C-3E03-BC3A135417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4" y="68223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Rectangle 14"/>
          <p:cNvSpPr/>
          <p:nvPr/>
        </p:nvSpPr>
        <p:spPr>
          <a:xfrm>
            <a:off x="-2" y="6128015"/>
            <a:ext cx="12211057" cy="61955"/>
          </a:xfrm>
          <a:prstGeom prst="rect">
            <a:avLst/>
          </a:prstGeom>
          <a:solidFill>
            <a:srgbClr val="D7242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6933">
              <a:defRPr sz="1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88" name="Picture 17" descr="Picture 17"/>
          <p:cNvPicPr>
            <a:picLocks noChangeAspect="1"/>
          </p:cNvPicPr>
          <p:nvPr/>
        </p:nvPicPr>
        <p:blipFill>
          <a:blip r:embed="rId2"/>
          <a:srcRect l="19791" t="39764" r="15661" b="39699"/>
          <a:stretch>
            <a:fillRect/>
          </a:stretch>
        </p:blipFill>
        <p:spPr>
          <a:xfrm>
            <a:off x="9630836" y="139777"/>
            <a:ext cx="2561175" cy="792617"/>
          </a:xfrm>
          <a:prstGeom prst="rect">
            <a:avLst/>
          </a:prstGeom>
          <a:ln w="12700">
            <a:miter lim="400000"/>
          </a:ln>
        </p:spPr>
      </p:pic>
      <p:sp>
        <p:nvSpPr>
          <p:cNvPr id="789" name="Straight Connector 18"/>
          <p:cNvSpPr/>
          <p:nvPr/>
        </p:nvSpPr>
        <p:spPr>
          <a:xfrm flipH="1" flipV="1">
            <a:off x="-19056" y="6189964"/>
            <a:ext cx="12211060" cy="5"/>
          </a:xfrm>
          <a:prstGeom prst="line">
            <a:avLst/>
          </a:prstGeom>
          <a:ln w="317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90" name="TextBox 7"/>
          <p:cNvSpPr txBox="1"/>
          <p:nvPr/>
        </p:nvSpPr>
        <p:spPr>
          <a:xfrm>
            <a:off x="8428566" y="6386926"/>
            <a:ext cx="6134104" cy="258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710" tIns="27710" rIns="27710" bIns="27710">
            <a:spAutoFit/>
          </a:bodyPr>
          <a:lstStyle>
            <a:lvl1pPr defTabSz="457200">
              <a:defRPr sz="1300" i="1">
                <a:solidFill>
                  <a:srgbClr val="D7242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Compassion. Excellence. Reliability. </a:t>
            </a:r>
          </a:p>
        </p:txBody>
      </p:sp>
      <p:sp>
        <p:nvSpPr>
          <p:cNvPr id="791" name="Body Level One…"/>
          <p:cNvSpPr txBox="1">
            <a:spLocks noGrp="1"/>
          </p:cNvSpPr>
          <p:nvPr>
            <p:ph type="body" idx="1"/>
          </p:nvPr>
        </p:nvSpPr>
        <p:spPr>
          <a:xfrm>
            <a:off x="2021296" y="1872744"/>
            <a:ext cx="10201125" cy="4256864"/>
          </a:xfrm>
          <a:prstGeom prst="rect">
            <a:avLst/>
          </a:prstGeom>
        </p:spPr>
        <p:txBody>
          <a:bodyPr lIns="45718" tIns="45718" rIns="45718" bIns="45718"/>
          <a:lstStyle>
            <a:lvl1pPr marL="342698" indent="-342698" defTabSz="456933">
              <a:lnSpc>
                <a:spcPct val="100000"/>
              </a:lnSpc>
              <a:spcBef>
                <a:spcPts val="500"/>
              </a:spcBef>
              <a:buClrTx/>
              <a:buSzPct val="100000"/>
              <a:defRPr sz="2300"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804990" indent="-348055" defTabSz="456933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–"/>
              <a:defRPr sz="2300"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1408882" indent="-495013" defTabSz="456933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•"/>
              <a:defRPr sz="2300"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1713508" indent="-342699" defTabSz="456933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–"/>
              <a:defRPr sz="2300"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2215144" indent="-387399" defTabSz="456933">
              <a:lnSpc>
                <a:spcPct val="100000"/>
              </a:lnSpc>
              <a:spcBef>
                <a:spcPts val="500"/>
              </a:spcBef>
              <a:buClrTx/>
              <a:buSzPct val="100000"/>
              <a:buChar char="»"/>
              <a:defRPr sz="2300"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2" name="Title Text"/>
          <p:cNvSpPr txBox="1">
            <a:spLocks noGrp="1"/>
          </p:cNvSpPr>
          <p:nvPr>
            <p:ph type="title"/>
          </p:nvPr>
        </p:nvSpPr>
        <p:spPr>
          <a:xfrm>
            <a:off x="1987425" y="-68484"/>
            <a:ext cx="8479587" cy="1255567"/>
          </a:xfrm>
          <a:prstGeom prst="rect">
            <a:avLst/>
          </a:prstGeom>
        </p:spPr>
        <p:txBody>
          <a:bodyPr lIns="45718" tIns="45718" rIns="45718" bIns="45718"/>
          <a:lstStyle>
            <a:lvl1pPr defTabSz="456933">
              <a:lnSpc>
                <a:spcPct val="100000"/>
              </a:lnSpc>
              <a:defRPr sz="3000"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0288" y="6398177"/>
            <a:ext cx="301904" cy="288821"/>
          </a:xfrm>
          <a:prstGeom prst="rect">
            <a:avLst/>
          </a:prstGeom>
        </p:spPr>
        <p:txBody>
          <a:bodyPr lIns="45718" tIns="45718" rIns="45718" bIns="45718"/>
          <a:lstStyle>
            <a:lvl1pPr defTabSz="913869">
              <a:defRPr sz="1400">
                <a:solidFill>
                  <a:srgbClr val="898989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Rectangle 14"/>
          <p:cNvSpPr/>
          <p:nvPr/>
        </p:nvSpPr>
        <p:spPr>
          <a:xfrm>
            <a:off x="-2" y="6128015"/>
            <a:ext cx="12211057" cy="61955"/>
          </a:xfrm>
          <a:prstGeom prst="rect">
            <a:avLst/>
          </a:prstGeom>
          <a:solidFill>
            <a:srgbClr val="D7242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6933">
              <a:defRPr sz="1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01" name="Picture 17" descr="Picture 17"/>
          <p:cNvPicPr>
            <a:picLocks noChangeAspect="1"/>
          </p:cNvPicPr>
          <p:nvPr/>
        </p:nvPicPr>
        <p:blipFill>
          <a:blip r:embed="rId2"/>
          <a:srcRect l="19791" t="39764" r="15661" b="39699"/>
          <a:stretch>
            <a:fillRect/>
          </a:stretch>
        </p:blipFill>
        <p:spPr>
          <a:xfrm>
            <a:off x="9630836" y="139777"/>
            <a:ext cx="2561175" cy="792617"/>
          </a:xfrm>
          <a:prstGeom prst="rect">
            <a:avLst/>
          </a:prstGeom>
          <a:ln w="12700">
            <a:miter lim="400000"/>
          </a:ln>
        </p:spPr>
      </p:pic>
      <p:sp>
        <p:nvSpPr>
          <p:cNvPr id="802" name="Straight Connector 18"/>
          <p:cNvSpPr/>
          <p:nvPr/>
        </p:nvSpPr>
        <p:spPr>
          <a:xfrm flipH="1" flipV="1">
            <a:off x="-19056" y="6189964"/>
            <a:ext cx="12211060" cy="5"/>
          </a:xfrm>
          <a:prstGeom prst="line">
            <a:avLst/>
          </a:prstGeom>
          <a:ln w="317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03" name="TextBox 7"/>
          <p:cNvSpPr txBox="1"/>
          <p:nvPr/>
        </p:nvSpPr>
        <p:spPr>
          <a:xfrm>
            <a:off x="8428566" y="6386926"/>
            <a:ext cx="6134104" cy="258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710" tIns="27710" rIns="27710" bIns="27710">
            <a:spAutoFit/>
          </a:bodyPr>
          <a:lstStyle>
            <a:lvl1pPr defTabSz="457200">
              <a:defRPr sz="1300" i="1">
                <a:solidFill>
                  <a:srgbClr val="D7242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Compassion. Excellence. Reliability. </a:t>
            </a:r>
          </a:p>
        </p:txBody>
      </p:sp>
      <p:sp>
        <p:nvSpPr>
          <p:cNvPr id="804" name="Title Text"/>
          <p:cNvSpPr txBox="1">
            <a:spLocks noGrp="1"/>
          </p:cNvSpPr>
          <p:nvPr>
            <p:ph type="title"/>
          </p:nvPr>
        </p:nvSpPr>
        <p:spPr>
          <a:xfrm>
            <a:off x="1856318" y="-68305"/>
            <a:ext cx="8479368" cy="1254838"/>
          </a:xfrm>
          <a:prstGeom prst="rect">
            <a:avLst/>
          </a:prstGeom>
        </p:spPr>
        <p:txBody>
          <a:bodyPr lIns="45718" tIns="45718" rIns="45718" bIns="45718"/>
          <a:lstStyle>
            <a:lvl1pPr defTabSz="456933">
              <a:lnSpc>
                <a:spcPct val="100000"/>
              </a:lnSpc>
              <a:defRPr sz="3000"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0288" y="6398177"/>
            <a:ext cx="301904" cy="288821"/>
          </a:xfrm>
          <a:prstGeom prst="rect">
            <a:avLst/>
          </a:prstGeom>
        </p:spPr>
        <p:txBody>
          <a:bodyPr lIns="45718" tIns="45718" rIns="45718" bIns="45718"/>
          <a:lstStyle>
            <a:lvl1pPr defTabSz="913869">
              <a:defRPr sz="1400">
                <a:solidFill>
                  <a:srgbClr val="898989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Rectangle 14"/>
          <p:cNvSpPr/>
          <p:nvPr/>
        </p:nvSpPr>
        <p:spPr>
          <a:xfrm>
            <a:off x="-2" y="6128015"/>
            <a:ext cx="12211057" cy="61955"/>
          </a:xfrm>
          <a:prstGeom prst="rect">
            <a:avLst/>
          </a:prstGeom>
          <a:solidFill>
            <a:srgbClr val="D7242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6933">
              <a:defRPr sz="1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13" name="Picture 17" descr="Picture 17"/>
          <p:cNvPicPr>
            <a:picLocks noChangeAspect="1"/>
          </p:cNvPicPr>
          <p:nvPr/>
        </p:nvPicPr>
        <p:blipFill>
          <a:blip r:embed="rId2"/>
          <a:srcRect l="19791" t="39764" r="15661" b="39699"/>
          <a:stretch>
            <a:fillRect/>
          </a:stretch>
        </p:blipFill>
        <p:spPr>
          <a:xfrm>
            <a:off x="9630836" y="139777"/>
            <a:ext cx="2561175" cy="792617"/>
          </a:xfrm>
          <a:prstGeom prst="rect">
            <a:avLst/>
          </a:prstGeom>
          <a:ln w="12700">
            <a:miter lim="400000"/>
          </a:ln>
        </p:spPr>
      </p:pic>
      <p:sp>
        <p:nvSpPr>
          <p:cNvPr id="814" name="Straight Connector 18"/>
          <p:cNvSpPr/>
          <p:nvPr/>
        </p:nvSpPr>
        <p:spPr>
          <a:xfrm flipH="1" flipV="1">
            <a:off x="-19056" y="6189964"/>
            <a:ext cx="12211060" cy="5"/>
          </a:xfrm>
          <a:prstGeom prst="line">
            <a:avLst/>
          </a:prstGeom>
          <a:ln w="317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15" name="TextBox 7"/>
          <p:cNvSpPr txBox="1"/>
          <p:nvPr/>
        </p:nvSpPr>
        <p:spPr>
          <a:xfrm>
            <a:off x="8428566" y="6386926"/>
            <a:ext cx="6134104" cy="258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710" tIns="27710" rIns="27710" bIns="27710">
            <a:spAutoFit/>
          </a:bodyPr>
          <a:lstStyle>
            <a:lvl1pPr defTabSz="457200">
              <a:defRPr sz="1300" i="1">
                <a:solidFill>
                  <a:srgbClr val="D7242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Compassion. Excellence. Reliability. </a:t>
            </a:r>
          </a:p>
        </p:txBody>
      </p:sp>
      <p:sp>
        <p:nvSpPr>
          <p:cNvPr id="816" name="Body Level One…"/>
          <p:cNvSpPr txBox="1">
            <a:spLocks noGrp="1"/>
          </p:cNvSpPr>
          <p:nvPr>
            <p:ph type="body" idx="1"/>
          </p:nvPr>
        </p:nvSpPr>
        <p:spPr>
          <a:xfrm>
            <a:off x="1987425" y="1888043"/>
            <a:ext cx="10212676" cy="370451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456933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defRPr sz="2300"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0" indent="0" defTabSz="456933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defRPr sz="2300"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0" indent="0" defTabSz="456933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defRPr sz="2300"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0" indent="0" defTabSz="456933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defRPr sz="2300"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0" indent="0" defTabSz="456933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defRPr sz="2300"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7" name="Title Text"/>
          <p:cNvSpPr txBox="1">
            <a:spLocks noGrp="1"/>
          </p:cNvSpPr>
          <p:nvPr>
            <p:ph type="title"/>
          </p:nvPr>
        </p:nvSpPr>
        <p:spPr>
          <a:xfrm>
            <a:off x="1987425" y="-68484"/>
            <a:ext cx="8479587" cy="1255567"/>
          </a:xfrm>
          <a:prstGeom prst="rect">
            <a:avLst/>
          </a:prstGeom>
        </p:spPr>
        <p:txBody>
          <a:bodyPr lIns="45718" tIns="45718" rIns="45718" bIns="45718"/>
          <a:lstStyle>
            <a:lvl1pPr defTabSz="456933">
              <a:lnSpc>
                <a:spcPct val="100000"/>
              </a:lnSpc>
              <a:defRPr sz="3000"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0288" y="6398177"/>
            <a:ext cx="301904" cy="288821"/>
          </a:xfrm>
          <a:prstGeom prst="rect">
            <a:avLst/>
          </a:prstGeom>
        </p:spPr>
        <p:txBody>
          <a:bodyPr lIns="45718" tIns="45718" rIns="45718" bIns="45718"/>
          <a:lstStyle>
            <a:lvl1pPr defTabSz="913869">
              <a:defRPr sz="1400">
                <a:solidFill>
                  <a:srgbClr val="898989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Rectangle 14"/>
          <p:cNvSpPr/>
          <p:nvPr/>
        </p:nvSpPr>
        <p:spPr>
          <a:xfrm>
            <a:off x="-2" y="6128015"/>
            <a:ext cx="12211057" cy="61955"/>
          </a:xfrm>
          <a:prstGeom prst="rect">
            <a:avLst/>
          </a:prstGeom>
          <a:solidFill>
            <a:srgbClr val="D7242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6933">
              <a:defRPr sz="1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26" name="Picture 17" descr="Picture 17"/>
          <p:cNvPicPr>
            <a:picLocks noChangeAspect="1"/>
          </p:cNvPicPr>
          <p:nvPr/>
        </p:nvPicPr>
        <p:blipFill>
          <a:blip r:embed="rId2"/>
          <a:srcRect l="19791" t="39764" r="15661" b="39699"/>
          <a:stretch>
            <a:fillRect/>
          </a:stretch>
        </p:blipFill>
        <p:spPr>
          <a:xfrm>
            <a:off x="9630836" y="139777"/>
            <a:ext cx="2561175" cy="792617"/>
          </a:xfrm>
          <a:prstGeom prst="rect">
            <a:avLst/>
          </a:prstGeom>
          <a:ln w="12700">
            <a:miter lim="400000"/>
          </a:ln>
        </p:spPr>
      </p:pic>
      <p:sp>
        <p:nvSpPr>
          <p:cNvPr id="827" name="Straight Connector 18"/>
          <p:cNvSpPr/>
          <p:nvPr/>
        </p:nvSpPr>
        <p:spPr>
          <a:xfrm flipH="1" flipV="1">
            <a:off x="-19056" y="6189964"/>
            <a:ext cx="12211060" cy="5"/>
          </a:xfrm>
          <a:prstGeom prst="line">
            <a:avLst/>
          </a:prstGeom>
          <a:ln w="317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28" name="TextBox 7"/>
          <p:cNvSpPr txBox="1"/>
          <p:nvPr/>
        </p:nvSpPr>
        <p:spPr>
          <a:xfrm>
            <a:off x="8428566" y="6386926"/>
            <a:ext cx="6134104" cy="258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710" tIns="27710" rIns="27710" bIns="27710">
            <a:spAutoFit/>
          </a:bodyPr>
          <a:lstStyle>
            <a:lvl1pPr defTabSz="457200">
              <a:defRPr sz="1300" i="1">
                <a:solidFill>
                  <a:srgbClr val="D7242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Compassion. Excellence. Reliability. </a:t>
            </a:r>
          </a:p>
        </p:txBody>
      </p:sp>
      <p:sp>
        <p:nvSpPr>
          <p:cNvPr id="82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1692878"/>
            <a:ext cx="5384802" cy="4528514"/>
          </a:xfrm>
          <a:prstGeom prst="rect">
            <a:avLst/>
          </a:prstGeom>
        </p:spPr>
        <p:txBody>
          <a:bodyPr lIns="45718" tIns="45718" rIns="45718" bIns="45718"/>
          <a:lstStyle>
            <a:lvl1pPr marL="342698" indent="-342698" defTabSz="456933">
              <a:lnSpc>
                <a:spcPct val="100000"/>
              </a:lnSpc>
              <a:spcBef>
                <a:spcPts val="500"/>
              </a:spcBef>
              <a:buClrTx/>
              <a:buSzPct val="100000"/>
              <a:defRPr sz="2300"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742519" indent="-285584" defTabSz="456933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–"/>
              <a:defRPr sz="2300"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1192314" indent="-278442" defTabSz="456933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•"/>
              <a:defRPr sz="2300"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1678057" indent="-307248" defTabSz="456933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–"/>
              <a:defRPr sz="2300"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2134991" indent="-307249" defTabSz="456933">
              <a:lnSpc>
                <a:spcPct val="100000"/>
              </a:lnSpc>
              <a:spcBef>
                <a:spcPts val="500"/>
              </a:spcBef>
              <a:buClrTx/>
              <a:buSzPct val="100000"/>
              <a:buChar char="»"/>
              <a:defRPr sz="2300"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0" name="Title Text"/>
          <p:cNvSpPr txBox="1">
            <a:spLocks noGrp="1"/>
          </p:cNvSpPr>
          <p:nvPr>
            <p:ph type="title"/>
          </p:nvPr>
        </p:nvSpPr>
        <p:spPr>
          <a:xfrm>
            <a:off x="1987425" y="-68484"/>
            <a:ext cx="8479587" cy="1255567"/>
          </a:xfrm>
          <a:prstGeom prst="rect">
            <a:avLst/>
          </a:prstGeom>
        </p:spPr>
        <p:txBody>
          <a:bodyPr lIns="45718" tIns="45718" rIns="45718" bIns="45718"/>
          <a:lstStyle>
            <a:lvl1pPr defTabSz="456933">
              <a:lnSpc>
                <a:spcPct val="100000"/>
              </a:lnSpc>
              <a:defRPr sz="3000"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0288" y="6398177"/>
            <a:ext cx="301904" cy="288821"/>
          </a:xfrm>
          <a:prstGeom prst="rect">
            <a:avLst/>
          </a:prstGeom>
        </p:spPr>
        <p:txBody>
          <a:bodyPr lIns="45718" tIns="45718" rIns="45718" bIns="45718"/>
          <a:lstStyle>
            <a:lvl1pPr defTabSz="913869">
              <a:defRPr sz="1400">
                <a:solidFill>
                  <a:srgbClr val="898989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041B0BF-5312-847E-114F-598E853828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Rectangle 14"/>
          <p:cNvSpPr/>
          <p:nvPr/>
        </p:nvSpPr>
        <p:spPr>
          <a:xfrm>
            <a:off x="-2" y="6128015"/>
            <a:ext cx="12211057" cy="61955"/>
          </a:xfrm>
          <a:prstGeom prst="rect">
            <a:avLst/>
          </a:prstGeom>
          <a:solidFill>
            <a:srgbClr val="D7242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6933">
              <a:defRPr sz="1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39" name="Picture 17" descr="Picture 17"/>
          <p:cNvPicPr>
            <a:picLocks noChangeAspect="1"/>
          </p:cNvPicPr>
          <p:nvPr/>
        </p:nvPicPr>
        <p:blipFill>
          <a:blip r:embed="rId2"/>
          <a:srcRect l="19791" t="39764" r="15661" b="39699"/>
          <a:stretch>
            <a:fillRect/>
          </a:stretch>
        </p:blipFill>
        <p:spPr>
          <a:xfrm>
            <a:off x="9630836" y="139777"/>
            <a:ext cx="2561175" cy="792617"/>
          </a:xfrm>
          <a:prstGeom prst="rect">
            <a:avLst/>
          </a:prstGeom>
          <a:ln w="12700">
            <a:miter lim="400000"/>
          </a:ln>
        </p:spPr>
      </p:pic>
      <p:sp>
        <p:nvSpPr>
          <p:cNvPr id="840" name="Straight Connector 18"/>
          <p:cNvSpPr/>
          <p:nvPr/>
        </p:nvSpPr>
        <p:spPr>
          <a:xfrm flipH="1" flipV="1">
            <a:off x="-19056" y="6189964"/>
            <a:ext cx="12211060" cy="5"/>
          </a:xfrm>
          <a:prstGeom prst="line">
            <a:avLst/>
          </a:prstGeom>
          <a:ln w="317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41" name="TextBox 7"/>
          <p:cNvSpPr txBox="1"/>
          <p:nvPr/>
        </p:nvSpPr>
        <p:spPr>
          <a:xfrm>
            <a:off x="8428566" y="6386926"/>
            <a:ext cx="6134104" cy="258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710" tIns="27710" rIns="27710" bIns="27710">
            <a:spAutoFit/>
          </a:bodyPr>
          <a:lstStyle>
            <a:lvl1pPr defTabSz="457200">
              <a:defRPr sz="1300" i="1">
                <a:solidFill>
                  <a:srgbClr val="D7242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Compassion. Excellence. Reliability. </a:t>
            </a:r>
          </a:p>
        </p:txBody>
      </p:sp>
      <p:sp>
        <p:nvSpPr>
          <p:cNvPr id="842" name="Title Text"/>
          <p:cNvSpPr txBox="1">
            <a:spLocks noGrp="1"/>
          </p:cNvSpPr>
          <p:nvPr>
            <p:ph type="title"/>
          </p:nvPr>
        </p:nvSpPr>
        <p:spPr>
          <a:xfrm>
            <a:off x="1030458" y="5166571"/>
            <a:ext cx="10131088" cy="437500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456933">
              <a:lnSpc>
                <a:spcPct val="100000"/>
              </a:lnSpc>
              <a:defRPr sz="1800"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43" name="Picture Placeholder 2"/>
          <p:cNvSpPr>
            <a:spLocks noGrp="1"/>
          </p:cNvSpPr>
          <p:nvPr>
            <p:ph type="pic" idx="21"/>
          </p:nvPr>
        </p:nvSpPr>
        <p:spPr>
          <a:xfrm>
            <a:off x="1030458" y="1279185"/>
            <a:ext cx="10131088" cy="37291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0288" y="6398177"/>
            <a:ext cx="301904" cy="288821"/>
          </a:xfrm>
          <a:prstGeom prst="rect">
            <a:avLst/>
          </a:prstGeom>
        </p:spPr>
        <p:txBody>
          <a:bodyPr lIns="45718" tIns="45718" rIns="45718" bIns="45718"/>
          <a:lstStyle>
            <a:lvl1pPr defTabSz="913869">
              <a:defRPr sz="1400">
                <a:solidFill>
                  <a:srgbClr val="898989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CF7C0B48-DF56-5907-8586-261B05497F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Straight Connector 18"/>
          <p:cNvSpPr/>
          <p:nvPr/>
        </p:nvSpPr>
        <p:spPr>
          <a:xfrm flipH="1">
            <a:off x="5687483" y="4193352"/>
            <a:ext cx="2124" cy="1620168"/>
          </a:xfrm>
          <a:prstGeom prst="line">
            <a:avLst/>
          </a:prstGeom>
          <a:ln w="15875">
            <a:solidFill>
              <a:srgbClr val="000000">
                <a:alpha val="40000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852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4272774"/>
            <a:ext cx="4131739" cy="1443855"/>
          </a:xfrm>
          <a:prstGeom prst="rect">
            <a:avLst/>
          </a:prstGeom>
          <a:ln w="12700">
            <a:miter lim="400000"/>
          </a:ln>
        </p:spPr>
      </p:pic>
      <p:pic>
        <p:nvPicPr>
          <p:cNvPr id="853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31932"/>
            <a:ext cx="12228577" cy="2625389"/>
          </a:xfrm>
          <a:prstGeom prst="rect">
            <a:avLst/>
          </a:prstGeom>
          <a:ln w="12700">
            <a:miter lim="400000"/>
          </a:ln>
        </p:spPr>
      </p:pic>
      <p:sp>
        <p:nvSpPr>
          <p:cNvPr id="8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1" y="4574568"/>
            <a:ext cx="5588004" cy="60995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456933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 sz="3500">
                <a:solidFill>
                  <a:srgbClr val="464647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823229" indent="-366291" defTabSz="456933">
              <a:lnSpc>
                <a:spcPct val="100000"/>
              </a:lnSpc>
              <a:spcBef>
                <a:spcPts val="700"/>
              </a:spcBef>
              <a:buClrTx/>
              <a:buSzPct val="100000"/>
              <a:buFontTx/>
              <a:buChar char="–"/>
              <a:defRPr sz="3500">
                <a:solidFill>
                  <a:srgbClr val="464647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1259501" indent="-345629" defTabSz="456933">
              <a:lnSpc>
                <a:spcPct val="100000"/>
              </a:lnSpc>
              <a:spcBef>
                <a:spcPts val="700"/>
              </a:spcBef>
              <a:buClrTx/>
              <a:buSzPct val="100000"/>
              <a:buFontTx/>
              <a:buChar char="•"/>
              <a:defRPr sz="3500">
                <a:solidFill>
                  <a:srgbClr val="464647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1792045" indent="-421236" defTabSz="456933">
              <a:lnSpc>
                <a:spcPct val="100000"/>
              </a:lnSpc>
              <a:spcBef>
                <a:spcPts val="700"/>
              </a:spcBef>
              <a:buClrTx/>
              <a:buSzPct val="100000"/>
              <a:buFontTx/>
              <a:buChar char="–"/>
              <a:defRPr sz="3500">
                <a:solidFill>
                  <a:srgbClr val="464647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2248979" indent="-421233" defTabSz="456933">
              <a:lnSpc>
                <a:spcPct val="100000"/>
              </a:lnSpc>
              <a:spcBef>
                <a:spcPts val="700"/>
              </a:spcBef>
              <a:buClrTx/>
              <a:buSzPct val="100000"/>
              <a:buFontTx/>
              <a:buChar char="»"/>
              <a:defRPr sz="3500">
                <a:solidFill>
                  <a:srgbClr val="464647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5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096001" y="5184509"/>
            <a:ext cx="5588006" cy="609950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34584" y="6267638"/>
            <a:ext cx="203020" cy="17742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2"/>
            <a:ext cx="12192000" cy="5594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86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597"/>
            <a:ext cx="2044093" cy="738949"/>
          </a:xfrm>
          <a:prstGeom prst="rect">
            <a:avLst/>
          </a:prstGeom>
          <a:ln w="12700">
            <a:miter lim="400000"/>
          </a:ln>
        </p:spPr>
      </p:pic>
      <p:sp>
        <p:nvSpPr>
          <p:cNvPr id="865" name="Title Text"/>
          <p:cNvSpPr txBox="1">
            <a:spLocks noGrp="1"/>
          </p:cNvSpPr>
          <p:nvPr>
            <p:ph type="title"/>
          </p:nvPr>
        </p:nvSpPr>
        <p:spPr>
          <a:xfrm>
            <a:off x="840569" y="564437"/>
            <a:ext cx="7889462" cy="282417"/>
          </a:xfrm>
          <a:prstGeom prst="rect">
            <a:avLst/>
          </a:prstGeom>
        </p:spPr>
        <p:txBody>
          <a:bodyPr lIns="0" tIns="0" rIns="0" bIns="0" anchor="t"/>
          <a:lstStyle>
            <a:lvl1pPr defTabSz="554162">
              <a:defRPr sz="26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66" name="Body Level One…"/>
          <p:cNvSpPr txBox="1">
            <a:spLocks noGrp="1"/>
          </p:cNvSpPr>
          <p:nvPr>
            <p:ph type="body" idx="1"/>
          </p:nvPr>
        </p:nvSpPr>
        <p:spPr>
          <a:xfrm>
            <a:off x="840461" y="1826230"/>
            <a:ext cx="10513005" cy="435464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554162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0" indent="0" defTabSz="554162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0" indent="0" defTabSz="554162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0" indent="0" defTabSz="554162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0" indent="0" defTabSz="554162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34584" y="6267638"/>
            <a:ext cx="203020" cy="17742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5" name="Google Shape;81;p20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228600">
              <a:buClrTx/>
              <a:buSzTx/>
              <a:buFontTx/>
              <a:buNone/>
              <a:defRPr sz="1600"/>
            </a:lvl1pPr>
            <a:lvl2pPr marL="0" indent="228600">
              <a:buClrTx/>
              <a:buSzTx/>
              <a:buFontTx/>
              <a:buNone/>
              <a:defRPr sz="1600"/>
            </a:lvl2pPr>
            <a:lvl3pPr marL="0" indent="228600">
              <a:buClrTx/>
              <a:buSzTx/>
              <a:buFontTx/>
              <a:buNone/>
              <a:defRPr sz="1600"/>
            </a:lvl3pPr>
            <a:lvl4pPr marL="0" indent="228600">
              <a:buClrTx/>
              <a:buSzTx/>
              <a:buFontTx/>
              <a:buNone/>
              <a:defRPr sz="1600"/>
            </a:lvl4pPr>
            <a:lvl5pPr marL="0" indent="228600">
              <a:buClrTx/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933" y="6404313"/>
            <a:ext cx="272870" cy="2691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B19D8B93-F702-B95C-3163-1451393D4F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Rectangle 14"/>
          <p:cNvSpPr/>
          <p:nvPr/>
        </p:nvSpPr>
        <p:spPr>
          <a:xfrm>
            <a:off x="-2" y="6128015"/>
            <a:ext cx="12211057" cy="61955"/>
          </a:xfrm>
          <a:prstGeom prst="rect">
            <a:avLst/>
          </a:prstGeom>
          <a:solidFill>
            <a:srgbClr val="D7242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6933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5" name="Straight Connector 18"/>
          <p:cNvSpPr/>
          <p:nvPr/>
        </p:nvSpPr>
        <p:spPr>
          <a:xfrm flipH="1" flipV="1">
            <a:off x="-19056" y="6189964"/>
            <a:ext cx="12211060" cy="5"/>
          </a:xfrm>
          <a:prstGeom prst="line">
            <a:avLst/>
          </a:prstGeom>
          <a:ln w="317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76" name="TextBox 7"/>
          <p:cNvSpPr txBox="1"/>
          <p:nvPr/>
        </p:nvSpPr>
        <p:spPr>
          <a:xfrm>
            <a:off x="8428566" y="6386926"/>
            <a:ext cx="6134104" cy="258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710" tIns="27710" rIns="27710" bIns="27710">
            <a:spAutoFit/>
          </a:bodyPr>
          <a:lstStyle>
            <a:lvl1pPr defTabSz="753967">
              <a:defRPr sz="1300" i="1">
                <a:solidFill>
                  <a:srgbClr val="D7242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Compassion. Excellence. Reliability. </a:t>
            </a:r>
          </a:p>
        </p:txBody>
      </p:sp>
      <p:pic>
        <p:nvPicPr>
          <p:cNvPr id="877" name="Picture 2" descr="Picture 2"/>
          <p:cNvPicPr>
            <a:picLocks noChangeAspect="1"/>
          </p:cNvPicPr>
          <p:nvPr/>
        </p:nvPicPr>
        <p:blipFill>
          <a:blip r:embed="rId2"/>
          <a:srcRect t="38410" b="36838"/>
          <a:stretch>
            <a:fillRect/>
          </a:stretch>
        </p:blipFill>
        <p:spPr>
          <a:xfrm>
            <a:off x="-444887" y="2332369"/>
            <a:ext cx="6725733" cy="1918246"/>
          </a:xfrm>
          <a:prstGeom prst="rect">
            <a:avLst/>
          </a:prstGeom>
          <a:ln w="12700">
            <a:miter lim="400000"/>
          </a:ln>
        </p:spPr>
      </p:pic>
      <p:sp>
        <p:nvSpPr>
          <p:cNvPr id="878" name="Straight Connector 3"/>
          <p:cNvSpPr/>
          <p:nvPr/>
        </p:nvSpPr>
        <p:spPr>
          <a:xfrm flipH="1">
            <a:off x="5842687" y="2630794"/>
            <a:ext cx="2127" cy="2104307"/>
          </a:xfrm>
          <a:prstGeom prst="line">
            <a:avLst/>
          </a:prstGeom>
          <a:ln w="15875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7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117023" y="2630796"/>
            <a:ext cx="5612532" cy="934218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456933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 sz="3000" b="1">
                <a:latin typeface="+mj-lt"/>
                <a:ea typeface="+mj-ea"/>
                <a:cs typeface="+mj-cs"/>
                <a:sym typeface="Arial"/>
              </a:defRPr>
            </a:lvl1pPr>
            <a:lvl2pPr marL="0" indent="0" defTabSz="456933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 sz="3000" b="1">
                <a:latin typeface="+mj-lt"/>
                <a:ea typeface="+mj-ea"/>
                <a:cs typeface="+mj-cs"/>
                <a:sym typeface="Arial"/>
              </a:defRPr>
            </a:lvl2pPr>
            <a:lvl3pPr marL="0" indent="0" defTabSz="456933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 sz="3000" b="1">
                <a:latin typeface="+mj-lt"/>
                <a:ea typeface="+mj-ea"/>
                <a:cs typeface="+mj-cs"/>
                <a:sym typeface="Arial"/>
              </a:defRPr>
            </a:lvl3pPr>
            <a:lvl4pPr marL="0" indent="0" defTabSz="456933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 sz="3000" b="1">
                <a:latin typeface="+mj-lt"/>
                <a:ea typeface="+mj-ea"/>
                <a:cs typeface="+mj-cs"/>
                <a:sym typeface="Arial"/>
              </a:defRPr>
            </a:lvl4pPr>
            <a:lvl5pPr marL="0" indent="0" defTabSz="456933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 sz="3000" b="1"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0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31030" y="3682450"/>
            <a:ext cx="5612529" cy="934220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34584" y="6267638"/>
            <a:ext cx="203020" cy="17742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2"/>
            <a:ext cx="12192000" cy="5594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889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597"/>
            <a:ext cx="2044093" cy="738949"/>
          </a:xfrm>
          <a:prstGeom prst="rect">
            <a:avLst/>
          </a:prstGeom>
          <a:ln w="12700">
            <a:miter lim="400000"/>
          </a:ln>
        </p:spPr>
      </p:pic>
      <p:sp>
        <p:nvSpPr>
          <p:cNvPr id="890" name="Title Text"/>
          <p:cNvSpPr txBox="1">
            <a:spLocks noGrp="1"/>
          </p:cNvSpPr>
          <p:nvPr>
            <p:ph type="title"/>
          </p:nvPr>
        </p:nvSpPr>
        <p:spPr>
          <a:xfrm>
            <a:off x="840569" y="564437"/>
            <a:ext cx="7889462" cy="282417"/>
          </a:xfrm>
          <a:prstGeom prst="rect">
            <a:avLst/>
          </a:prstGeom>
        </p:spPr>
        <p:txBody>
          <a:bodyPr lIns="0" tIns="0" rIns="0" bIns="0" anchor="t"/>
          <a:lstStyle>
            <a:lvl1pPr defTabSz="554162">
              <a:defRPr sz="28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34584" y="6267638"/>
            <a:ext cx="203020" cy="17742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Rectangle 14"/>
          <p:cNvSpPr/>
          <p:nvPr/>
        </p:nvSpPr>
        <p:spPr>
          <a:xfrm>
            <a:off x="-2" y="6128015"/>
            <a:ext cx="12211057" cy="61955"/>
          </a:xfrm>
          <a:prstGeom prst="rect">
            <a:avLst/>
          </a:prstGeom>
          <a:solidFill>
            <a:srgbClr val="D7242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6933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9" name="Straight Connector 18"/>
          <p:cNvSpPr/>
          <p:nvPr/>
        </p:nvSpPr>
        <p:spPr>
          <a:xfrm flipH="1" flipV="1">
            <a:off x="-19056" y="6189964"/>
            <a:ext cx="12211060" cy="5"/>
          </a:xfrm>
          <a:prstGeom prst="line">
            <a:avLst/>
          </a:prstGeom>
          <a:ln w="317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00" name="TextBox 7"/>
          <p:cNvSpPr txBox="1"/>
          <p:nvPr/>
        </p:nvSpPr>
        <p:spPr>
          <a:xfrm>
            <a:off x="8428566" y="6386926"/>
            <a:ext cx="6134104" cy="258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710" tIns="27710" rIns="27710" bIns="27710">
            <a:spAutoFit/>
          </a:bodyPr>
          <a:lstStyle>
            <a:lvl1pPr defTabSz="753967">
              <a:defRPr sz="1300" i="1">
                <a:solidFill>
                  <a:srgbClr val="D7242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Compassion. Excellence. Reliability. </a:t>
            </a:r>
          </a:p>
        </p:txBody>
      </p:sp>
      <p:sp>
        <p:nvSpPr>
          <p:cNvPr id="901" name="Title Text"/>
          <p:cNvSpPr txBox="1">
            <a:spLocks noGrp="1"/>
          </p:cNvSpPr>
          <p:nvPr>
            <p:ph type="title"/>
          </p:nvPr>
        </p:nvSpPr>
        <p:spPr>
          <a:xfrm>
            <a:off x="609600" y="1"/>
            <a:ext cx="8636000" cy="1143643"/>
          </a:xfrm>
          <a:prstGeom prst="rect">
            <a:avLst/>
          </a:prstGeom>
        </p:spPr>
        <p:txBody>
          <a:bodyPr lIns="45718" tIns="45718" rIns="45718" bIns="45718"/>
          <a:lstStyle>
            <a:lvl1pPr defTabSz="456933">
              <a:lnSpc>
                <a:spcPct val="100000"/>
              </a:lnSpc>
              <a:defRPr sz="2700"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02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1098"/>
            <a:ext cx="10972800" cy="4269600"/>
          </a:xfrm>
          <a:prstGeom prst="rect">
            <a:avLst/>
          </a:prstGeom>
        </p:spPr>
        <p:txBody>
          <a:bodyPr lIns="45718" tIns="45718" rIns="45718" bIns="45718"/>
          <a:lstStyle>
            <a:lvl1pPr marL="342698" indent="-342698" defTabSz="456933">
              <a:lnSpc>
                <a:spcPct val="100000"/>
              </a:lnSpc>
              <a:spcBef>
                <a:spcPts val="300"/>
              </a:spcBef>
              <a:buClrTx/>
              <a:buSzPct val="100000"/>
              <a:defRPr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772061" indent="-315126" defTabSz="456933">
              <a:lnSpc>
                <a:spcPct val="100000"/>
              </a:lnSpc>
              <a:spcBef>
                <a:spcPts val="300"/>
              </a:spcBef>
              <a:buClrTx/>
              <a:buSzPct val="100000"/>
              <a:buChar char="–"/>
              <a:defRPr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1195062" indent="-281190" defTabSz="456933">
              <a:lnSpc>
                <a:spcPct val="100000"/>
              </a:lnSpc>
              <a:spcBef>
                <a:spcPts val="300"/>
              </a:spcBef>
              <a:buClrTx/>
              <a:buSzPct val="100000"/>
              <a:buChar char="•"/>
              <a:defRPr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1688673" indent="-317867" defTabSz="456933">
              <a:lnSpc>
                <a:spcPct val="100000"/>
              </a:lnSpc>
              <a:spcBef>
                <a:spcPts val="300"/>
              </a:spcBef>
              <a:buClrTx/>
              <a:buSzPct val="100000"/>
              <a:buChar char="–"/>
              <a:defRPr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2145607" indent="-317867" defTabSz="456933">
              <a:lnSpc>
                <a:spcPct val="100000"/>
              </a:lnSpc>
              <a:spcBef>
                <a:spcPts val="300"/>
              </a:spcBef>
              <a:buClrTx/>
              <a:buSzPct val="100000"/>
              <a:buChar char="»"/>
              <a:defRPr>
                <a:solidFill>
                  <a:srgbClr val="595959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34584" y="6267638"/>
            <a:ext cx="203020" cy="17742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0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2"/>
            <a:ext cx="12192000" cy="5594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911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597"/>
            <a:ext cx="2044093" cy="738949"/>
          </a:xfrm>
          <a:prstGeom prst="rect">
            <a:avLst/>
          </a:prstGeom>
          <a:ln w="12700">
            <a:miter lim="400000"/>
          </a:ln>
        </p:spPr>
      </p:pic>
      <p:sp>
        <p:nvSpPr>
          <p:cNvPr id="91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536" y="1826230"/>
            <a:ext cx="10514932" cy="4354642"/>
          </a:xfrm>
          <a:prstGeom prst="rect">
            <a:avLst/>
          </a:prstGeom>
        </p:spPr>
        <p:txBody>
          <a:bodyPr lIns="45718" tIns="45718" rIns="45718" bIns="45718"/>
          <a:lstStyle>
            <a:lvl1pPr marL="138540" indent="-138540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438711" indent="-161631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buChar char="•"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748119" indent="-193954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buChar char="•"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1046754" indent="-215507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1323834" indent="-215507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3" name="Title Text"/>
          <p:cNvSpPr txBox="1">
            <a:spLocks noGrp="1"/>
          </p:cNvSpPr>
          <p:nvPr>
            <p:ph type="title"/>
          </p:nvPr>
        </p:nvSpPr>
        <p:spPr>
          <a:xfrm>
            <a:off x="840566" y="564437"/>
            <a:ext cx="7612196" cy="282417"/>
          </a:xfrm>
          <a:prstGeom prst="rect">
            <a:avLst/>
          </a:prstGeom>
        </p:spPr>
        <p:txBody>
          <a:bodyPr lIns="0" tIns="0" rIns="0" bIns="0" anchor="t"/>
          <a:lstStyle>
            <a:lvl1pPr defTabSz="554162">
              <a:defRPr sz="26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34584" y="6267638"/>
            <a:ext cx="203020" cy="17742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2"/>
            <a:ext cx="12192000" cy="5594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92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597"/>
            <a:ext cx="2044093" cy="738949"/>
          </a:xfrm>
          <a:prstGeom prst="rect">
            <a:avLst/>
          </a:prstGeom>
          <a:ln w="12700">
            <a:miter lim="400000"/>
          </a:ln>
        </p:spPr>
      </p:pic>
      <p:sp>
        <p:nvSpPr>
          <p:cNvPr id="9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4469" y="3245991"/>
            <a:ext cx="6330907" cy="60104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554162">
              <a:spcBef>
                <a:spcPts val="500"/>
              </a:spcBef>
              <a:buClrTx/>
              <a:buSzTx/>
              <a:buFontTx/>
              <a:buNone/>
              <a:defRPr sz="4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738884" indent="-461803" defTabSz="554162">
              <a:spcBef>
                <a:spcPts val="500"/>
              </a:spcBef>
              <a:buClrTx/>
              <a:buSzPct val="100000"/>
              <a:buFontTx/>
              <a:buChar char="•"/>
              <a:defRPr sz="4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1108327" indent="-554162" defTabSz="554162">
              <a:spcBef>
                <a:spcPts val="500"/>
              </a:spcBef>
              <a:buClrTx/>
              <a:buSzPct val="100000"/>
              <a:buFontTx/>
              <a:buChar char="•"/>
              <a:defRPr sz="4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1446982" indent="-615737" defTabSz="554162">
              <a:spcBef>
                <a:spcPts val="500"/>
              </a:spcBef>
              <a:buClrTx/>
              <a:buSzPct val="100000"/>
              <a:buFontTx/>
              <a:defRPr sz="4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1724062" indent="-615737" defTabSz="554162">
              <a:spcBef>
                <a:spcPts val="500"/>
              </a:spcBef>
              <a:buClrTx/>
              <a:buSzPct val="100000"/>
              <a:buFontTx/>
              <a:defRPr sz="4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4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504470" y="4031962"/>
            <a:ext cx="2541606" cy="369875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34584" y="6267638"/>
            <a:ext cx="203020" cy="17742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2"/>
            <a:ext cx="12192000" cy="5594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933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597"/>
            <a:ext cx="2044093" cy="738949"/>
          </a:xfrm>
          <a:prstGeom prst="rect">
            <a:avLst/>
          </a:prstGeom>
          <a:ln w="12700">
            <a:miter lim="400000"/>
          </a:ln>
        </p:spPr>
      </p:pic>
      <p:sp>
        <p:nvSpPr>
          <p:cNvPr id="934" name="Picture Placeholder 2"/>
          <p:cNvSpPr>
            <a:spLocks noGrp="1"/>
          </p:cNvSpPr>
          <p:nvPr>
            <p:ph type="pic" idx="21"/>
          </p:nvPr>
        </p:nvSpPr>
        <p:spPr>
          <a:xfrm>
            <a:off x="840567" y="1812748"/>
            <a:ext cx="10342603" cy="39761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40567" y="6066247"/>
            <a:ext cx="3932750" cy="25428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554162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0" indent="0" defTabSz="554162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0" indent="0" defTabSz="554162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0" indent="0" defTabSz="554162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0" indent="0" defTabSz="554162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6" name="Title Text"/>
          <p:cNvSpPr txBox="1">
            <a:spLocks noGrp="1"/>
          </p:cNvSpPr>
          <p:nvPr>
            <p:ph type="title"/>
          </p:nvPr>
        </p:nvSpPr>
        <p:spPr>
          <a:xfrm>
            <a:off x="840566" y="564437"/>
            <a:ext cx="7519773" cy="282417"/>
          </a:xfrm>
          <a:prstGeom prst="rect">
            <a:avLst/>
          </a:prstGeom>
        </p:spPr>
        <p:txBody>
          <a:bodyPr lIns="0" tIns="0" rIns="0" bIns="0" anchor="t"/>
          <a:lstStyle>
            <a:lvl1pPr defTabSz="554162">
              <a:defRPr sz="28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34584" y="6267638"/>
            <a:ext cx="203020" cy="17742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8"/>
            <a:ext cx="12192000" cy="5594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945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4" y="241597"/>
            <a:ext cx="2044091" cy="738949"/>
          </a:xfrm>
          <a:prstGeom prst="rect">
            <a:avLst/>
          </a:prstGeom>
          <a:ln w="12700">
            <a:miter lim="400000"/>
          </a:ln>
        </p:spPr>
      </p:pic>
      <p:sp>
        <p:nvSpPr>
          <p:cNvPr id="94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549" y="1826236"/>
            <a:ext cx="5211256" cy="4354647"/>
          </a:xfrm>
          <a:prstGeom prst="rect">
            <a:avLst/>
          </a:prstGeom>
        </p:spPr>
        <p:txBody>
          <a:bodyPr lIns="45614" tIns="45614" rIns="45614" bIns="45614"/>
          <a:lstStyle>
            <a:lvl1pPr marL="138236" indent="-138236" defTabSz="552944">
              <a:lnSpc>
                <a:spcPct val="150000"/>
              </a:lnSpc>
              <a:spcBef>
                <a:spcPts val="500"/>
              </a:spcBef>
              <a:buClrTx/>
              <a:buSzPct val="100000"/>
              <a:defRPr sz="15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431990" indent="-155511" defTabSz="552944">
              <a:lnSpc>
                <a:spcPct val="150000"/>
              </a:lnSpc>
              <a:spcBef>
                <a:spcPts val="500"/>
              </a:spcBef>
              <a:buClrTx/>
              <a:buSzPct val="100000"/>
              <a:buChar char="•"/>
              <a:defRPr sz="15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739567" indent="-186618" defTabSz="552944">
              <a:lnSpc>
                <a:spcPct val="150000"/>
              </a:lnSpc>
              <a:spcBef>
                <a:spcPts val="500"/>
              </a:spcBef>
              <a:buClrTx/>
              <a:buSzPct val="100000"/>
              <a:buChar char="•"/>
              <a:defRPr sz="15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1036774" indent="-207354" defTabSz="552944">
              <a:lnSpc>
                <a:spcPct val="150000"/>
              </a:lnSpc>
              <a:spcBef>
                <a:spcPts val="500"/>
              </a:spcBef>
              <a:buClrTx/>
              <a:buSzPct val="100000"/>
              <a:defRPr sz="15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1313246" indent="-207354" defTabSz="552944">
              <a:lnSpc>
                <a:spcPct val="150000"/>
              </a:lnSpc>
              <a:spcBef>
                <a:spcPts val="500"/>
              </a:spcBef>
              <a:buClrTx/>
              <a:buSzPct val="100000"/>
              <a:defRPr sz="1500">
                <a:solidFill>
                  <a:srgbClr val="404040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7" name="Title Text"/>
          <p:cNvSpPr txBox="1">
            <a:spLocks noGrp="1"/>
          </p:cNvSpPr>
          <p:nvPr>
            <p:ph type="title"/>
          </p:nvPr>
        </p:nvSpPr>
        <p:spPr>
          <a:xfrm>
            <a:off x="840572" y="564437"/>
            <a:ext cx="7750827" cy="282417"/>
          </a:xfrm>
          <a:prstGeom prst="rect">
            <a:avLst/>
          </a:prstGeom>
        </p:spPr>
        <p:txBody>
          <a:bodyPr lIns="0" tIns="0" rIns="0" bIns="0" anchor="t"/>
          <a:lstStyle>
            <a:lvl1pPr defTabSz="552944">
              <a:defRPr sz="27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34584" y="6267638"/>
            <a:ext cx="203020" cy="17742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2"/>
            <a:ext cx="12192000" cy="5594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95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597"/>
            <a:ext cx="2044093" cy="738949"/>
          </a:xfrm>
          <a:prstGeom prst="rect">
            <a:avLst/>
          </a:prstGeom>
          <a:ln w="12700">
            <a:miter lim="400000"/>
          </a:ln>
        </p:spPr>
      </p:pic>
      <p:sp>
        <p:nvSpPr>
          <p:cNvPr id="9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536" y="1827257"/>
            <a:ext cx="5211258" cy="4357088"/>
          </a:xfrm>
          <a:prstGeom prst="rect">
            <a:avLst/>
          </a:prstGeom>
        </p:spPr>
        <p:txBody>
          <a:bodyPr lIns="45718" tIns="45718" rIns="45718" bIns="45718"/>
          <a:lstStyle>
            <a:lvl1pPr marL="138540" indent="-138540" defTabSz="554162">
              <a:spcBef>
                <a:spcPts val="500"/>
              </a:spcBef>
              <a:buClrTx/>
              <a:buSzPct val="100000"/>
              <a:defRPr sz="1600">
                <a:latin typeface="+mj-lt"/>
                <a:ea typeface="+mj-ea"/>
                <a:cs typeface="+mj-cs"/>
                <a:sym typeface="Arial"/>
              </a:defRPr>
            </a:lvl1pPr>
            <a:lvl2pPr marL="438711" indent="-161631" defTabSz="554162">
              <a:spcBef>
                <a:spcPts val="500"/>
              </a:spcBef>
              <a:buClrTx/>
              <a:buSzPct val="100000"/>
              <a:buChar char="•"/>
              <a:defRPr sz="1600">
                <a:latin typeface="+mj-lt"/>
                <a:ea typeface="+mj-ea"/>
                <a:cs typeface="+mj-cs"/>
                <a:sym typeface="Arial"/>
              </a:defRPr>
            </a:lvl2pPr>
            <a:lvl3pPr marL="748119" indent="-193954" defTabSz="554162">
              <a:spcBef>
                <a:spcPts val="500"/>
              </a:spcBef>
              <a:buClrTx/>
              <a:buSzPct val="100000"/>
              <a:buChar char="•"/>
              <a:defRPr sz="1600">
                <a:latin typeface="+mj-lt"/>
                <a:ea typeface="+mj-ea"/>
                <a:cs typeface="+mj-cs"/>
                <a:sym typeface="Arial"/>
              </a:defRPr>
            </a:lvl3pPr>
            <a:lvl4pPr marL="1046754" indent="-215507" defTabSz="554162">
              <a:spcBef>
                <a:spcPts val="500"/>
              </a:spcBef>
              <a:buClrTx/>
              <a:buSzPct val="100000"/>
              <a:defRPr sz="1600">
                <a:latin typeface="+mj-lt"/>
                <a:ea typeface="+mj-ea"/>
                <a:cs typeface="+mj-cs"/>
                <a:sym typeface="Arial"/>
              </a:defRPr>
            </a:lvl4pPr>
            <a:lvl5pPr marL="1323834" indent="-215507" defTabSz="554162">
              <a:spcBef>
                <a:spcPts val="500"/>
              </a:spcBef>
              <a:buClrTx/>
              <a:buSzPct val="100000"/>
              <a:defRPr sz="1600"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8" name="Title Text"/>
          <p:cNvSpPr txBox="1">
            <a:spLocks noGrp="1"/>
          </p:cNvSpPr>
          <p:nvPr>
            <p:ph type="title"/>
          </p:nvPr>
        </p:nvSpPr>
        <p:spPr>
          <a:xfrm>
            <a:off x="840566" y="564752"/>
            <a:ext cx="7750828" cy="282580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554162">
              <a:defRPr sz="26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25421" y="6437805"/>
            <a:ext cx="301904" cy="288820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2"/>
            <a:ext cx="12192000" cy="5594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96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597"/>
            <a:ext cx="2044093" cy="738949"/>
          </a:xfrm>
          <a:prstGeom prst="rect">
            <a:avLst/>
          </a:prstGeom>
          <a:ln w="12700">
            <a:miter lim="400000"/>
          </a:ln>
        </p:spPr>
      </p:pic>
      <p:sp>
        <p:nvSpPr>
          <p:cNvPr id="968" name="Title Text"/>
          <p:cNvSpPr txBox="1">
            <a:spLocks noGrp="1"/>
          </p:cNvSpPr>
          <p:nvPr>
            <p:ph type="title"/>
          </p:nvPr>
        </p:nvSpPr>
        <p:spPr>
          <a:xfrm>
            <a:off x="840569" y="564437"/>
            <a:ext cx="7889462" cy="282417"/>
          </a:xfrm>
          <a:prstGeom prst="rect">
            <a:avLst/>
          </a:prstGeom>
        </p:spPr>
        <p:txBody>
          <a:bodyPr lIns="0" tIns="0" rIns="0" bIns="0" anchor="t"/>
          <a:lstStyle>
            <a:lvl1pPr defTabSz="554162">
              <a:defRPr sz="26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69" name="Body Level One…"/>
          <p:cNvSpPr txBox="1">
            <a:spLocks noGrp="1"/>
          </p:cNvSpPr>
          <p:nvPr>
            <p:ph type="body" idx="1"/>
          </p:nvPr>
        </p:nvSpPr>
        <p:spPr>
          <a:xfrm>
            <a:off x="840461" y="1826230"/>
            <a:ext cx="10513005" cy="435464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554162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0" indent="0" defTabSz="554162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0" indent="0" defTabSz="554162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0" indent="0" defTabSz="554162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0" indent="0" defTabSz="554162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34584" y="6267638"/>
            <a:ext cx="203020" cy="17742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912"/>
            <a:ext cx="12192000" cy="5594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978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6" y="241597"/>
            <a:ext cx="2044093" cy="738949"/>
          </a:xfrm>
          <a:prstGeom prst="rect">
            <a:avLst/>
          </a:prstGeom>
          <a:ln w="12700">
            <a:miter lim="400000"/>
          </a:ln>
        </p:spPr>
      </p:pic>
      <p:sp>
        <p:nvSpPr>
          <p:cNvPr id="979" name="Picture Placeholder 2"/>
          <p:cNvSpPr>
            <a:spLocks noGrp="1"/>
          </p:cNvSpPr>
          <p:nvPr>
            <p:ph type="pic" idx="21"/>
          </p:nvPr>
        </p:nvSpPr>
        <p:spPr>
          <a:xfrm>
            <a:off x="840567" y="1812748"/>
            <a:ext cx="10342603" cy="39761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8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40567" y="6066247"/>
            <a:ext cx="3932750" cy="25428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554162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0" indent="0" defTabSz="554162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0" indent="0" defTabSz="554162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0" indent="0" defTabSz="554162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0" indent="0" defTabSz="554162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1" name="Title Text"/>
          <p:cNvSpPr txBox="1">
            <a:spLocks noGrp="1"/>
          </p:cNvSpPr>
          <p:nvPr>
            <p:ph type="title"/>
          </p:nvPr>
        </p:nvSpPr>
        <p:spPr>
          <a:xfrm>
            <a:off x="840566" y="564437"/>
            <a:ext cx="7519773" cy="282417"/>
          </a:xfrm>
          <a:prstGeom prst="rect">
            <a:avLst/>
          </a:prstGeom>
        </p:spPr>
        <p:txBody>
          <a:bodyPr lIns="0" tIns="0" rIns="0" bIns="0" anchor="t"/>
          <a:lstStyle>
            <a:lvl1pPr defTabSz="554162">
              <a:defRPr sz="28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34584" y="6267638"/>
            <a:ext cx="203020" cy="17742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6"/>
            <a:ext cx="4351340" cy="10515601"/>
          </a:xfrm>
          <a:prstGeom prst="rect">
            <a:avLst/>
          </a:prstGeom>
        </p:spPr>
        <p:txBody>
          <a:bodyPr/>
          <a:lstStyle>
            <a:lvl1pPr>
              <a:buSzPts val="2800"/>
              <a:defRPr sz="2800"/>
            </a:lvl1pPr>
            <a:lvl2pPr marL="971550" indent="-400050">
              <a:buSzPts val="2800"/>
              <a:buChar char="•"/>
              <a:defRPr sz="2800"/>
            </a:lvl2pPr>
            <a:lvl3pPr marL="1508760" indent="-480060">
              <a:buSzPts val="2800"/>
              <a:buChar char="•"/>
              <a:defRPr sz="2800"/>
            </a:lvl3pPr>
            <a:lvl4pPr marL="2019300" indent="-533400">
              <a:buSzPts val="2800"/>
              <a:defRPr sz="2800"/>
            </a:lvl4pPr>
            <a:lvl5pPr marL="2476500" indent="-533400">
              <a:buSzPts val="2800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933" y="6404313"/>
            <a:ext cx="272870" cy="2691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3189619-73F8-9BB4-4320-1430C3F87B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6365198"/>
            <a:ext cx="735111" cy="2144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9" name="Picture 4" descr="Picture 4"/>
          <p:cNvPicPr>
            <a:picLocks noChangeAspect="1"/>
          </p:cNvPicPr>
          <p:nvPr/>
        </p:nvPicPr>
        <p:blipFill>
          <a:blip r:embed="rId2"/>
          <a:srcRect t="6666"/>
          <a:stretch>
            <a:fillRect/>
          </a:stretch>
        </p:blipFill>
        <p:spPr>
          <a:xfrm>
            <a:off x="0" y="1"/>
            <a:ext cx="12192000" cy="6404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990" name="Picture 17" descr="Picture 17"/>
          <p:cNvPicPr>
            <a:picLocks noChangeAspect="1"/>
          </p:cNvPicPr>
          <p:nvPr/>
        </p:nvPicPr>
        <p:blipFill>
          <a:blip r:embed="rId3"/>
          <a:srcRect l="19791" t="39764" r="15662" b="39699"/>
          <a:stretch>
            <a:fillRect/>
          </a:stretch>
        </p:blipFill>
        <p:spPr>
          <a:xfrm>
            <a:off x="9541933" y="139777"/>
            <a:ext cx="2561172" cy="792617"/>
          </a:xfrm>
          <a:prstGeom prst="rect">
            <a:avLst/>
          </a:prstGeom>
          <a:ln w="12700">
            <a:miter lim="400000"/>
          </a:ln>
        </p:spPr>
      </p:pic>
      <p:sp>
        <p:nvSpPr>
          <p:cNvPr id="991" name="TextBox 7"/>
          <p:cNvSpPr txBox="1"/>
          <p:nvPr/>
        </p:nvSpPr>
        <p:spPr>
          <a:xfrm>
            <a:off x="8229599" y="6477463"/>
            <a:ext cx="3782491" cy="258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710" tIns="27710" rIns="27710" bIns="27710">
            <a:spAutoFit/>
          </a:bodyPr>
          <a:lstStyle/>
          <a:p>
            <a:pPr algn="r">
              <a:defRPr sz="1300" i="1">
                <a:solidFill>
                  <a:srgbClr val="D7242F"/>
                </a:solidFill>
              </a:defRPr>
            </a:pPr>
            <a:r>
              <a:t>Compassion. Excellence. Reliability</a:t>
            </a:r>
            <a:r>
              <a:rPr>
                <a:latin typeface="Times Roman"/>
                <a:ea typeface="Times Roman"/>
                <a:cs typeface="Times Roman"/>
                <a:sym typeface="Times Roman"/>
              </a:rPr>
              <a:t>.</a:t>
            </a:r>
          </a:p>
        </p:txBody>
      </p:sp>
      <p:sp>
        <p:nvSpPr>
          <p:cNvPr id="992" name="Straight Connector 8"/>
          <p:cNvSpPr/>
          <p:nvPr/>
        </p:nvSpPr>
        <p:spPr>
          <a:xfrm>
            <a:off x="-4" y="6404395"/>
            <a:ext cx="12192008" cy="2"/>
          </a:xfrm>
          <a:prstGeom prst="line">
            <a:avLst/>
          </a:prstGeom>
          <a:ln w="12700">
            <a:solidFill>
              <a:srgbClr val="CC092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93" name="Title Text"/>
          <p:cNvSpPr txBox="1">
            <a:spLocks noGrp="1"/>
          </p:cNvSpPr>
          <p:nvPr>
            <p:ph type="title"/>
          </p:nvPr>
        </p:nvSpPr>
        <p:spPr>
          <a:xfrm>
            <a:off x="609600" y="1"/>
            <a:ext cx="8636000" cy="1143643"/>
          </a:xfrm>
          <a:prstGeom prst="rect">
            <a:avLst/>
          </a:prstGeom>
        </p:spPr>
        <p:txBody>
          <a:bodyPr lIns="45718" tIns="45718" rIns="45718" bIns="45718"/>
          <a:lstStyle>
            <a:lvl1pPr defTabSz="456933">
              <a:lnSpc>
                <a:spcPct val="100000"/>
              </a:lnSpc>
              <a:defRPr sz="27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9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1098"/>
            <a:ext cx="10972800" cy="4345843"/>
          </a:xfrm>
          <a:prstGeom prst="rect">
            <a:avLst/>
          </a:prstGeom>
        </p:spPr>
        <p:txBody>
          <a:bodyPr lIns="45718" tIns="45718" rIns="45718" bIns="45718"/>
          <a:lstStyle>
            <a:lvl1pPr marL="342698" indent="-342698" defTabSz="456933">
              <a:lnSpc>
                <a:spcPct val="100000"/>
              </a:lnSpc>
              <a:spcBef>
                <a:spcPts val="300"/>
              </a:spcBef>
              <a:buClrTx/>
              <a:buSzPct val="100000"/>
              <a:defRPr>
                <a:latin typeface="+mj-lt"/>
                <a:ea typeface="+mj-ea"/>
                <a:cs typeface="+mj-cs"/>
                <a:sym typeface="Arial"/>
              </a:defRPr>
            </a:lvl1pPr>
            <a:lvl2pPr marL="772061" indent="-315126" defTabSz="456933">
              <a:lnSpc>
                <a:spcPct val="100000"/>
              </a:lnSpc>
              <a:spcBef>
                <a:spcPts val="300"/>
              </a:spcBef>
              <a:buClrTx/>
              <a:buSzPct val="100000"/>
              <a:buChar char="–"/>
              <a:defRPr>
                <a:latin typeface="+mj-lt"/>
                <a:ea typeface="+mj-ea"/>
                <a:cs typeface="+mj-cs"/>
                <a:sym typeface="Arial"/>
              </a:defRPr>
            </a:lvl2pPr>
            <a:lvl3pPr marL="1195062" indent="-281190" defTabSz="456933">
              <a:lnSpc>
                <a:spcPct val="100000"/>
              </a:lnSpc>
              <a:spcBef>
                <a:spcPts val="300"/>
              </a:spcBef>
              <a:buClrTx/>
              <a:buSzPct val="100000"/>
              <a:buChar char="•"/>
              <a:defRPr>
                <a:latin typeface="+mj-lt"/>
                <a:ea typeface="+mj-ea"/>
                <a:cs typeface="+mj-cs"/>
                <a:sym typeface="Arial"/>
              </a:defRPr>
            </a:lvl3pPr>
            <a:lvl4pPr marL="1688673" indent="-317867" defTabSz="456933">
              <a:lnSpc>
                <a:spcPct val="100000"/>
              </a:lnSpc>
              <a:spcBef>
                <a:spcPts val="300"/>
              </a:spcBef>
              <a:buClrTx/>
              <a:buSzPct val="100000"/>
              <a:buChar char="–"/>
              <a:defRPr>
                <a:latin typeface="+mj-lt"/>
                <a:ea typeface="+mj-ea"/>
                <a:cs typeface="+mj-cs"/>
                <a:sym typeface="Arial"/>
              </a:defRPr>
            </a:lvl4pPr>
            <a:lvl5pPr marL="2145607" indent="-317867" defTabSz="456933">
              <a:lnSpc>
                <a:spcPct val="100000"/>
              </a:lnSpc>
              <a:spcBef>
                <a:spcPts val="300"/>
              </a:spcBef>
              <a:buClrTx/>
              <a:buSzPct val="100000"/>
              <a:buChar char="»"/>
              <a:defRPr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34584" y="6267638"/>
            <a:ext cx="203020" cy="17742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200"/>
            <a:ext cx="12192000" cy="559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3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7" y="241462"/>
            <a:ext cx="2044097" cy="738531"/>
          </a:xfrm>
          <a:prstGeom prst="rect">
            <a:avLst/>
          </a:prstGeom>
          <a:ln w="12700">
            <a:miter lim="400000"/>
          </a:ln>
        </p:spPr>
      </p:pic>
      <p:sp>
        <p:nvSpPr>
          <p:cNvPr id="1004" name="Body Level One…"/>
          <p:cNvSpPr txBox="1">
            <a:spLocks noGrp="1"/>
          </p:cNvSpPr>
          <p:nvPr>
            <p:ph type="body" idx="1"/>
          </p:nvPr>
        </p:nvSpPr>
        <p:spPr>
          <a:xfrm>
            <a:off x="838536" y="1825205"/>
            <a:ext cx="10514932" cy="4352195"/>
          </a:xfrm>
          <a:prstGeom prst="rect">
            <a:avLst/>
          </a:prstGeom>
        </p:spPr>
        <p:txBody>
          <a:bodyPr lIns="45718" tIns="45718" rIns="45718" bIns="45718"/>
          <a:lstStyle>
            <a:lvl1pPr marL="138540" indent="-138540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438711" indent="-161631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buChar char="•"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748119" indent="-193954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buChar char="•"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1046754" indent="-215507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1323834" indent="-215507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5" name="Title Text"/>
          <p:cNvSpPr txBox="1">
            <a:spLocks noGrp="1"/>
          </p:cNvSpPr>
          <p:nvPr>
            <p:ph type="title"/>
          </p:nvPr>
        </p:nvSpPr>
        <p:spPr>
          <a:xfrm>
            <a:off x="840567" y="564120"/>
            <a:ext cx="7612199" cy="282258"/>
          </a:xfrm>
          <a:prstGeom prst="rect">
            <a:avLst/>
          </a:prstGeom>
        </p:spPr>
        <p:txBody>
          <a:bodyPr lIns="0" tIns="0" rIns="0" bIns="0" anchor="t"/>
          <a:lstStyle>
            <a:lvl1pPr defTabSz="554162">
              <a:defRPr sz="26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599" y="6356350"/>
            <a:ext cx="301904" cy="288820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200"/>
            <a:ext cx="12192000" cy="559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7" y="241462"/>
            <a:ext cx="2044097" cy="738531"/>
          </a:xfrm>
          <a:prstGeom prst="rect">
            <a:avLst/>
          </a:prstGeom>
          <a:ln w="12700">
            <a:miter lim="400000"/>
          </a:ln>
        </p:spPr>
      </p:pic>
      <p:sp>
        <p:nvSpPr>
          <p:cNvPr id="10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4469" y="3244169"/>
            <a:ext cx="6330907" cy="600708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554162">
              <a:spcBef>
                <a:spcPts val="500"/>
              </a:spcBef>
              <a:buClrTx/>
              <a:buSzTx/>
              <a:buFontTx/>
              <a:buNone/>
              <a:defRPr sz="4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738884" indent="-461803" defTabSz="554162">
              <a:spcBef>
                <a:spcPts val="500"/>
              </a:spcBef>
              <a:buClrTx/>
              <a:buSzPct val="100000"/>
              <a:buFontTx/>
              <a:buChar char="•"/>
              <a:defRPr sz="4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1108327" indent="-554162" defTabSz="554162">
              <a:spcBef>
                <a:spcPts val="500"/>
              </a:spcBef>
              <a:buClrTx/>
              <a:buSzPct val="100000"/>
              <a:buFontTx/>
              <a:buChar char="•"/>
              <a:defRPr sz="4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1446982" indent="-615737" defTabSz="554162">
              <a:spcBef>
                <a:spcPts val="500"/>
              </a:spcBef>
              <a:buClrTx/>
              <a:buSzPct val="100000"/>
              <a:buFontTx/>
              <a:defRPr sz="4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1724062" indent="-615737" defTabSz="554162">
              <a:spcBef>
                <a:spcPts val="500"/>
              </a:spcBef>
              <a:buClrTx/>
              <a:buSzPct val="100000"/>
              <a:buFontTx/>
              <a:defRPr sz="4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6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504470" y="4029700"/>
            <a:ext cx="2541606" cy="369670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599" y="6356350"/>
            <a:ext cx="301904" cy="288820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200"/>
            <a:ext cx="12192000" cy="559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5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7" y="241462"/>
            <a:ext cx="2044097" cy="738531"/>
          </a:xfrm>
          <a:prstGeom prst="rect">
            <a:avLst/>
          </a:prstGeom>
          <a:ln w="12700">
            <a:miter lim="400000"/>
          </a:ln>
        </p:spPr>
      </p:pic>
      <p:sp>
        <p:nvSpPr>
          <p:cNvPr id="102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536" y="1825205"/>
            <a:ext cx="5211260" cy="4352195"/>
          </a:xfrm>
          <a:prstGeom prst="rect">
            <a:avLst/>
          </a:prstGeom>
        </p:spPr>
        <p:txBody>
          <a:bodyPr lIns="45718" tIns="45718" rIns="45718" bIns="45718"/>
          <a:lstStyle>
            <a:lvl1pPr marL="138540" indent="-138540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438711" indent="-161631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buChar char="•"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748119" indent="-193954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buChar char="•"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1046754" indent="-215507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1323834" indent="-215507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7" name="Title Text"/>
          <p:cNvSpPr txBox="1">
            <a:spLocks noGrp="1"/>
          </p:cNvSpPr>
          <p:nvPr>
            <p:ph type="title"/>
          </p:nvPr>
        </p:nvSpPr>
        <p:spPr>
          <a:xfrm>
            <a:off x="840567" y="564120"/>
            <a:ext cx="7750831" cy="282258"/>
          </a:xfrm>
          <a:prstGeom prst="rect">
            <a:avLst/>
          </a:prstGeom>
        </p:spPr>
        <p:txBody>
          <a:bodyPr lIns="0" tIns="0" rIns="0" bIns="0" anchor="t"/>
          <a:lstStyle>
            <a:lvl1pPr defTabSz="554162">
              <a:defRPr sz="26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599" y="6356350"/>
            <a:ext cx="301904" cy="288820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200"/>
            <a:ext cx="12192000" cy="559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7" y="241462"/>
            <a:ext cx="2044097" cy="738531"/>
          </a:xfrm>
          <a:prstGeom prst="rect">
            <a:avLst/>
          </a:prstGeom>
          <a:ln w="12700">
            <a:miter lim="400000"/>
          </a:ln>
        </p:spPr>
      </p:pic>
      <p:sp>
        <p:nvSpPr>
          <p:cNvPr id="1037" name="Title Text"/>
          <p:cNvSpPr txBox="1">
            <a:spLocks noGrp="1"/>
          </p:cNvSpPr>
          <p:nvPr>
            <p:ph type="title"/>
          </p:nvPr>
        </p:nvSpPr>
        <p:spPr>
          <a:xfrm>
            <a:off x="840567" y="564120"/>
            <a:ext cx="7889462" cy="282258"/>
          </a:xfrm>
          <a:prstGeom prst="rect">
            <a:avLst/>
          </a:prstGeom>
        </p:spPr>
        <p:txBody>
          <a:bodyPr lIns="0" tIns="0" rIns="0" bIns="0" anchor="t"/>
          <a:lstStyle>
            <a:lvl1pPr defTabSz="554162">
              <a:defRPr sz="28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599" y="6356350"/>
            <a:ext cx="301904" cy="288820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200"/>
            <a:ext cx="12192000" cy="559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7" y="241462"/>
            <a:ext cx="2044097" cy="738531"/>
          </a:xfrm>
          <a:prstGeom prst="rect">
            <a:avLst/>
          </a:prstGeom>
          <a:ln w="12700">
            <a:miter lim="400000"/>
          </a:ln>
        </p:spPr>
      </p:pic>
      <p:sp>
        <p:nvSpPr>
          <p:cNvPr id="1047" name="Title Text"/>
          <p:cNvSpPr txBox="1">
            <a:spLocks noGrp="1"/>
          </p:cNvSpPr>
          <p:nvPr>
            <p:ph type="title"/>
          </p:nvPr>
        </p:nvSpPr>
        <p:spPr>
          <a:xfrm>
            <a:off x="840567" y="564120"/>
            <a:ext cx="7889462" cy="282258"/>
          </a:xfrm>
          <a:prstGeom prst="rect">
            <a:avLst/>
          </a:prstGeom>
        </p:spPr>
        <p:txBody>
          <a:bodyPr lIns="0" tIns="0" rIns="0" bIns="0" anchor="t"/>
          <a:lstStyle>
            <a:lvl1pPr defTabSz="554162">
              <a:defRPr sz="26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48" name="Body Level One…"/>
          <p:cNvSpPr txBox="1">
            <a:spLocks noGrp="1"/>
          </p:cNvSpPr>
          <p:nvPr>
            <p:ph type="body" idx="1"/>
          </p:nvPr>
        </p:nvSpPr>
        <p:spPr>
          <a:xfrm>
            <a:off x="840461" y="1825205"/>
            <a:ext cx="10513005" cy="4352195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554162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0" indent="0" defTabSz="554162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0" indent="0" defTabSz="554162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0" indent="0" defTabSz="554162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0" indent="0" defTabSz="554162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599" y="6356350"/>
            <a:ext cx="301904" cy="288820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200"/>
            <a:ext cx="12192000" cy="559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7" y="241462"/>
            <a:ext cx="2044097" cy="738531"/>
          </a:xfrm>
          <a:prstGeom prst="rect">
            <a:avLst/>
          </a:prstGeom>
          <a:ln w="12700">
            <a:miter lim="400000"/>
          </a:ln>
        </p:spPr>
      </p:pic>
      <p:sp>
        <p:nvSpPr>
          <p:cNvPr id="1058" name="Picture Placeholder 2"/>
          <p:cNvSpPr>
            <a:spLocks noGrp="1"/>
          </p:cNvSpPr>
          <p:nvPr>
            <p:ph type="pic" idx="21"/>
          </p:nvPr>
        </p:nvSpPr>
        <p:spPr>
          <a:xfrm>
            <a:off x="840570" y="1811727"/>
            <a:ext cx="10342599" cy="39738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40567" y="6062841"/>
            <a:ext cx="3932750" cy="25415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554162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0" indent="0" defTabSz="554162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0" indent="0" defTabSz="554162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0" indent="0" defTabSz="554162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0" indent="0" defTabSz="554162">
              <a:spcBef>
                <a:spcPts val="500"/>
              </a:spcBef>
              <a:buClrTx/>
              <a:buSzTx/>
              <a:buFontTx/>
              <a:buNone/>
              <a:defRPr sz="9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0" name="Title Text"/>
          <p:cNvSpPr txBox="1">
            <a:spLocks noGrp="1"/>
          </p:cNvSpPr>
          <p:nvPr>
            <p:ph type="title"/>
          </p:nvPr>
        </p:nvSpPr>
        <p:spPr>
          <a:xfrm>
            <a:off x="840567" y="564120"/>
            <a:ext cx="7519776" cy="282258"/>
          </a:xfrm>
          <a:prstGeom prst="rect">
            <a:avLst/>
          </a:prstGeom>
        </p:spPr>
        <p:txBody>
          <a:bodyPr lIns="0" tIns="0" rIns="0" bIns="0" anchor="t"/>
          <a:lstStyle>
            <a:lvl1pPr defTabSz="554162">
              <a:defRPr sz="28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599" y="6356350"/>
            <a:ext cx="301904" cy="288820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200"/>
            <a:ext cx="12192000" cy="559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9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7" y="241462"/>
            <a:ext cx="2044094" cy="738531"/>
          </a:xfrm>
          <a:prstGeom prst="rect">
            <a:avLst/>
          </a:prstGeom>
          <a:ln w="12700">
            <a:miter lim="400000"/>
          </a:ln>
        </p:spPr>
      </p:pic>
      <p:sp>
        <p:nvSpPr>
          <p:cNvPr id="1070" name="Body Level One…"/>
          <p:cNvSpPr txBox="1">
            <a:spLocks noGrp="1"/>
          </p:cNvSpPr>
          <p:nvPr>
            <p:ph type="body" idx="1"/>
          </p:nvPr>
        </p:nvSpPr>
        <p:spPr>
          <a:xfrm>
            <a:off x="838536" y="1825205"/>
            <a:ext cx="10514929" cy="4352195"/>
          </a:xfrm>
          <a:prstGeom prst="rect">
            <a:avLst/>
          </a:prstGeom>
        </p:spPr>
        <p:txBody>
          <a:bodyPr lIns="45718" tIns="45718" rIns="45718" bIns="45718"/>
          <a:lstStyle>
            <a:lvl1pPr marL="138540" indent="-138540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438711" indent="-161631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buChar char="•"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748119" indent="-193954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buChar char="•"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1046754" indent="-215507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1323834" indent="-215507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1" name="Title Text"/>
          <p:cNvSpPr txBox="1">
            <a:spLocks noGrp="1"/>
          </p:cNvSpPr>
          <p:nvPr>
            <p:ph type="title"/>
          </p:nvPr>
        </p:nvSpPr>
        <p:spPr>
          <a:xfrm>
            <a:off x="840569" y="564120"/>
            <a:ext cx="7612193" cy="282258"/>
          </a:xfrm>
          <a:prstGeom prst="rect">
            <a:avLst/>
          </a:prstGeom>
        </p:spPr>
        <p:txBody>
          <a:bodyPr lIns="0" tIns="0" rIns="0" bIns="0" anchor="t"/>
          <a:lstStyle>
            <a:lvl1pPr defTabSz="554162">
              <a:defRPr sz="26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599" y="6356350"/>
            <a:ext cx="301904" cy="288820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200"/>
            <a:ext cx="12192000" cy="559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7" y="241462"/>
            <a:ext cx="2044094" cy="738531"/>
          </a:xfrm>
          <a:prstGeom prst="rect">
            <a:avLst/>
          </a:prstGeom>
          <a:ln w="12700">
            <a:miter lim="400000"/>
          </a:ln>
        </p:spPr>
      </p:pic>
      <p:sp>
        <p:nvSpPr>
          <p:cNvPr id="108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4469" y="3244169"/>
            <a:ext cx="6330907" cy="600708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554162">
              <a:spcBef>
                <a:spcPts val="500"/>
              </a:spcBef>
              <a:buClrTx/>
              <a:buSzTx/>
              <a:buFontTx/>
              <a:buNone/>
              <a:defRPr sz="4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738884" indent="-461803" defTabSz="554162">
              <a:spcBef>
                <a:spcPts val="500"/>
              </a:spcBef>
              <a:buClrTx/>
              <a:buSzPct val="100000"/>
              <a:buFontTx/>
              <a:buChar char="•"/>
              <a:defRPr sz="4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1108327" indent="-554162" defTabSz="554162">
              <a:spcBef>
                <a:spcPts val="500"/>
              </a:spcBef>
              <a:buClrTx/>
              <a:buSzPct val="100000"/>
              <a:buFontTx/>
              <a:buChar char="•"/>
              <a:defRPr sz="4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1446982" indent="-615737" defTabSz="554162">
              <a:spcBef>
                <a:spcPts val="500"/>
              </a:spcBef>
              <a:buClrTx/>
              <a:buSzPct val="100000"/>
              <a:buFontTx/>
              <a:defRPr sz="4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1724062" indent="-615737" defTabSz="554162">
              <a:spcBef>
                <a:spcPts val="500"/>
              </a:spcBef>
              <a:buClrTx/>
              <a:buSzPct val="100000"/>
              <a:buFontTx/>
              <a:defRPr sz="4700">
                <a:solidFill>
                  <a:srgbClr val="717271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504470" y="4029700"/>
            <a:ext cx="2541606" cy="369669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599" y="6356350"/>
            <a:ext cx="301904" cy="288820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0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200"/>
            <a:ext cx="12192000" cy="559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1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7" y="241462"/>
            <a:ext cx="2044094" cy="738531"/>
          </a:xfrm>
          <a:prstGeom prst="rect">
            <a:avLst/>
          </a:prstGeom>
          <a:ln w="12700">
            <a:miter lim="400000"/>
          </a:ln>
        </p:spPr>
      </p:pic>
      <p:sp>
        <p:nvSpPr>
          <p:cNvPr id="10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536" y="1825205"/>
            <a:ext cx="5211256" cy="4352195"/>
          </a:xfrm>
          <a:prstGeom prst="rect">
            <a:avLst/>
          </a:prstGeom>
        </p:spPr>
        <p:txBody>
          <a:bodyPr lIns="45718" tIns="45718" rIns="45718" bIns="45718"/>
          <a:lstStyle>
            <a:lvl1pPr marL="138540" indent="-138540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438711" indent="-161631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buChar char="•"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748119" indent="-193954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buChar char="•"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1046754" indent="-215507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1323834" indent="-215507" defTabSz="554162">
              <a:lnSpc>
                <a:spcPct val="150000"/>
              </a:lnSpc>
              <a:spcBef>
                <a:spcPts val="500"/>
              </a:spcBef>
              <a:buClrTx/>
              <a:buSzPct val="100000"/>
              <a:defRPr sz="1600">
                <a:solidFill>
                  <a:srgbClr val="949594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3" name="Title Text"/>
          <p:cNvSpPr txBox="1">
            <a:spLocks noGrp="1"/>
          </p:cNvSpPr>
          <p:nvPr>
            <p:ph type="title"/>
          </p:nvPr>
        </p:nvSpPr>
        <p:spPr>
          <a:xfrm>
            <a:off x="840569" y="564120"/>
            <a:ext cx="7750827" cy="282258"/>
          </a:xfrm>
          <a:prstGeom prst="rect">
            <a:avLst/>
          </a:prstGeom>
        </p:spPr>
        <p:txBody>
          <a:bodyPr lIns="0" tIns="0" rIns="0" bIns="0" anchor="t"/>
          <a:lstStyle>
            <a:lvl1pPr defTabSz="554162">
              <a:defRPr sz="2600">
                <a:solidFill>
                  <a:srgbClr val="77706E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599" y="6356350"/>
            <a:ext cx="301904" cy="288820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31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430337"/>
            <a:ext cx="10515600" cy="4805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03607" y="6235700"/>
            <a:ext cx="307398" cy="307299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2345B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1E4E79"/>
          </a:solidFill>
          <a:uFillTx/>
          <a:latin typeface="Cambria"/>
          <a:ea typeface="Cambria"/>
          <a:cs typeface="Cambria"/>
          <a:sym typeface="Cambria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1E4E79"/>
          </a:solidFill>
          <a:uFillTx/>
          <a:latin typeface="Cambria"/>
          <a:ea typeface="Cambria"/>
          <a:cs typeface="Cambria"/>
          <a:sym typeface="Cambria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1E4E79"/>
          </a:solidFill>
          <a:uFillTx/>
          <a:latin typeface="Cambria"/>
          <a:ea typeface="Cambria"/>
          <a:cs typeface="Cambria"/>
          <a:sym typeface="Cambria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1E4E79"/>
          </a:solidFill>
          <a:uFillTx/>
          <a:latin typeface="Cambria"/>
          <a:ea typeface="Cambria"/>
          <a:cs typeface="Cambria"/>
          <a:sym typeface="Cambria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1E4E79"/>
          </a:solidFill>
          <a:uFillTx/>
          <a:latin typeface="Cambria"/>
          <a:ea typeface="Cambria"/>
          <a:cs typeface="Cambria"/>
          <a:sym typeface="Cambria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1E4E79"/>
          </a:solidFill>
          <a:uFillTx/>
          <a:latin typeface="Cambria"/>
          <a:ea typeface="Cambria"/>
          <a:cs typeface="Cambria"/>
          <a:sym typeface="Cambria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1E4E79"/>
          </a:solidFill>
          <a:uFillTx/>
          <a:latin typeface="Cambria"/>
          <a:ea typeface="Cambria"/>
          <a:cs typeface="Cambria"/>
          <a:sym typeface="Cambria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1E4E79"/>
          </a:solidFill>
          <a:uFillTx/>
          <a:latin typeface="Cambria"/>
          <a:ea typeface="Cambria"/>
          <a:cs typeface="Cambria"/>
          <a:sym typeface="Cambria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1E4E79"/>
          </a:solidFill>
          <a:uFillTx/>
          <a:latin typeface="Cambria"/>
          <a:ea typeface="Cambria"/>
          <a:cs typeface="Cambria"/>
          <a:sym typeface="Cambria"/>
        </a:defRPr>
      </a:lvl9pPr>
    </p:titleStyle>
    <p:bodyStyle>
      <a:lvl1pPr marL="4572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18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1pPr>
      <a:lvl2pPr marL="9144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1800"/>
        <a:buFont typeface="Arial"/>
        <a:buChar char="‒"/>
        <a:tabLst/>
        <a:defRPr sz="1800" b="0" i="0" u="none" strike="noStrike" cap="none" spc="0" baseline="0"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2pPr>
      <a:lvl3pPr marL="1371600" marR="0" indent="-31432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1800"/>
        <a:buFont typeface="Arial"/>
        <a:buChar char="o"/>
        <a:tabLst/>
        <a:defRPr sz="1800" b="0" i="0" u="none" strike="noStrike" cap="none" spc="0" baseline="0"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3pPr>
      <a:lvl4pPr marL="18288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18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4pPr>
      <a:lvl5pPr marL="22860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18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5pPr>
      <a:lvl6pPr marL="27432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18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6pPr>
      <a:lvl7pPr marL="32004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18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7pPr>
      <a:lvl8pPr marL="36576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18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8pPr>
      <a:lvl9pPr marL="41148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18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mbria"/>
          <a:ea typeface="Cambria"/>
          <a:cs typeface="Cambria"/>
          <a:sym typeface="Cambri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Black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Black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Black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Black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Black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Black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Black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Black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Blac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-3"/>
            <a:ext cx="12192004" cy="6858004"/>
          </a:xfrm>
          <a:prstGeom prst="rect">
            <a:avLst/>
          </a:prstGeom>
          <a:ln w="12700">
            <a:miter lim="400000"/>
          </a:ln>
        </p:spPr>
      </p:pic>
      <p:sp>
        <p:nvSpPr>
          <p:cNvPr id="1361" name="eCaring…"/>
          <p:cNvSpPr txBox="1"/>
          <p:nvPr/>
        </p:nvSpPr>
        <p:spPr>
          <a:xfrm>
            <a:off x="838192" y="2814956"/>
            <a:ext cx="5594693" cy="1031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90000"/>
              </a:lnSpc>
              <a:defRPr sz="3900">
                <a:solidFill>
                  <a:srgbClr val="6199FA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b="1" dirty="0">
                <a:latin typeface="Poppins" pitchFamily="2" charset="77"/>
                <a:cs typeface="Poppins" pitchFamily="2" charset="77"/>
              </a:rPr>
              <a:t>Title</a:t>
            </a:r>
            <a:endParaRPr b="1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  <a:defRPr sz="2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b="1" dirty="0">
                <a:latin typeface="Poppins SemiBold" pitchFamily="2" charset="77"/>
                <a:cs typeface="Poppins SemiBold" pitchFamily="2" charset="77"/>
              </a:rPr>
              <a:t>Subtitle</a:t>
            </a:r>
            <a:endParaRPr b="1" dirty="0"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136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816" y="1062180"/>
            <a:ext cx="4774020" cy="5027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0AB948C-0322-F92F-F083-9C0FB822A2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5" y="400393"/>
            <a:ext cx="3416732" cy="102027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9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503596" y="6235698"/>
            <a:ext cx="307398" cy="3072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graphicFrame>
        <p:nvGraphicFramePr>
          <p:cNvPr id="2260" name="Table"/>
          <p:cNvGraphicFramePr/>
          <p:nvPr>
            <p:extLst>
              <p:ext uri="{D42A27DB-BD31-4B8C-83A1-F6EECF244321}">
                <p14:modId xmlns:p14="http://schemas.microsoft.com/office/powerpoint/2010/main" val="770602185"/>
              </p:ext>
            </p:extLst>
          </p:nvPr>
        </p:nvGraphicFramePr>
        <p:xfrm>
          <a:off x="575732" y="2036360"/>
          <a:ext cx="11040533" cy="3472784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1040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61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2400" b="0" i="0" dirty="0">
                          <a:solidFill>
                            <a:srgbClr val="192C77"/>
                          </a:solidFill>
                          <a:latin typeface="Poppins" pitchFamily="2" charset="77"/>
                          <a:cs typeface="Poppins" pitchFamily="2" charset="77"/>
                          <a:sym typeface="Arial"/>
                        </a:rPr>
                        <a:t>A</a:t>
                      </a:r>
                      <a:endParaRPr sz="2400" b="0" i="0" dirty="0">
                        <a:solidFill>
                          <a:srgbClr val="192C77"/>
                        </a:solidFill>
                        <a:latin typeface="Poppins" pitchFamily="2" charset="77"/>
                        <a:cs typeface="Poppins" pitchFamily="2" charset="77"/>
                        <a:sym typeface="Arial"/>
                      </a:endParaRPr>
                    </a:p>
                  </a:txBody>
                  <a:tcPr marL="0" marR="0" marT="0" marB="0" anchor="ctr" horzOverflow="overflow">
                    <a:lnB w="12700">
                      <a:solidFill>
                        <a:srgbClr val="DCDCD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1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2400" b="0" i="0" dirty="0">
                          <a:solidFill>
                            <a:srgbClr val="192C77"/>
                          </a:solidFill>
                          <a:latin typeface="Poppins" pitchFamily="2" charset="77"/>
                          <a:cs typeface="Poppins" pitchFamily="2" charset="77"/>
                          <a:sym typeface="Arial"/>
                        </a:rPr>
                        <a:t>B</a:t>
                      </a:r>
                      <a:endParaRPr sz="2400" b="0" i="0" dirty="0">
                        <a:solidFill>
                          <a:srgbClr val="192C77"/>
                        </a:solidFill>
                        <a:latin typeface="Poppins" pitchFamily="2" charset="77"/>
                        <a:cs typeface="Poppins" pitchFamily="2" charset="77"/>
                        <a:sym typeface="Arial"/>
                      </a:endParaRPr>
                    </a:p>
                  </a:txBody>
                  <a:tcPr marL="0" marR="0" marT="0" marB="0" anchor="ctr" horzOverflow="overflow">
                    <a:lnT w="12700">
                      <a:solidFill>
                        <a:srgbClr val="DCDCDC"/>
                      </a:solidFill>
                    </a:lnT>
                    <a:lnB w="12700">
                      <a:solidFill>
                        <a:srgbClr val="DCDCD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1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2400" b="0" i="0" dirty="0">
                          <a:solidFill>
                            <a:srgbClr val="192C77"/>
                          </a:solidFill>
                          <a:latin typeface="Poppins" pitchFamily="2" charset="77"/>
                          <a:cs typeface="Poppins" pitchFamily="2" charset="77"/>
                          <a:sym typeface="Arial"/>
                        </a:rPr>
                        <a:t>C</a:t>
                      </a:r>
                      <a:endParaRPr sz="2400" b="0" i="0" dirty="0">
                        <a:solidFill>
                          <a:srgbClr val="192C77"/>
                        </a:solidFill>
                        <a:latin typeface="Poppins" pitchFamily="2" charset="77"/>
                        <a:cs typeface="Poppins" pitchFamily="2" charset="77"/>
                        <a:sym typeface="Arial"/>
                      </a:endParaRPr>
                    </a:p>
                  </a:txBody>
                  <a:tcPr marL="0" marR="0" marT="0" marB="0" anchor="ctr" horzOverflow="overflow">
                    <a:lnT w="12700">
                      <a:solidFill>
                        <a:srgbClr val="DCDCDC"/>
                      </a:solidFill>
                    </a:lnT>
                    <a:lnB w="12700">
                      <a:solidFill>
                        <a:srgbClr val="DCDCD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1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2400" b="0" i="0" dirty="0">
                          <a:solidFill>
                            <a:srgbClr val="192C77"/>
                          </a:solidFill>
                          <a:latin typeface="Poppins" pitchFamily="2" charset="77"/>
                          <a:cs typeface="Poppins" pitchFamily="2" charset="77"/>
                          <a:sym typeface="Arial"/>
                        </a:rPr>
                        <a:t>D</a:t>
                      </a:r>
                      <a:endParaRPr sz="2400" b="0" i="0" dirty="0">
                        <a:solidFill>
                          <a:srgbClr val="192C77"/>
                        </a:solidFill>
                        <a:latin typeface="Poppins" pitchFamily="2" charset="77"/>
                        <a:cs typeface="Poppins" pitchFamily="2" charset="77"/>
                        <a:sym typeface="Arial"/>
                      </a:endParaRPr>
                    </a:p>
                  </a:txBody>
                  <a:tcPr marL="0" marR="0" marT="0" marB="0" anchor="ctr" horzOverflow="overflow">
                    <a:lnT w="12700">
                      <a:solidFill>
                        <a:srgbClr val="DCDCDC"/>
                      </a:solidFill>
                    </a:lnT>
                    <a:lnB w="12700">
                      <a:solidFill>
                        <a:srgbClr val="DCDCD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1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2400" b="0" i="0" dirty="0">
                          <a:solidFill>
                            <a:srgbClr val="192C77"/>
                          </a:solidFill>
                          <a:latin typeface="Poppins" pitchFamily="2" charset="77"/>
                          <a:cs typeface="Poppins" pitchFamily="2" charset="77"/>
                          <a:sym typeface="Arial"/>
                        </a:rPr>
                        <a:t>E</a:t>
                      </a:r>
                      <a:endParaRPr sz="2400" b="0" i="0" dirty="0">
                        <a:solidFill>
                          <a:srgbClr val="192C77"/>
                        </a:solidFill>
                        <a:latin typeface="Poppins" pitchFamily="2" charset="77"/>
                        <a:cs typeface="Poppins" pitchFamily="2" charset="77"/>
                        <a:sym typeface="Arial"/>
                      </a:endParaRPr>
                    </a:p>
                  </a:txBody>
                  <a:tcPr marL="0" marR="0" marT="0" marB="0" anchor="ctr" horzOverflow="overflow">
                    <a:lnT w="12700">
                      <a:solidFill>
                        <a:srgbClr val="DCDCDC"/>
                      </a:solidFill>
                    </a:lnT>
                    <a:lnB w="12700">
                      <a:solidFill>
                        <a:srgbClr val="DCDCD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1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2400" b="0" i="0" dirty="0">
                          <a:solidFill>
                            <a:srgbClr val="192C77"/>
                          </a:solidFill>
                          <a:latin typeface="Poppins" pitchFamily="2" charset="77"/>
                          <a:cs typeface="Poppins" pitchFamily="2" charset="77"/>
                          <a:sym typeface="Arial"/>
                        </a:rPr>
                        <a:t>F</a:t>
                      </a:r>
                      <a:endParaRPr sz="2400" b="0" i="0" dirty="0">
                        <a:solidFill>
                          <a:srgbClr val="192C77"/>
                        </a:solidFill>
                        <a:latin typeface="Poppins" pitchFamily="2" charset="77"/>
                        <a:cs typeface="Poppins" pitchFamily="2" charset="77"/>
                        <a:sym typeface="Arial"/>
                      </a:endParaRPr>
                    </a:p>
                  </a:txBody>
                  <a:tcPr marL="0" marR="0" marT="0" marB="0" anchor="ctr" horzOverflow="overflow">
                    <a:lnT w="12700">
                      <a:solidFill>
                        <a:srgbClr val="DCDCDC"/>
                      </a:solidFill>
                    </a:lnT>
                    <a:lnB w="12700">
                      <a:solidFill>
                        <a:srgbClr val="DCDCD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61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2400" b="0" i="0" dirty="0">
                          <a:solidFill>
                            <a:srgbClr val="192C77"/>
                          </a:solidFill>
                          <a:latin typeface="Poppins" pitchFamily="2" charset="77"/>
                          <a:cs typeface="Poppins" pitchFamily="2" charset="77"/>
                          <a:sym typeface="Arial"/>
                        </a:rPr>
                        <a:t>G</a:t>
                      </a:r>
                      <a:endParaRPr sz="2400" b="0" i="0" dirty="0">
                        <a:solidFill>
                          <a:srgbClr val="192C77"/>
                        </a:solidFill>
                        <a:latin typeface="Poppins" pitchFamily="2" charset="77"/>
                        <a:cs typeface="Poppins" pitchFamily="2" charset="77"/>
                        <a:sym typeface="Arial"/>
                      </a:endParaRPr>
                    </a:p>
                  </a:txBody>
                  <a:tcPr marL="0" marR="0" marT="0" marB="0" anchor="ctr" horzOverflow="overflow">
                    <a:lnT w="12700">
                      <a:solidFill>
                        <a:srgbClr val="DCDCDC"/>
                      </a:solidFill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61" name="Rectangle"/>
          <p:cNvSpPr/>
          <p:nvPr/>
        </p:nvSpPr>
        <p:spPr>
          <a:xfrm>
            <a:off x="575732" y="1179774"/>
            <a:ext cx="1160339" cy="113860"/>
          </a:xfrm>
          <a:prstGeom prst="rect">
            <a:avLst/>
          </a:prstGeom>
          <a:solidFill>
            <a:srgbClr val="27CEA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262" name="Title 1"/>
          <p:cNvSpPr txBox="1"/>
          <p:nvPr/>
        </p:nvSpPr>
        <p:spPr>
          <a:xfrm>
            <a:off x="575733" y="247911"/>
            <a:ext cx="10515601" cy="931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rgbClr val="13267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b="1" dirty="0">
                <a:latin typeface="Poppins" pitchFamily="2" charset="77"/>
                <a:cs typeface="Poppins" pitchFamily="2" charset="77"/>
              </a:rPr>
              <a:t>Agenda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05245" y="6235698"/>
            <a:ext cx="205749" cy="3072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grpSp>
        <p:nvGrpSpPr>
          <p:cNvPr id="1483" name="Group"/>
          <p:cNvGrpSpPr/>
          <p:nvPr/>
        </p:nvGrpSpPr>
        <p:grpSpPr>
          <a:xfrm>
            <a:off x="12612132" y="2326914"/>
            <a:ext cx="1208983" cy="2053722"/>
            <a:chOff x="0" y="0"/>
            <a:chExt cx="1208982" cy="2053720"/>
          </a:xfrm>
        </p:grpSpPr>
        <p:sp>
          <p:nvSpPr>
            <p:cNvPr id="1471" name="Square"/>
            <p:cNvSpPr/>
            <p:nvPr/>
          </p:nvSpPr>
          <p:spPr>
            <a:xfrm>
              <a:off x="8279" y="1283676"/>
              <a:ext cx="355960" cy="355956"/>
            </a:xfrm>
            <a:prstGeom prst="rect">
              <a:avLst/>
            </a:prstGeom>
            <a:solidFill>
              <a:srgbClr val="00D4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72" name="Square"/>
            <p:cNvSpPr/>
            <p:nvPr/>
          </p:nvSpPr>
          <p:spPr>
            <a:xfrm>
              <a:off x="414090" y="1283676"/>
              <a:ext cx="355956" cy="355956"/>
            </a:xfrm>
            <a:prstGeom prst="rect">
              <a:avLst/>
            </a:prstGeom>
            <a:solidFill>
              <a:srgbClr val="00B08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73" name="Square"/>
            <p:cNvSpPr/>
            <p:nvPr/>
          </p:nvSpPr>
          <p:spPr>
            <a:xfrm>
              <a:off x="853025" y="869586"/>
              <a:ext cx="355957" cy="355956"/>
            </a:xfrm>
            <a:prstGeom prst="rect">
              <a:avLst/>
            </a:prstGeom>
            <a:solidFill>
              <a:srgbClr val="EFCD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74" name="Square"/>
            <p:cNvSpPr/>
            <p:nvPr/>
          </p:nvSpPr>
          <p:spPr>
            <a:xfrm>
              <a:off x="438935" y="869586"/>
              <a:ext cx="355956" cy="355956"/>
            </a:xfrm>
            <a:prstGeom prst="rect">
              <a:avLst/>
            </a:prstGeom>
            <a:solidFill>
              <a:srgbClr val="F2D7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75" name="Square"/>
            <p:cNvSpPr/>
            <p:nvPr/>
          </p:nvSpPr>
          <p:spPr>
            <a:xfrm>
              <a:off x="8279" y="869586"/>
              <a:ext cx="355960" cy="355956"/>
            </a:xfrm>
            <a:prstGeom prst="rect">
              <a:avLst/>
            </a:prstGeom>
            <a:solidFill>
              <a:srgbClr val="F5E19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76" name="Square"/>
            <p:cNvSpPr/>
            <p:nvPr/>
          </p:nvSpPr>
          <p:spPr>
            <a:xfrm>
              <a:off x="8279" y="455498"/>
              <a:ext cx="355960" cy="355956"/>
            </a:xfrm>
            <a:prstGeom prst="rect">
              <a:avLst/>
            </a:prstGeom>
            <a:solidFill>
              <a:srgbClr val="FF67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77" name="Square"/>
            <p:cNvSpPr/>
            <p:nvPr/>
          </p:nvSpPr>
          <p:spPr>
            <a:xfrm>
              <a:off x="12422" y="1697764"/>
              <a:ext cx="355956" cy="355956"/>
            </a:xfrm>
            <a:prstGeom prst="rect">
              <a:avLst/>
            </a:prstGeom>
            <a:solidFill>
              <a:srgbClr val="2D8B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78" name="Square"/>
            <p:cNvSpPr/>
            <p:nvPr/>
          </p:nvSpPr>
          <p:spPr>
            <a:xfrm>
              <a:off x="430653" y="1697764"/>
              <a:ext cx="355957" cy="355956"/>
            </a:xfrm>
            <a:prstGeom prst="rect">
              <a:avLst/>
            </a:prstGeom>
            <a:solidFill>
              <a:srgbClr val="015BC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79" name="Square"/>
            <p:cNvSpPr/>
            <p:nvPr/>
          </p:nvSpPr>
          <p:spPr>
            <a:xfrm>
              <a:off x="840603" y="1697764"/>
              <a:ext cx="355956" cy="355956"/>
            </a:xfrm>
            <a:prstGeom prst="rect">
              <a:avLst/>
            </a:prstGeom>
            <a:solidFill>
              <a:srgbClr val="13368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80" name="Square"/>
            <p:cNvSpPr/>
            <p:nvPr/>
          </p:nvSpPr>
          <p:spPr>
            <a:xfrm>
              <a:off x="-1" y="12422"/>
              <a:ext cx="355956" cy="355955"/>
            </a:xfrm>
            <a:prstGeom prst="rect">
              <a:avLst/>
            </a:prstGeom>
            <a:solidFill>
              <a:srgbClr val="CFE1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81" name="Square"/>
            <p:cNvSpPr/>
            <p:nvPr/>
          </p:nvSpPr>
          <p:spPr>
            <a:xfrm>
              <a:off x="409949" y="-1"/>
              <a:ext cx="355956" cy="355956"/>
            </a:xfrm>
            <a:prstGeom prst="rect">
              <a:avLst/>
            </a:prstGeom>
            <a:solidFill>
              <a:srgbClr val="AFC2D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82" name="Square"/>
            <p:cNvSpPr/>
            <p:nvPr/>
          </p:nvSpPr>
          <p:spPr>
            <a:xfrm>
              <a:off x="418231" y="438934"/>
              <a:ext cx="355956" cy="355956"/>
            </a:xfrm>
            <a:prstGeom prst="rect">
              <a:avLst/>
            </a:prstGeom>
            <a:solidFill>
              <a:srgbClr val="F6B78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1502" name="eCaring – Quick Stats"/>
          <p:cNvSpPr txBox="1">
            <a:spLocks noGrp="1"/>
          </p:cNvSpPr>
          <p:nvPr>
            <p:ph type="title"/>
          </p:nvPr>
        </p:nvSpPr>
        <p:spPr>
          <a:xfrm>
            <a:off x="575733" y="247911"/>
            <a:ext cx="10515601" cy="9318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3267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b="1" dirty="0">
                <a:latin typeface="Poppins" pitchFamily="2" charset="77"/>
                <a:cs typeface="Poppins" pitchFamily="2" charset="77"/>
              </a:rPr>
              <a:t>Title</a:t>
            </a:r>
            <a:endParaRPr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03" name="Rectangle"/>
          <p:cNvSpPr/>
          <p:nvPr/>
        </p:nvSpPr>
        <p:spPr>
          <a:xfrm>
            <a:off x="575732" y="1179774"/>
            <a:ext cx="1160339" cy="113860"/>
          </a:xfrm>
          <a:prstGeom prst="rect">
            <a:avLst/>
          </a:prstGeom>
          <a:solidFill>
            <a:srgbClr val="27CEA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62D43C-D8EF-3068-9D18-21895BD7A9B8}"/>
              </a:ext>
            </a:extLst>
          </p:cNvPr>
          <p:cNvSpPr txBox="1"/>
          <p:nvPr/>
        </p:nvSpPr>
        <p:spPr>
          <a:xfrm>
            <a:off x="457200" y="1927654"/>
            <a:ext cx="11353794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sz="1600" dirty="0">
                <a:solidFill>
                  <a:srgbClr val="183687"/>
                </a:solidFill>
                <a:latin typeface="Poppins" pitchFamily="2" charset="77"/>
                <a:cs typeface="Poppins" pitchFamily="2" charset="77"/>
              </a:rPr>
              <a:t>The quick brown fox jumps over the lazy dog.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Title 1"/>
          <p:cNvSpPr txBox="1">
            <a:spLocks noGrp="1"/>
          </p:cNvSpPr>
          <p:nvPr>
            <p:ph type="title"/>
          </p:nvPr>
        </p:nvSpPr>
        <p:spPr>
          <a:xfrm>
            <a:off x="575733" y="247911"/>
            <a:ext cx="10515601" cy="9318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3267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b="1" dirty="0">
                <a:latin typeface="Poppins" pitchFamily="2" charset="77"/>
                <a:cs typeface="Poppins" pitchFamily="2" charset="77"/>
              </a:rPr>
              <a:t>Title</a:t>
            </a:r>
            <a:endParaRPr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65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05245" y="6235698"/>
            <a:ext cx="205749" cy="3072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366" name="Rectangle"/>
          <p:cNvSpPr/>
          <p:nvPr/>
        </p:nvSpPr>
        <p:spPr>
          <a:xfrm>
            <a:off x="575732" y="1179774"/>
            <a:ext cx="1160339" cy="113860"/>
          </a:xfrm>
          <a:prstGeom prst="rect">
            <a:avLst/>
          </a:prstGeom>
          <a:solidFill>
            <a:srgbClr val="27CEA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368" name="Slide Number"/>
          <p:cNvSpPr txBox="1"/>
          <p:nvPr/>
        </p:nvSpPr>
        <p:spPr>
          <a:xfrm>
            <a:off x="14841368" y="12800627"/>
            <a:ext cx="202549" cy="294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699" tIns="45699" rIns="45699" bIns="45699" anchor="ctr">
            <a:spAutoFit/>
          </a:bodyPr>
          <a:lstStyle>
            <a:lvl1pPr algn="r">
              <a:defRPr>
                <a:solidFill>
                  <a:srgbClr val="77706E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3</a:t>
            </a:r>
          </a:p>
        </p:txBody>
      </p:sp>
      <p:sp>
        <p:nvSpPr>
          <p:cNvPr id="1370" name="TextBox 1"/>
          <p:cNvSpPr txBox="1"/>
          <p:nvPr/>
        </p:nvSpPr>
        <p:spPr>
          <a:xfrm>
            <a:off x="1205396" y="2572111"/>
            <a:ext cx="4099301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400" b="1">
                <a:solidFill>
                  <a:srgbClr val="368BFB"/>
                </a:solidFill>
              </a:defRPr>
            </a:lvl1pPr>
          </a:lstStyle>
          <a:p>
            <a:r>
              <a:rPr lang="en-US" dirty="0">
                <a:latin typeface="Poppins SemiBold" pitchFamily="2" charset="77"/>
                <a:cs typeface="Poppins SemiBold" pitchFamily="2" charset="77"/>
              </a:rPr>
              <a:t>List 1</a:t>
            </a:r>
            <a:endParaRPr dirty="0"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1371" name="TextBox 13"/>
          <p:cNvSpPr txBox="1"/>
          <p:nvPr/>
        </p:nvSpPr>
        <p:spPr>
          <a:xfrm>
            <a:off x="8139090" y="2572111"/>
            <a:ext cx="2055512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400" b="1">
                <a:solidFill>
                  <a:srgbClr val="368BFB"/>
                </a:solidFill>
              </a:defRPr>
            </a:lvl1pPr>
          </a:lstStyle>
          <a:p>
            <a:r>
              <a:rPr lang="en-US" dirty="0">
                <a:latin typeface="Poppins SemiBold" pitchFamily="2" charset="77"/>
                <a:cs typeface="Poppins SemiBold" pitchFamily="2" charset="77"/>
              </a:rPr>
              <a:t>List 2</a:t>
            </a:r>
            <a:endParaRPr dirty="0">
              <a:latin typeface="Poppins SemiBold" pitchFamily="2" charset="77"/>
              <a:cs typeface="Poppins SemiBold" pitchFamily="2" charset="77"/>
            </a:endParaRPr>
          </a:p>
        </p:txBody>
      </p:sp>
      <p:grpSp>
        <p:nvGrpSpPr>
          <p:cNvPr id="1387" name="Group"/>
          <p:cNvGrpSpPr/>
          <p:nvPr/>
        </p:nvGrpSpPr>
        <p:grpSpPr>
          <a:xfrm>
            <a:off x="2277809" y="1635363"/>
            <a:ext cx="1954478" cy="808929"/>
            <a:chOff x="0" y="0"/>
            <a:chExt cx="1954477" cy="808928"/>
          </a:xfrm>
        </p:grpSpPr>
        <p:sp>
          <p:nvSpPr>
            <p:cNvPr id="1372" name="Shape"/>
            <p:cNvSpPr/>
            <p:nvPr/>
          </p:nvSpPr>
          <p:spPr>
            <a:xfrm>
              <a:off x="20085" y="80352"/>
              <a:ext cx="1920258" cy="728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4" y="0"/>
                  </a:moveTo>
                  <a:lnTo>
                    <a:pt x="9718" y="1206"/>
                  </a:lnTo>
                  <a:lnTo>
                    <a:pt x="6197" y="81"/>
                  </a:lnTo>
                  <a:lnTo>
                    <a:pt x="820" y="2374"/>
                  </a:lnTo>
                  <a:lnTo>
                    <a:pt x="678" y="2392"/>
                  </a:lnTo>
                  <a:lnTo>
                    <a:pt x="678" y="2434"/>
                  </a:lnTo>
                  <a:lnTo>
                    <a:pt x="0" y="2723"/>
                  </a:lnTo>
                  <a:lnTo>
                    <a:pt x="0" y="19744"/>
                  </a:lnTo>
                  <a:lnTo>
                    <a:pt x="6209" y="21600"/>
                  </a:lnTo>
                  <a:lnTo>
                    <a:pt x="9967" y="20296"/>
                  </a:lnTo>
                  <a:lnTo>
                    <a:pt x="15897" y="21600"/>
                  </a:lnTo>
                  <a:lnTo>
                    <a:pt x="21600" y="19358"/>
                  </a:lnTo>
                  <a:lnTo>
                    <a:pt x="21600" y="1764"/>
                  </a:lnTo>
                  <a:cubicBezTo>
                    <a:pt x="21600" y="1764"/>
                    <a:pt x="18904" y="0"/>
                    <a:pt x="18904" y="0"/>
                  </a:cubicBezTo>
                  <a:close/>
                </a:path>
              </a:pathLst>
            </a:custGeom>
            <a:solidFill>
              <a:srgbClr val="AFC2D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373" name="Shape"/>
            <p:cNvSpPr/>
            <p:nvPr/>
          </p:nvSpPr>
          <p:spPr>
            <a:xfrm>
              <a:off x="1486513" y="200880"/>
              <a:ext cx="409567" cy="156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8851"/>
                  </a:lnTo>
                  <a:lnTo>
                    <a:pt x="21600" y="1934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CFE1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374" name="Shape"/>
            <p:cNvSpPr/>
            <p:nvPr/>
          </p:nvSpPr>
          <p:spPr>
            <a:xfrm>
              <a:off x="1506601" y="421850"/>
              <a:ext cx="395488" cy="224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6432"/>
                  </a:lnTo>
                  <a:lnTo>
                    <a:pt x="21600" y="0"/>
                  </a:lnTo>
                  <a:lnTo>
                    <a:pt x="0" y="1914"/>
                  </a:lnTo>
                  <a:cubicBezTo>
                    <a:pt x="0" y="1914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CFE1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375" name="Shape"/>
            <p:cNvSpPr/>
            <p:nvPr/>
          </p:nvSpPr>
          <p:spPr>
            <a:xfrm>
              <a:off x="964223" y="441939"/>
              <a:ext cx="261477" cy="34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0173"/>
                  </a:lnTo>
                  <a:lnTo>
                    <a:pt x="21600" y="21600"/>
                  </a:lnTo>
                  <a:lnTo>
                    <a:pt x="21600" y="381"/>
                  </a:lnTo>
                  <a:cubicBezTo>
                    <a:pt x="21600" y="38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E1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376" name="Shape"/>
            <p:cNvSpPr/>
            <p:nvPr/>
          </p:nvSpPr>
          <p:spPr>
            <a:xfrm>
              <a:off x="0" y="0"/>
              <a:ext cx="1954478" cy="177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28" y="1431"/>
                  </a:moveTo>
                  <a:lnTo>
                    <a:pt x="9683" y="5458"/>
                  </a:lnTo>
                  <a:lnTo>
                    <a:pt x="6313" y="0"/>
                  </a:lnTo>
                  <a:lnTo>
                    <a:pt x="0" y="11878"/>
                  </a:lnTo>
                  <a:lnTo>
                    <a:pt x="0" y="21600"/>
                  </a:lnTo>
                  <a:lnTo>
                    <a:pt x="6313" y="12327"/>
                  </a:lnTo>
                  <a:lnTo>
                    <a:pt x="9670" y="16748"/>
                  </a:lnTo>
                  <a:lnTo>
                    <a:pt x="15828" y="13757"/>
                  </a:lnTo>
                  <a:lnTo>
                    <a:pt x="21600" y="19431"/>
                  </a:lnTo>
                  <a:lnTo>
                    <a:pt x="21600" y="9709"/>
                  </a:lnTo>
                  <a:cubicBezTo>
                    <a:pt x="21600" y="9709"/>
                    <a:pt x="15828" y="1431"/>
                    <a:pt x="15828" y="1431"/>
                  </a:cubicBezTo>
                  <a:close/>
                </a:path>
              </a:pathLst>
            </a:custGeom>
            <a:solidFill>
              <a:srgbClr val="368B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377" name="Shape"/>
            <p:cNvSpPr/>
            <p:nvPr/>
          </p:nvSpPr>
          <p:spPr>
            <a:xfrm>
              <a:off x="1084753" y="462028"/>
              <a:ext cx="15694" cy="284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AFC2D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378" name="Shape"/>
            <p:cNvSpPr/>
            <p:nvPr/>
          </p:nvSpPr>
          <p:spPr>
            <a:xfrm>
              <a:off x="903960" y="200880"/>
              <a:ext cx="465954" cy="156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724"/>
                  </a:lnTo>
                  <a:lnTo>
                    <a:pt x="0" y="20577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CFE1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379" name="Shape"/>
            <p:cNvSpPr/>
            <p:nvPr/>
          </p:nvSpPr>
          <p:spPr>
            <a:xfrm>
              <a:off x="40173" y="180793"/>
              <a:ext cx="57826" cy="229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637"/>
                  </a:lnTo>
                  <a:lnTo>
                    <a:pt x="0" y="21600"/>
                  </a:lnTo>
                  <a:lnTo>
                    <a:pt x="21600" y="21394"/>
                  </a:lnTo>
                  <a:cubicBezTo>
                    <a:pt x="21600" y="21394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CFE1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380" name="Shape"/>
            <p:cNvSpPr/>
            <p:nvPr/>
          </p:nvSpPr>
          <p:spPr>
            <a:xfrm>
              <a:off x="140616" y="160705"/>
              <a:ext cx="94178" cy="241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281"/>
                  </a:moveTo>
                  <a:lnTo>
                    <a:pt x="21600" y="0"/>
                  </a:lnTo>
                  <a:lnTo>
                    <a:pt x="0" y="987"/>
                  </a:lnTo>
                  <a:lnTo>
                    <a:pt x="0" y="21600"/>
                  </a:lnTo>
                  <a:cubicBezTo>
                    <a:pt x="0" y="21600"/>
                    <a:pt x="21600" y="21281"/>
                    <a:pt x="21600" y="21281"/>
                  </a:cubicBezTo>
                  <a:close/>
                </a:path>
              </a:pathLst>
            </a:custGeom>
            <a:solidFill>
              <a:srgbClr val="CFE1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381" name="Shape"/>
            <p:cNvSpPr/>
            <p:nvPr/>
          </p:nvSpPr>
          <p:spPr>
            <a:xfrm>
              <a:off x="281232" y="140616"/>
              <a:ext cx="104341" cy="252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263"/>
                  </a:moveTo>
                  <a:lnTo>
                    <a:pt x="21600" y="0"/>
                  </a:lnTo>
                  <a:lnTo>
                    <a:pt x="0" y="1042"/>
                  </a:lnTo>
                  <a:lnTo>
                    <a:pt x="0" y="21600"/>
                  </a:lnTo>
                  <a:cubicBezTo>
                    <a:pt x="0" y="21600"/>
                    <a:pt x="21600" y="21263"/>
                    <a:pt x="21600" y="21263"/>
                  </a:cubicBezTo>
                  <a:close/>
                </a:path>
              </a:pathLst>
            </a:custGeom>
            <a:solidFill>
              <a:srgbClr val="CFE1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382" name="Shape"/>
            <p:cNvSpPr/>
            <p:nvPr/>
          </p:nvSpPr>
          <p:spPr>
            <a:xfrm>
              <a:off x="421848" y="120528"/>
              <a:ext cx="105797" cy="264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273"/>
                  </a:moveTo>
                  <a:lnTo>
                    <a:pt x="21600" y="0"/>
                  </a:lnTo>
                  <a:lnTo>
                    <a:pt x="0" y="1010"/>
                  </a:lnTo>
                  <a:lnTo>
                    <a:pt x="0" y="21600"/>
                  </a:lnTo>
                  <a:cubicBezTo>
                    <a:pt x="0" y="21600"/>
                    <a:pt x="21600" y="21273"/>
                    <a:pt x="21600" y="21273"/>
                  </a:cubicBezTo>
                  <a:close/>
                </a:path>
              </a:pathLst>
            </a:custGeom>
            <a:solidFill>
              <a:srgbClr val="CFE1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383" name="Shape"/>
            <p:cNvSpPr/>
            <p:nvPr/>
          </p:nvSpPr>
          <p:spPr>
            <a:xfrm>
              <a:off x="40173" y="441940"/>
              <a:ext cx="57826" cy="276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"/>
                  </a:moveTo>
                  <a:lnTo>
                    <a:pt x="0" y="21131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FE1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384" name="Shape"/>
            <p:cNvSpPr/>
            <p:nvPr/>
          </p:nvSpPr>
          <p:spPr>
            <a:xfrm>
              <a:off x="281232" y="441940"/>
              <a:ext cx="104341" cy="305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"/>
                  </a:moveTo>
                  <a:lnTo>
                    <a:pt x="0" y="20835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E1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385" name="Shape"/>
            <p:cNvSpPr/>
            <p:nvPr/>
          </p:nvSpPr>
          <p:spPr>
            <a:xfrm>
              <a:off x="421848" y="441941"/>
              <a:ext cx="105797" cy="32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861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1"/>
                  </a:lnTo>
                  <a:cubicBezTo>
                    <a:pt x="0" y="1"/>
                    <a:pt x="0" y="20861"/>
                    <a:pt x="0" y="20861"/>
                  </a:cubicBezTo>
                  <a:close/>
                </a:path>
              </a:pathLst>
            </a:custGeom>
            <a:solidFill>
              <a:srgbClr val="CFE1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386" name="Shape"/>
            <p:cNvSpPr/>
            <p:nvPr/>
          </p:nvSpPr>
          <p:spPr>
            <a:xfrm>
              <a:off x="140616" y="441940"/>
              <a:ext cx="94178" cy="290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"/>
                  </a:moveTo>
                  <a:lnTo>
                    <a:pt x="0" y="20873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E1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1399" name="Group"/>
          <p:cNvGrpSpPr/>
          <p:nvPr/>
        </p:nvGrpSpPr>
        <p:grpSpPr>
          <a:xfrm>
            <a:off x="8355892" y="1640250"/>
            <a:ext cx="1621911" cy="931864"/>
            <a:chOff x="0" y="0"/>
            <a:chExt cx="1621909" cy="931863"/>
          </a:xfrm>
        </p:grpSpPr>
        <p:sp>
          <p:nvSpPr>
            <p:cNvPr id="1388" name="Shape"/>
            <p:cNvSpPr/>
            <p:nvPr/>
          </p:nvSpPr>
          <p:spPr>
            <a:xfrm>
              <a:off x="21159" y="56433"/>
              <a:ext cx="1580655" cy="875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47"/>
                  </a:moveTo>
                  <a:lnTo>
                    <a:pt x="21600" y="20014"/>
                  </a:lnTo>
                  <a:lnTo>
                    <a:pt x="15712" y="21600"/>
                  </a:lnTo>
                  <a:lnTo>
                    <a:pt x="0" y="19233"/>
                  </a:lnTo>
                  <a:lnTo>
                    <a:pt x="0" y="1692"/>
                  </a:lnTo>
                  <a:lnTo>
                    <a:pt x="18817" y="0"/>
                  </a:lnTo>
                  <a:cubicBezTo>
                    <a:pt x="18817" y="0"/>
                    <a:pt x="21600" y="1247"/>
                    <a:pt x="21600" y="1247"/>
                  </a:cubicBezTo>
                  <a:close/>
                </a:path>
              </a:pathLst>
            </a:custGeom>
            <a:solidFill>
              <a:srgbClr val="AFC2D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389" name="Shape"/>
            <p:cNvSpPr/>
            <p:nvPr/>
          </p:nvSpPr>
          <p:spPr>
            <a:xfrm>
              <a:off x="49376" y="423253"/>
              <a:ext cx="1061207" cy="132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8857"/>
                  </a:lnTo>
                  <a:lnTo>
                    <a:pt x="0" y="1941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390" name="Shape"/>
            <p:cNvSpPr/>
            <p:nvPr/>
          </p:nvSpPr>
          <p:spPr>
            <a:xfrm>
              <a:off x="49376" y="197516"/>
              <a:ext cx="1061207" cy="155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383"/>
                  </a:moveTo>
                  <a:lnTo>
                    <a:pt x="0" y="21600"/>
                  </a:lnTo>
                  <a:lnTo>
                    <a:pt x="0" y="7203"/>
                  </a:lnTo>
                  <a:lnTo>
                    <a:pt x="21600" y="0"/>
                  </a:lnTo>
                  <a:cubicBezTo>
                    <a:pt x="21600" y="0"/>
                    <a:pt x="21600" y="18383"/>
                    <a:pt x="21600" y="1838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391" name="Shape"/>
            <p:cNvSpPr/>
            <p:nvPr/>
          </p:nvSpPr>
          <p:spPr>
            <a:xfrm>
              <a:off x="49378" y="606665"/>
              <a:ext cx="640835" cy="208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7157"/>
                  </a:lnTo>
                  <a:lnTo>
                    <a:pt x="0" y="0"/>
                  </a:lnTo>
                  <a:lnTo>
                    <a:pt x="21600" y="1469"/>
                  </a:lnTo>
                  <a:cubicBezTo>
                    <a:pt x="21600" y="1469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392" name="Shape"/>
            <p:cNvSpPr/>
            <p:nvPr/>
          </p:nvSpPr>
          <p:spPr>
            <a:xfrm>
              <a:off x="1220381" y="423253"/>
              <a:ext cx="348058" cy="132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8851"/>
                  </a:lnTo>
                  <a:lnTo>
                    <a:pt x="21600" y="1934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393" name="Shape"/>
            <p:cNvSpPr/>
            <p:nvPr/>
          </p:nvSpPr>
          <p:spPr>
            <a:xfrm>
              <a:off x="1220381" y="197516"/>
              <a:ext cx="348058" cy="132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9871"/>
                  </a:lnTo>
                  <a:lnTo>
                    <a:pt x="21600" y="2955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394" name="Shape"/>
            <p:cNvSpPr/>
            <p:nvPr/>
          </p:nvSpPr>
          <p:spPr>
            <a:xfrm>
              <a:off x="1234489" y="620773"/>
              <a:ext cx="336093" cy="190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6432"/>
                  </a:lnTo>
                  <a:lnTo>
                    <a:pt x="21600" y="0"/>
                  </a:lnTo>
                  <a:lnTo>
                    <a:pt x="0" y="1914"/>
                  </a:lnTo>
                  <a:cubicBezTo>
                    <a:pt x="0" y="1914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395" name="Shape"/>
            <p:cNvSpPr/>
            <p:nvPr/>
          </p:nvSpPr>
          <p:spPr>
            <a:xfrm>
              <a:off x="768909" y="620771"/>
              <a:ext cx="222207" cy="297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0173"/>
                  </a:lnTo>
                  <a:lnTo>
                    <a:pt x="21600" y="21600"/>
                  </a:lnTo>
                  <a:lnTo>
                    <a:pt x="21600" y="381"/>
                  </a:lnTo>
                  <a:cubicBezTo>
                    <a:pt x="21600" y="38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396" name="Shape"/>
            <p:cNvSpPr/>
            <p:nvPr/>
          </p:nvSpPr>
          <p:spPr>
            <a:xfrm>
              <a:off x="0" y="0"/>
              <a:ext cx="1179375" cy="137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981"/>
                  </a:lnTo>
                  <a:lnTo>
                    <a:pt x="0" y="21600"/>
                  </a:lnTo>
                  <a:lnTo>
                    <a:pt x="21600" y="13465"/>
                  </a:lnTo>
                  <a:cubicBezTo>
                    <a:pt x="21600" y="13465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1FB08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397" name="Shape"/>
            <p:cNvSpPr/>
            <p:nvPr/>
          </p:nvSpPr>
          <p:spPr>
            <a:xfrm>
              <a:off x="1178056" y="0"/>
              <a:ext cx="443854" cy="125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9934"/>
                  </a:lnTo>
                  <a:lnTo>
                    <a:pt x="21600" y="21600"/>
                  </a:lnTo>
                  <a:lnTo>
                    <a:pt x="0" y="14792"/>
                  </a:lnTo>
                  <a:cubicBezTo>
                    <a:pt x="0" y="1479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FB08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398" name="Shape"/>
            <p:cNvSpPr/>
            <p:nvPr/>
          </p:nvSpPr>
          <p:spPr>
            <a:xfrm>
              <a:off x="867670" y="648989"/>
              <a:ext cx="13336" cy="242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AFC2D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1412" name="Group"/>
          <p:cNvGrpSpPr/>
          <p:nvPr/>
        </p:nvGrpSpPr>
        <p:grpSpPr>
          <a:xfrm>
            <a:off x="12482581" y="906012"/>
            <a:ext cx="1208984" cy="2053721"/>
            <a:chOff x="-1" y="0"/>
            <a:chExt cx="1208983" cy="2053720"/>
          </a:xfrm>
        </p:grpSpPr>
        <p:sp>
          <p:nvSpPr>
            <p:cNvPr id="1400" name="Square"/>
            <p:cNvSpPr/>
            <p:nvPr/>
          </p:nvSpPr>
          <p:spPr>
            <a:xfrm>
              <a:off x="8281" y="1283676"/>
              <a:ext cx="355958" cy="355956"/>
            </a:xfrm>
            <a:prstGeom prst="rect">
              <a:avLst/>
            </a:prstGeom>
            <a:solidFill>
              <a:srgbClr val="00D4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01" name="Square"/>
            <p:cNvSpPr/>
            <p:nvPr/>
          </p:nvSpPr>
          <p:spPr>
            <a:xfrm>
              <a:off x="414090" y="1283676"/>
              <a:ext cx="355956" cy="355956"/>
            </a:xfrm>
            <a:prstGeom prst="rect">
              <a:avLst/>
            </a:prstGeom>
            <a:solidFill>
              <a:srgbClr val="00B08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02" name="Square"/>
            <p:cNvSpPr/>
            <p:nvPr/>
          </p:nvSpPr>
          <p:spPr>
            <a:xfrm>
              <a:off x="853026" y="869586"/>
              <a:ext cx="355957" cy="355956"/>
            </a:xfrm>
            <a:prstGeom prst="rect">
              <a:avLst/>
            </a:prstGeom>
            <a:solidFill>
              <a:srgbClr val="EFCD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03" name="Square"/>
            <p:cNvSpPr/>
            <p:nvPr/>
          </p:nvSpPr>
          <p:spPr>
            <a:xfrm>
              <a:off x="438935" y="869586"/>
              <a:ext cx="355956" cy="355956"/>
            </a:xfrm>
            <a:prstGeom prst="rect">
              <a:avLst/>
            </a:prstGeom>
            <a:solidFill>
              <a:srgbClr val="F2D7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04" name="Square"/>
            <p:cNvSpPr/>
            <p:nvPr/>
          </p:nvSpPr>
          <p:spPr>
            <a:xfrm>
              <a:off x="8281" y="869586"/>
              <a:ext cx="355958" cy="355956"/>
            </a:xfrm>
            <a:prstGeom prst="rect">
              <a:avLst/>
            </a:prstGeom>
            <a:solidFill>
              <a:srgbClr val="F5E19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05" name="Square"/>
            <p:cNvSpPr/>
            <p:nvPr/>
          </p:nvSpPr>
          <p:spPr>
            <a:xfrm>
              <a:off x="8281" y="455498"/>
              <a:ext cx="355958" cy="355956"/>
            </a:xfrm>
            <a:prstGeom prst="rect">
              <a:avLst/>
            </a:prstGeom>
            <a:solidFill>
              <a:srgbClr val="FF67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06" name="Square"/>
            <p:cNvSpPr/>
            <p:nvPr/>
          </p:nvSpPr>
          <p:spPr>
            <a:xfrm>
              <a:off x="12423" y="1697764"/>
              <a:ext cx="355955" cy="355956"/>
            </a:xfrm>
            <a:prstGeom prst="rect">
              <a:avLst/>
            </a:prstGeom>
            <a:solidFill>
              <a:srgbClr val="2D8B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07" name="Square"/>
            <p:cNvSpPr/>
            <p:nvPr/>
          </p:nvSpPr>
          <p:spPr>
            <a:xfrm>
              <a:off x="430653" y="1697764"/>
              <a:ext cx="355957" cy="355956"/>
            </a:xfrm>
            <a:prstGeom prst="rect">
              <a:avLst/>
            </a:prstGeom>
            <a:solidFill>
              <a:srgbClr val="015BC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08" name="Square"/>
            <p:cNvSpPr/>
            <p:nvPr/>
          </p:nvSpPr>
          <p:spPr>
            <a:xfrm>
              <a:off x="840604" y="1697764"/>
              <a:ext cx="355956" cy="355956"/>
            </a:xfrm>
            <a:prstGeom prst="rect">
              <a:avLst/>
            </a:prstGeom>
            <a:solidFill>
              <a:srgbClr val="13368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09" name="Square"/>
            <p:cNvSpPr/>
            <p:nvPr/>
          </p:nvSpPr>
          <p:spPr>
            <a:xfrm>
              <a:off x="-2" y="12422"/>
              <a:ext cx="355957" cy="355955"/>
            </a:xfrm>
            <a:prstGeom prst="rect">
              <a:avLst/>
            </a:prstGeom>
            <a:solidFill>
              <a:srgbClr val="CFE1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10" name="Square"/>
            <p:cNvSpPr/>
            <p:nvPr/>
          </p:nvSpPr>
          <p:spPr>
            <a:xfrm>
              <a:off x="409949" y="-1"/>
              <a:ext cx="355956" cy="355956"/>
            </a:xfrm>
            <a:prstGeom prst="rect">
              <a:avLst/>
            </a:prstGeom>
            <a:solidFill>
              <a:srgbClr val="AFC2D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11" name="Square"/>
            <p:cNvSpPr/>
            <p:nvPr/>
          </p:nvSpPr>
          <p:spPr>
            <a:xfrm>
              <a:off x="418231" y="438934"/>
              <a:ext cx="355956" cy="355956"/>
            </a:xfrm>
            <a:prstGeom prst="rect">
              <a:avLst/>
            </a:prstGeom>
            <a:solidFill>
              <a:srgbClr val="F6B78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3023666-563E-0C44-AF82-61770A1DF84A}"/>
              </a:ext>
            </a:extLst>
          </p:cNvPr>
          <p:cNvSpPr txBox="1"/>
          <p:nvPr/>
        </p:nvSpPr>
        <p:spPr>
          <a:xfrm>
            <a:off x="6288136" y="3245844"/>
            <a:ext cx="5757420" cy="1508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dirty="0">
                <a:solidFill>
                  <a:srgbClr val="183687"/>
                </a:solidFill>
                <a:latin typeface="Poppins" pitchFamily="2" charset="77"/>
                <a:cs typeface="Poppins" pitchFamily="2" charset="77"/>
              </a:rPr>
              <a:t>The quick brown fox jumps over the lazy dog.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dirty="0">
                <a:solidFill>
                  <a:srgbClr val="183687"/>
                </a:solidFill>
                <a:latin typeface="Poppins" pitchFamily="2" charset="77"/>
                <a:cs typeface="Poppins" pitchFamily="2" charset="77"/>
              </a:rPr>
              <a:t>The quick brown fox jumps over the lazy dog.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dirty="0">
                <a:solidFill>
                  <a:srgbClr val="183687"/>
                </a:solidFill>
                <a:latin typeface="Poppins" pitchFamily="2" charset="77"/>
                <a:cs typeface="Poppins" pitchFamily="2" charset="77"/>
              </a:rPr>
              <a:t>The quick brown fox jumps over the lazy dog.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dirty="0">
                <a:solidFill>
                  <a:srgbClr val="183687"/>
                </a:solidFill>
                <a:latin typeface="Poppins" pitchFamily="2" charset="77"/>
                <a:cs typeface="Poppins" pitchFamily="2" charset="77"/>
              </a:rPr>
              <a:t>The quick brown fox jumps over the lazy dog.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2F3651-44B1-A7FC-81AE-772ED8FC450D}"/>
              </a:ext>
            </a:extLst>
          </p:cNvPr>
          <p:cNvSpPr txBox="1"/>
          <p:nvPr/>
        </p:nvSpPr>
        <p:spPr>
          <a:xfrm>
            <a:off x="320233" y="3251318"/>
            <a:ext cx="5757420" cy="1508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  <a:defRPr sz="1800"/>
            </a:pPr>
            <a:r>
              <a:rPr lang="en-US" dirty="0">
                <a:solidFill>
                  <a:srgbClr val="183687"/>
                </a:solidFill>
                <a:latin typeface="Poppins" pitchFamily="2" charset="77"/>
                <a:cs typeface="Poppins" pitchFamily="2" charset="77"/>
              </a:rPr>
              <a:t>The quick brown fox jumps over the lazy dog.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 sz="1800"/>
            </a:pPr>
            <a:r>
              <a:rPr lang="en-US" dirty="0">
                <a:solidFill>
                  <a:srgbClr val="183687"/>
                </a:solidFill>
                <a:latin typeface="Poppins" pitchFamily="2" charset="77"/>
                <a:cs typeface="Poppins" pitchFamily="2" charset="77"/>
              </a:rPr>
              <a:t>The quick brown fox jumps over the lazy dog.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 sz="1800"/>
            </a:pPr>
            <a:r>
              <a:rPr lang="en-US" dirty="0">
                <a:solidFill>
                  <a:srgbClr val="183687"/>
                </a:solidFill>
                <a:latin typeface="Poppins" pitchFamily="2" charset="77"/>
                <a:cs typeface="Poppins" pitchFamily="2" charset="77"/>
              </a:rPr>
              <a:t>The quick brown fox jumps over the lazy dog.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 sz="1800"/>
            </a:pPr>
            <a:r>
              <a:rPr lang="en-US" dirty="0">
                <a:solidFill>
                  <a:srgbClr val="183687"/>
                </a:solidFill>
                <a:latin typeface="Poppins" pitchFamily="2" charset="77"/>
                <a:cs typeface="Poppins" pitchFamily="2" charset="77"/>
              </a:rPr>
              <a:t>The quick brown fox jumps over the lazy dog.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Rectangle"/>
          <p:cNvSpPr/>
          <p:nvPr/>
        </p:nvSpPr>
        <p:spPr>
          <a:xfrm>
            <a:off x="6740876" y="0"/>
            <a:ext cx="5453950" cy="6858000"/>
          </a:xfrm>
          <a:prstGeom prst="rect">
            <a:avLst/>
          </a:prstGeom>
          <a:solidFill>
            <a:srgbClr val="13267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415" name="Google Shape;405;p10"/>
          <p:cNvSpPr txBox="1">
            <a:spLocks noGrp="1"/>
          </p:cNvSpPr>
          <p:nvPr>
            <p:ph type="sldNum" sz="quarter" idx="4294967295"/>
          </p:nvPr>
        </p:nvSpPr>
        <p:spPr>
          <a:xfrm>
            <a:off x="11605248" y="6235698"/>
            <a:ext cx="205749" cy="3072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5</a:t>
            </a:fld>
            <a:endParaRPr/>
          </a:p>
        </p:txBody>
      </p:sp>
      <p:grpSp>
        <p:nvGrpSpPr>
          <p:cNvPr id="1428" name="Group"/>
          <p:cNvGrpSpPr/>
          <p:nvPr/>
        </p:nvGrpSpPr>
        <p:grpSpPr>
          <a:xfrm>
            <a:off x="12796123" y="365141"/>
            <a:ext cx="1208984" cy="2053723"/>
            <a:chOff x="0" y="0"/>
            <a:chExt cx="1208982" cy="2053722"/>
          </a:xfrm>
        </p:grpSpPr>
        <p:sp>
          <p:nvSpPr>
            <p:cNvPr id="1416" name="Square"/>
            <p:cNvSpPr/>
            <p:nvPr/>
          </p:nvSpPr>
          <p:spPr>
            <a:xfrm>
              <a:off x="8280" y="1283678"/>
              <a:ext cx="355958" cy="355956"/>
            </a:xfrm>
            <a:prstGeom prst="rect">
              <a:avLst/>
            </a:prstGeom>
            <a:solidFill>
              <a:srgbClr val="00D4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17" name="Square"/>
            <p:cNvSpPr/>
            <p:nvPr/>
          </p:nvSpPr>
          <p:spPr>
            <a:xfrm>
              <a:off x="414089" y="1283678"/>
              <a:ext cx="355956" cy="355956"/>
            </a:xfrm>
            <a:prstGeom prst="rect">
              <a:avLst/>
            </a:prstGeom>
            <a:solidFill>
              <a:srgbClr val="00B08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18" name="Square"/>
            <p:cNvSpPr/>
            <p:nvPr/>
          </p:nvSpPr>
          <p:spPr>
            <a:xfrm>
              <a:off x="853025" y="869586"/>
              <a:ext cx="355957" cy="355956"/>
            </a:xfrm>
            <a:prstGeom prst="rect">
              <a:avLst/>
            </a:prstGeom>
            <a:solidFill>
              <a:srgbClr val="EFCD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19" name="Square"/>
            <p:cNvSpPr/>
            <p:nvPr/>
          </p:nvSpPr>
          <p:spPr>
            <a:xfrm>
              <a:off x="438934" y="869586"/>
              <a:ext cx="355956" cy="355956"/>
            </a:xfrm>
            <a:prstGeom prst="rect">
              <a:avLst/>
            </a:prstGeom>
            <a:solidFill>
              <a:srgbClr val="F2D7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20" name="Square"/>
            <p:cNvSpPr/>
            <p:nvPr/>
          </p:nvSpPr>
          <p:spPr>
            <a:xfrm>
              <a:off x="8280" y="869586"/>
              <a:ext cx="355958" cy="355956"/>
            </a:xfrm>
            <a:prstGeom prst="rect">
              <a:avLst/>
            </a:prstGeom>
            <a:solidFill>
              <a:srgbClr val="F5E19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21" name="Square"/>
            <p:cNvSpPr/>
            <p:nvPr/>
          </p:nvSpPr>
          <p:spPr>
            <a:xfrm>
              <a:off x="8280" y="455498"/>
              <a:ext cx="355958" cy="355956"/>
            </a:xfrm>
            <a:prstGeom prst="rect">
              <a:avLst/>
            </a:prstGeom>
            <a:solidFill>
              <a:srgbClr val="FF67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22" name="Square"/>
            <p:cNvSpPr/>
            <p:nvPr/>
          </p:nvSpPr>
          <p:spPr>
            <a:xfrm>
              <a:off x="12423" y="1697766"/>
              <a:ext cx="355955" cy="355956"/>
            </a:xfrm>
            <a:prstGeom prst="rect">
              <a:avLst/>
            </a:prstGeom>
            <a:solidFill>
              <a:srgbClr val="2D8B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23" name="Square"/>
            <p:cNvSpPr/>
            <p:nvPr/>
          </p:nvSpPr>
          <p:spPr>
            <a:xfrm>
              <a:off x="430652" y="1697766"/>
              <a:ext cx="355957" cy="355956"/>
            </a:xfrm>
            <a:prstGeom prst="rect">
              <a:avLst/>
            </a:prstGeom>
            <a:solidFill>
              <a:srgbClr val="015BC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24" name="Square"/>
            <p:cNvSpPr/>
            <p:nvPr/>
          </p:nvSpPr>
          <p:spPr>
            <a:xfrm>
              <a:off x="840603" y="1697766"/>
              <a:ext cx="355956" cy="355956"/>
            </a:xfrm>
            <a:prstGeom prst="rect">
              <a:avLst/>
            </a:prstGeom>
            <a:solidFill>
              <a:srgbClr val="13368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25" name="Square"/>
            <p:cNvSpPr/>
            <p:nvPr/>
          </p:nvSpPr>
          <p:spPr>
            <a:xfrm>
              <a:off x="-1" y="12422"/>
              <a:ext cx="355956" cy="355956"/>
            </a:xfrm>
            <a:prstGeom prst="rect">
              <a:avLst/>
            </a:prstGeom>
            <a:solidFill>
              <a:srgbClr val="CFE1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26" name="Square"/>
            <p:cNvSpPr/>
            <p:nvPr/>
          </p:nvSpPr>
          <p:spPr>
            <a:xfrm>
              <a:off x="409948" y="-1"/>
              <a:ext cx="355956" cy="355956"/>
            </a:xfrm>
            <a:prstGeom prst="rect">
              <a:avLst/>
            </a:prstGeom>
            <a:solidFill>
              <a:srgbClr val="AFC2D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27" name="Square"/>
            <p:cNvSpPr/>
            <p:nvPr/>
          </p:nvSpPr>
          <p:spPr>
            <a:xfrm>
              <a:off x="418230" y="438934"/>
              <a:ext cx="355956" cy="355956"/>
            </a:xfrm>
            <a:prstGeom prst="rect">
              <a:avLst/>
            </a:prstGeom>
            <a:solidFill>
              <a:srgbClr val="F6B78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1429" name="eCaring Background Story Impact"/>
          <p:cNvSpPr txBox="1">
            <a:spLocks noGrp="1"/>
          </p:cNvSpPr>
          <p:nvPr>
            <p:ph type="title"/>
          </p:nvPr>
        </p:nvSpPr>
        <p:spPr>
          <a:xfrm>
            <a:off x="575733" y="247911"/>
            <a:ext cx="10515601" cy="9318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3267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b="1" dirty="0">
                <a:latin typeface="Poppins" pitchFamily="2" charset="77"/>
                <a:cs typeface="Poppins" pitchFamily="2" charset="77"/>
              </a:rPr>
              <a:t>Title</a:t>
            </a:r>
            <a:endParaRPr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30" name="Rectangle"/>
          <p:cNvSpPr/>
          <p:nvPr/>
        </p:nvSpPr>
        <p:spPr>
          <a:xfrm>
            <a:off x="575732" y="1179774"/>
            <a:ext cx="1160339" cy="113860"/>
          </a:xfrm>
          <a:prstGeom prst="rect">
            <a:avLst/>
          </a:prstGeom>
          <a:solidFill>
            <a:srgbClr val="27CEA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431" name="HouseWorks and affiliates of Richard Barasch (30-year veteran of the healthcare industry) acquired a controlling interest in eCaring…"/>
          <p:cNvSpPr txBox="1"/>
          <p:nvPr/>
        </p:nvSpPr>
        <p:spPr>
          <a:xfrm>
            <a:off x="7539838" y="3425895"/>
            <a:ext cx="3856022" cy="1631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600"/>
              </a:spcBef>
              <a:defRPr sz="1800" b="1">
                <a:solidFill>
                  <a:srgbClr val="FFFFFF"/>
                </a:solidFill>
              </a:defRPr>
            </a:pPr>
            <a:r>
              <a:rPr lang="en-US" b="1" dirty="0">
                <a:latin typeface="Poppins SemiBold" pitchFamily="2" charset="77"/>
                <a:cs typeface="Poppins SemiBold" pitchFamily="2" charset="77"/>
              </a:rPr>
              <a:t>The quick brown fox jumps over the lazy dog. The quick brown fox jumps over the lazy dog.</a:t>
            </a:r>
          </a:p>
          <a:p>
            <a:pPr algn="ctr">
              <a:spcBef>
                <a:spcPts val="600"/>
              </a:spcBef>
              <a:defRPr sz="1800" b="1">
                <a:solidFill>
                  <a:srgbClr val="FFFFFF"/>
                </a:solidFill>
              </a:defRPr>
            </a:pPr>
            <a:endParaRPr lang="en-US" dirty="0"/>
          </a:p>
          <a:p>
            <a:pPr algn="ctr">
              <a:spcBef>
                <a:spcPts val="600"/>
              </a:spcBef>
              <a:defRPr sz="1800" b="1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66C2A1-1103-BB27-F06F-2B126EB6FD5F}"/>
              </a:ext>
            </a:extLst>
          </p:cNvPr>
          <p:cNvSpPr txBox="1"/>
          <p:nvPr/>
        </p:nvSpPr>
        <p:spPr>
          <a:xfrm>
            <a:off x="779595" y="2225497"/>
            <a:ext cx="5757420" cy="20159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>
              <a:spcBef>
                <a:spcPts val="600"/>
              </a:spcBef>
              <a:defRPr sz="1800"/>
            </a:pPr>
            <a:r>
              <a:rPr lang="en-US" sz="2800" b="1" dirty="0">
                <a:solidFill>
                  <a:srgbClr val="183687"/>
                </a:solidFill>
                <a:latin typeface="Poppins SemiBold" pitchFamily="2" charset="77"/>
                <a:cs typeface="Poppins SemiBold" pitchFamily="2" charset="77"/>
              </a:rPr>
              <a:t>Subtitle</a:t>
            </a:r>
          </a:p>
          <a:p>
            <a:pPr>
              <a:spcBef>
                <a:spcPts val="600"/>
              </a:spcBef>
              <a:defRPr sz="1800"/>
            </a:pPr>
            <a:r>
              <a:rPr lang="en-US" dirty="0">
                <a:solidFill>
                  <a:srgbClr val="183687"/>
                </a:solidFill>
                <a:latin typeface="Poppins" pitchFamily="2" charset="77"/>
                <a:cs typeface="Poppins" pitchFamily="2" charset="77"/>
              </a:rPr>
              <a:t>The quick brown fox jumps over the lazy dog.</a:t>
            </a:r>
          </a:p>
          <a:p>
            <a:pPr>
              <a:spcBef>
                <a:spcPts val="600"/>
              </a:spcBef>
              <a:defRPr sz="1800"/>
            </a:pPr>
            <a:r>
              <a:rPr lang="en-US" dirty="0">
                <a:solidFill>
                  <a:srgbClr val="183687"/>
                </a:solidFill>
                <a:latin typeface="Poppins" pitchFamily="2" charset="77"/>
                <a:cs typeface="Poppins" pitchFamily="2" charset="77"/>
              </a:rPr>
              <a:t>The quick brown fox jumps over the lazy dog.</a:t>
            </a:r>
          </a:p>
          <a:p>
            <a:pPr>
              <a:spcBef>
                <a:spcPts val="600"/>
              </a:spcBef>
              <a:defRPr sz="1800"/>
            </a:pPr>
            <a:r>
              <a:rPr lang="en-US" dirty="0">
                <a:solidFill>
                  <a:srgbClr val="183687"/>
                </a:solidFill>
                <a:latin typeface="Poppins" pitchFamily="2" charset="77"/>
                <a:cs typeface="Poppins" pitchFamily="2" charset="77"/>
              </a:rPr>
              <a:t>The quick brown fox jumps over the lazy dog.</a:t>
            </a:r>
          </a:p>
          <a:p>
            <a:pPr>
              <a:spcBef>
                <a:spcPts val="600"/>
              </a:spcBef>
              <a:defRPr sz="1800"/>
            </a:pPr>
            <a:r>
              <a:rPr lang="en-US" dirty="0">
                <a:solidFill>
                  <a:srgbClr val="183687"/>
                </a:solidFill>
                <a:latin typeface="Poppins" pitchFamily="2" charset="77"/>
                <a:cs typeface="Poppins" pitchFamily="2" charset="77"/>
              </a:rPr>
              <a:t>The quick brown fox jumps over the lazy dog.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Rectangle"/>
          <p:cNvSpPr/>
          <p:nvPr/>
        </p:nvSpPr>
        <p:spPr>
          <a:xfrm>
            <a:off x="-1" y="0"/>
            <a:ext cx="6021722" cy="6858001"/>
          </a:xfrm>
          <a:prstGeom prst="rect">
            <a:avLst/>
          </a:prstGeom>
          <a:solidFill>
            <a:srgbClr val="13267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440" name="Philadelphia Stats Story"/>
          <p:cNvSpPr txBox="1"/>
          <p:nvPr/>
        </p:nvSpPr>
        <p:spPr>
          <a:xfrm>
            <a:off x="575731" y="247911"/>
            <a:ext cx="6021725" cy="1885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b="1" dirty="0">
                <a:latin typeface="Poppins" pitchFamily="2" charset="77"/>
                <a:cs typeface="Poppins" pitchFamily="2" charset="77"/>
              </a:rPr>
              <a:t>Title</a:t>
            </a:r>
            <a:endParaRPr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41" name="Google Shape;310;p4"/>
          <p:cNvSpPr txBox="1">
            <a:spLocks noGrp="1"/>
          </p:cNvSpPr>
          <p:nvPr>
            <p:ph type="sldNum" sz="quarter" idx="4294967295"/>
          </p:nvPr>
        </p:nvSpPr>
        <p:spPr>
          <a:xfrm>
            <a:off x="11605248" y="6235698"/>
            <a:ext cx="205749" cy="3072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442" name="Rectangle"/>
          <p:cNvSpPr/>
          <p:nvPr/>
        </p:nvSpPr>
        <p:spPr>
          <a:xfrm>
            <a:off x="575732" y="1921455"/>
            <a:ext cx="1160339" cy="113860"/>
          </a:xfrm>
          <a:prstGeom prst="rect">
            <a:avLst/>
          </a:prstGeom>
          <a:solidFill>
            <a:srgbClr val="27CEA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450" name="eCaring acquired Home Care IT (HCIT), a SaaS based Home Care management product for the Home Care industry"/>
          <p:cNvSpPr txBox="1"/>
          <p:nvPr/>
        </p:nvSpPr>
        <p:spPr>
          <a:xfrm>
            <a:off x="393966" y="2894919"/>
            <a:ext cx="5131239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spcBef>
                <a:spcPts val="600"/>
              </a:spcBef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b="1" dirty="0">
                <a:latin typeface="Poppins SemiBold" pitchFamily="2" charset="77"/>
                <a:cs typeface="Poppins SemiBold" pitchFamily="2" charset="77"/>
              </a:rPr>
              <a:t>The quick brown fox jumps over the lazy dog. The quick brown fox jumps over the lazy dog.</a:t>
            </a:r>
            <a:endParaRPr b="1" dirty="0"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A46F87-4A11-F177-F8FF-406B6B46C400}"/>
              </a:ext>
            </a:extLst>
          </p:cNvPr>
          <p:cNvSpPr txBox="1"/>
          <p:nvPr/>
        </p:nvSpPr>
        <p:spPr>
          <a:xfrm>
            <a:off x="6265704" y="1458236"/>
            <a:ext cx="5350564" cy="11541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sz="2800" b="1" dirty="0">
                <a:solidFill>
                  <a:srgbClr val="183687"/>
                </a:solidFill>
              </a:rPr>
              <a:t>Subtitle</a:t>
            </a:r>
            <a:endParaRPr lang="en-US" sz="2800" b="1" dirty="0">
              <a:latin typeface="Poppins SemiBold" pitchFamily="2" charset="77"/>
              <a:cs typeface="Poppins SemiBold" pitchFamily="2" charset="77"/>
            </a:endParaRPr>
          </a:p>
          <a:p>
            <a:pPr>
              <a:spcBef>
                <a:spcPts val="600"/>
              </a:spcBef>
              <a:defRPr sz="1800"/>
            </a:pPr>
            <a:r>
              <a:rPr lang="en-US" dirty="0">
                <a:solidFill>
                  <a:srgbClr val="183687"/>
                </a:solidFill>
                <a:latin typeface="Poppins" pitchFamily="2" charset="77"/>
                <a:cs typeface="Poppins" pitchFamily="2" charset="77"/>
              </a:rPr>
              <a:t>The quick brown fox jumps over the lazy dog. The quick brown fox jumps over the lazy dog.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Thank You"/>
          <p:cNvSpPr txBox="1"/>
          <p:nvPr/>
        </p:nvSpPr>
        <p:spPr>
          <a:xfrm>
            <a:off x="4791478" y="3105259"/>
            <a:ext cx="2609044" cy="647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90000"/>
              </a:lnSpc>
              <a:defRPr sz="39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b="1" dirty="0">
                <a:latin typeface="Poppins ExtraBold" pitchFamily="2" charset="77"/>
                <a:cs typeface="Poppins ExtraBold" pitchFamily="2" charset="77"/>
              </a:rPr>
              <a:t>Appendix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Thank You"/>
          <p:cNvSpPr txBox="1"/>
          <p:nvPr/>
        </p:nvSpPr>
        <p:spPr>
          <a:xfrm>
            <a:off x="4670451" y="3105259"/>
            <a:ext cx="2851097" cy="647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90000"/>
              </a:lnSpc>
              <a:defRPr sz="39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b="1" dirty="0">
                <a:latin typeface="Poppins ExtraBold" pitchFamily="2" charset="77"/>
                <a:cs typeface="Poppins ExtraBold" pitchFamily="2" charset="77"/>
              </a:rPr>
              <a:t>Thank You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219</Words>
  <Application>Microsoft Macintosh PowerPoint</Application>
  <PresentationFormat>Widescreen</PresentationFormat>
  <Paragraphs>42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12 pt. Helvetica* 65 Medium   0</vt:lpstr>
      <vt:lpstr>Arial</vt:lpstr>
      <vt:lpstr>Arial Black</vt:lpstr>
      <vt:lpstr>Calibri Light</vt:lpstr>
      <vt:lpstr>Cambria</vt:lpstr>
      <vt:lpstr>Gill Sans</vt:lpstr>
      <vt:lpstr>Helvetica</vt:lpstr>
      <vt:lpstr>Helvetica Neue Light</vt:lpstr>
      <vt:lpstr>Poppins</vt:lpstr>
      <vt:lpstr>Poppins ExtraBold</vt:lpstr>
      <vt:lpstr>Poppins SemiBold</vt:lpstr>
      <vt:lpstr>Times Roman</vt:lpstr>
      <vt:lpstr>Office Theme</vt:lpstr>
      <vt:lpstr>PowerPoint Presentation</vt:lpstr>
      <vt:lpstr>PowerPoint Presentation</vt:lpstr>
      <vt:lpstr>Title</vt:lpstr>
      <vt:lpstr>Title</vt:lpstr>
      <vt:lpstr>Title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David Zampese</cp:lastModifiedBy>
  <cp:revision>8</cp:revision>
  <dcterms:modified xsi:type="dcterms:W3CDTF">2022-07-21T17:44:37Z</dcterms:modified>
</cp:coreProperties>
</file>