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8E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8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B7AAF-9916-F462-2101-9668CCB87A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A7BADB-C13C-1E2E-AC6C-89C66B28D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A796C-EF9C-1FB5-9E6F-16125F760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412CC-BB86-D2AB-6C31-EF0EB072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36906-EA7D-133F-208B-1640CECD5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71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83806-0FDA-A65E-E930-3578F9AC8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EB4209-712C-4E51-956E-094110C61B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04259-36CD-BB47-C636-44252794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623DD-CB67-62F3-5F12-543C07267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B5B68-FF19-FD94-8BD9-FDAFE7400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78627-D401-8B69-8921-0CC95E8A1F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715617-FDF1-7BFF-D038-1918DFA69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890E1-4366-00B1-0218-4622ED60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FE976-71C3-F81A-3B2C-236089CBC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BF25C-A36C-A49D-4B9A-663E0C27C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24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B8B32-C1F5-D640-FE01-1DD267AEF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C100D-9504-947E-0A7D-1B8C43E0BB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6B3DB-9063-3CF0-75A4-03649AD53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8A215-3FB1-AC22-8A8B-6588AF823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68131-CE46-46F2-1710-0D2C8A798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38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2030-25D9-1563-27AA-F6E0E36B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7ABD3-958F-AECE-9D6D-17FEB608F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8B3B9-0B47-F994-8497-C81BB4A59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F14C5-7852-CA51-0E40-6E525B30E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C0ABA-4DA6-E36A-0582-D0B28D3C8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3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2888A-D155-2D37-4E3D-4E70B0851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A42C1-2C82-C652-24D2-AB865BC2A3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86D95D-A945-2F41-FEB0-F71D5A111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05277-C386-DDB4-6AAE-FF1D1EA7A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15131D-9656-79D6-15A8-EFD416F4D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879938-AD2B-A6ED-7741-93F3F97D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9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9D02-99B5-530A-2947-5F1C2605C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E7EE3-538E-CA0A-861D-AC4A6853C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29DAA5-7E4F-F781-129D-BBB044086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98A231-6FBC-7E30-8DD9-4185213B48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665C26-F963-DA02-5332-B8DA4D5A3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3B200B-342F-D9F7-A3A7-801F739F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D648D4-8FD4-6ABD-8B4A-AD412A664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7343A9-08CA-9685-83C5-17E27250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1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B943D-AA68-AFBD-E2F7-16588C143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D3233D-BA64-DB81-B0C7-56CA9B23A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751505-3807-72D6-1B08-24F6281CC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21C4D1-16E2-A276-155B-10D35D99D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76D73D-9579-340C-ED63-AD1126170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BD68E1-7851-4066-7769-213E263A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129F5-16C3-F17B-CD29-8B53DCC4D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4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6E58C-5D3D-88A2-4066-D92F0799C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97EC70-1C94-83C2-7DBB-C8306F724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61CCB-C839-B04C-27E6-5E60E52B5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1D271-69EB-9A4D-D6F8-9075D6B4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B4012-E472-9FF0-F718-35961BD2E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38039-90E0-72C2-A24D-126B204D0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33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C0048-20F7-B4BC-7AC7-53E58D285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FBE8A2-0230-93C4-DCA0-31ABDE07C6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728A3A-18D0-6B50-E040-F72A36C36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88BB4E-75F7-548A-7917-34CB32C68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F917D5-A22D-3B1F-5739-0C947C594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5860E-804E-1BD9-13F4-4EEA60B64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4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235B5C-0C24-113C-8448-05E276980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4A05DB-8F55-0411-8BC5-219B13245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993F05-8F63-F26F-143F-24834B646B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0BD7EE-BB93-4CEF-9E15-8631A95F8AFF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48D25-5ABA-0DB9-F1C2-144D47270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1E25A-ED1A-991B-8F7A-CF0E93E50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EADD49-05E9-4254-AB46-75F8F06D2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15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65C3813-C8EE-9F79-77B0-B43CB5A0550C}"/>
              </a:ext>
            </a:extLst>
          </p:cNvPr>
          <p:cNvSpPr/>
          <p:nvPr/>
        </p:nvSpPr>
        <p:spPr>
          <a:xfrm>
            <a:off x="-30822" y="-51371"/>
            <a:ext cx="12287892" cy="696587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card with white text and colorful triangles&#10;&#10;AI-generated content may be incorrect.">
            <a:extLst>
              <a:ext uri="{FF2B5EF4-FFF2-40B4-BE49-F238E27FC236}">
                <a16:creationId xmlns:a16="http://schemas.microsoft.com/office/drawing/2014/main" id="{A175636E-8051-9817-15B4-C246E66406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4" y="0"/>
            <a:ext cx="12192000" cy="6858000"/>
          </a:xfrm>
          <a:prstGeom prst="rect">
            <a:avLst/>
          </a:prstGeom>
        </p:spPr>
      </p:pic>
      <p:pic>
        <p:nvPicPr>
          <p:cNvPr id="8" name="Picture 7" descr="A qr code on a black background&#10;&#10;AI-generated content may be incorrect.">
            <a:extLst>
              <a:ext uri="{FF2B5EF4-FFF2-40B4-BE49-F238E27FC236}">
                <a16:creationId xmlns:a16="http://schemas.microsoft.com/office/drawing/2014/main" id="{1BA72196-50F2-DE5E-80E6-3E6724E968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571" y="4582273"/>
            <a:ext cx="1229687" cy="1229687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87F66993-F8FA-7273-8553-F3C69841F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48" y="5740041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EF8E15"/>
                </a:solidFill>
              </a:rPr>
              <a:t>www.mnlcoa.org</a:t>
            </a:r>
            <a:r>
              <a:rPr lang="en-US" b="1" dirty="0">
                <a:solidFill>
                  <a:srgbClr val="EF8E15"/>
                </a:solidFill>
              </a:rPr>
              <a:t>/</a:t>
            </a:r>
            <a:r>
              <a:rPr lang="en-US" b="1" dirty="0"/>
              <a:t>2025Summit</a:t>
            </a:r>
          </a:p>
        </p:txBody>
      </p:sp>
    </p:spTree>
    <p:extLst>
      <p:ext uri="{BB962C8B-B14F-4D97-AF65-F5344CB8AC3E}">
        <p14:creationId xmlns:p14="http://schemas.microsoft.com/office/powerpoint/2010/main" val="3450294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www.mnlcoa.org/2025Summit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Adam Suomala</dc:creator>
  <cp:lastModifiedBy>Adam Suomala</cp:lastModifiedBy>
  <cp:revision>1</cp:revision>
  <dcterms:created xsi:type="dcterms:W3CDTF">2025-11-03T14:49:12Z</dcterms:created>
  <dcterms:modified xsi:type="dcterms:W3CDTF">2025-11-03T14:57:26Z</dcterms:modified>
</cp:coreProperties>
</file>