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58" r:id="rId11"/>
    <p:sldId id="25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A8A48-E3D7-4440-90CA-6461DC2029F9}" v="36" dt="2026-03-03T15:42:33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7581" autoAdjust="0"/>
  </p:normalViewPr>
  <p:slideViewPr>
    <p:cSldViewPr snapToGrid="0">
      <p:cViewPr>
        <p:scale>
          <a:sx n="63" d="100"/>
          <a:sy n="63" d="100"/>
        </p:scale>
        <p:origin x="1454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E99FD-B00C-412D-8DCF-170503A1A4C0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07B36-32D1-44C3-AD19-275BA0DDA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25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07B36-32D1-44C3-AD19-275BA0DDA82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613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07B36-32D1-44C3-AD19-275BA0DDA82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934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07B36-32D1-44C3-AD19-275BA0DDA82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970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07B36-32D1-44C3-AD19-275BA0DDA82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275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07B36-32D1-44C3-AD19-275BA0DDA82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67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0562-F717-4B81-B9D4-9019BBB59273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9A0C-071E-4EB2-8F48-AC16B41E67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21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0562-F717-4B81-B9D4-9019BBB59273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9A0C-071E-4EB2-8F48-AC16B41E67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02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0562-F717-4B81-B9D4-9019BBB59273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9A0C-071E-4EB2-8F48-AC16B41E67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13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0562-F717-4B81-B9D4-9019BBB59273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9A0C-071E-4EB2-8F48-AC16B41E67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51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0562-F717-4B81-B9D4-9019BBB59273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9A0C-071E-4EB2-8F48-AC16B41E67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41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0562-F717-4B81-B9D4-9019BBB59273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9A0C-071E-4EB2-8F48-AC16B41E67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64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0562-F717-4B81-B9D4-9019BBB59273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9A0C-071E-4EB2-8F48-AC16B41E67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81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0562-F717-4B81-B9D4-9019BBB59273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9A0C-071E-4EB2-8F48-AC16B41E67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339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0562-F717-4B81-B9D4-9019BBB59273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9A0C-071E-4EB2-8F48-AC16B41E67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339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0562-F717-4B81-B9D4-9019BBB59273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9A0C-071E-4EB2-8F48-AC16B41E67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45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0562-F717-4B81-B9D4-9019BBB59273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9A0C-071E-4EB2-8F48-AC16B41E67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7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3420562-F717-4B81-B9D4-9019BBB59273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7499A0C-071E-4EB2-8F48-AC16B41E67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789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92F26C-FCEC-FC52-60AA-64286DB27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" b="7918"/>
          <a:stretch>
            <a:fillRect/>
          </a:stretch>
        </p:blipFill>
        <p:spPr>
          <a:xfrm>
            <a:off x="-142875" y="-15239"/>
            <a:ext cx="12334875" cy="6673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437B25-278D-41AD-2947-130D55FE6BDC}"/>
              </a:ext>
            </a:extLst>
          </p:cNvPr>
          <p:cNvSpPr txBox="1"/>
          <p:nvPr/>
        </p:nvSpPr>
        <p:spPr>
          <a:xfrm>
            <a:off x="7986712" y="458658"/>
            <a:ext cx="3943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Tartan in the Age of Scott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6FB5A2-8754-1499-86E0-F68F4D0AEE6E}"/>
              </a:ext>
            </a:extLst>
          </p:cNvPr>
          <p:cNvSpPr txBox="1"/>
          <p:nvPr/>
        </p:nvSpPr>
        <p:spPr>
          <a:xfrm>
            <a:off x="9401178" y="1874728"/>
            <a:ext cx="2528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Rosie Waine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09A2E-1705-427B-CF61-E732BA43CA89}"/>
              </a:ext>
            </a:extLst>
          </p:cNvPr>
          <p:cNvSpPr txBox="1"/>
          <p:nvPr/>
        </p:nvSpPr>
        <p:spPr>
          <a:xfrm>
            <a:off x="9401177" y="2244060"/>
            <a:ext cx="2528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Historian and Curator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35D2F-13D9-5FD2-DD53-FDF56FF6FE7D}"/>
              </a:ext>
            </a:extLst>
          </p:cNvPr>
          <p:cNvSpPr txBox="1"/>
          <p:nvPr/>
        </p:nvSpPr>
        <p:spPr>
          <a:xfrm flipH="1">
            <a:off x="0" y="662769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Cambria" panose="02040503050406030204" pitchFamily="18" charset="0"/>
                <a:ea typeface="Cambria" panose="02040503050406030204" pitchFamily="18" charset="0"/>
              </a:rPr>
              <a:t>William Home Lizars (after), ‘The Procession at the Castle Esplanade during George IV's visit to Edinburgh, 1822</a:t>
            </a:r>
            <a:r>
              <a:rPr lang="en-GB" sz="1000" i="1" dirty="0">
                <a:latin typeface="Cambria" panose="02040503050406030204" pitchFamily="18" charset="0"/>
                <a:ea typeface="Cambria" panose="02040503050406030204" pitchFamily="18" charset="0"/>
              </a:rPr>
              <a:t>’,  </a:t>
            </a:r>
            <a:r>
              <a:rPr lang="en-GB" sz="1000" dirty="0">
                <a:latin typeface="Cambria" panose="02040503050406030204" pitchFamily="18" charset="0"/>
                <a:ea typeface="Cambria" panose="02040503050406030204" pitchFamily="18" charset="0"/>
              </a:rPr>
              <a:t>National Galleries Scotland collection. Image: National Galleries Scotland	</a:t>
            </a:r>
          </a:p>
        </p:txBody>
      </p:sp>
    </p:spTree>
    <p:extLst>
      <p:ext uri="{BB962C8B-B14F-4D97-AF65-F5344CB8AC3E}">
        <p14:creationId xmlns:p14="http://schemas.microsoft.com/office/powerpoint/2010/main" val="1285237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0591C83-306D-6DA8-3ABD-E5606463A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65" y="0"/>
            <a:ext cx="5592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4029EB-E942-EF1C-4DD0-5B38621BC32E}"/>
              </a:ext>
            </a:extLst>
          </p:cNvPr>
          <p:cNvGrpSpPr/>
          <p:nvPr/>
        </p:nvGrpSpPr>
        <p:grpSpPr>
          <a:xfrm>
            <a:off x="339959" y="267625"/>
            <a:ext cx="4725164" cy="6322745"/>
            <a:chOff x="522440" y="267628"/>
            <a:chExt cx="4725164" cy="6322745"/>
          </a:xfrm>
        </p:grpSpPr>
        <p:pic>
          <p:nvPicPr>
            <p:cNvPr id="3" name="Picture 2" descr="Image">
              <a:extLst>
                <a:ext uri="{FF2B5EF4-FFF2-40B4-BE49-F238E27FC236}">
                  <a16:creationId xmlns:a16="http://schemas.microsoft.com/office/drawing/2014/main" id="{BA470DB2-A064-E6CB-5FD7-FEC4F88E6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" y="267629"/>
              <a:ext cx="2291575" cy="3055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Image">
              <a:extLst>
                <a:ext uri="{FF2B5EF4-FFF2-40B4-BE49-F238E27FC236}">
                  <a16:creationId xmlns:a16="http://schemas.microsoft.com/office/drawing/2014/main" id="{FD3EE21B-1C8F-91E5-B79F-9EA22DD79F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" r="2210" b="4379"/>
            <a:stretch/>
          </p:blipFill>
          <p:spPr bwMode="auto">
            <a:xfrm>
              <a:off x="2955537" y="267628"/>
              <a:ext cx="2291575" cy="3056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picture containing text, fabric&#10;&#10;Description automatically generated">
              <a:extLst>
                <a:ext uri="{FF2B5EF4-FFF2-40B4-BE49-F238E27FC236}">
                  <a16:creationId xmlns:a16="http://schemas.microsoft.com/office/drawing/2014/main" id="{DA555C83-CC8C-C516-FC83-F7D80E66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73526" y="3916295"/>
              <a:ext cx="3056089" cy="2292067"/>
            </a:xfrm>
            <a:prstGeom prst="rect">
              <a:avLst/>
            </a:prstGeom>
          </p:spPr>
        </p:pic>
        <p:pic>
          <p:nvPicPr>
            <p:cNvPr id="6" name="Picture 5" descr="A picture containing text, fabric&#10;&#10;Description automatically generated">
              <a:extLst>
                <a:ext uri="{FF2B5EF4-FFF2-40B4-BE49-F238E27FC236}">
                  <a16:creationId xmlns:a16="http://schemas.microsoft.com/office/drawing/2014/main" id="{FBE680F8-0FF9-2098-DCD0-113A0A9A0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0510" y="3916215"/>
              <a:ext cx="3055435" cy="2291576"/>
            </a:xfrm>
            <a:prstGeom prst="rect">
              <a:avLst/>
            </a:prstGeom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2E49A0D8-0DC1-D964-B32E-720F888B7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1" b="9332"/>
          <a:stretch>
            <a:fillRect/>
          </a:stretch>
        </p:blipFill>
        <p:spPr bwMode="auto">
          <a:xfrm>
            <a:off x="5519737" y="-2"/>
            <a:ext cx="667226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292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E4DF838-5986-9B8C-1C50-CA31A858A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42" y="221714"/>
            <a:ext cx="4920915" cy="64145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9283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© National Museums Scotland">
            <a:extLst>
              <a:ext uri="{FF2B5EF4-FFF2-40B4-BE49-F238E27FC236}">
                <a16:creationId xmlns:a16="http://schemas.microsoft.com/office/drawing/2014/main" id="{1209DF32-80E3-B362-5A50-D2EC0E16E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96" y="168440"/>
            <a:ext cx="4457608" cy="652112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015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F197052-D088-9B05-9023-B34ADF02C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42" y="-98272"/>
            <a:ext cx="5281110" cy="705454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A5282B6-AAC7-6BD1-D317-55DF29162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" t="2159" r="5405" b="4500"/>
          <a:stretch/>
        </p:blipFill>
        <p:spPr bwMode="auto">
          <a:xfrm>
            <a:off x="5814015" y="-98273"/>
            <a:ext cx="5281110" cy="705454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0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5D579-2214-A74B-1CD7-7B11659A1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42" y="234133"/>
            <a:ext cx="4384067" cy="638973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A4C715-EC64-41DE-43C0-7534959AD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75" y="234133"/>
            <a:ext cx="5083683" cy="638973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087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B8B553-46A2-E65B-CB77-5FEEC0047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825" y="643467"/>
            <a:ext cx="4052950" cy="557106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7A1BC9-E2E5-57DC-6438-3542A2346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657" y="643467"/>
            <a:ext cx="4220082" cy="557106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26858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95A920C-0252-A7F4-925D-845B481EE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CACCE0C-9030-F758-62B6-EB61738F2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49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6F4065-DE04-50C4-8ECD-6288BE4C20E1}"/>
              </a:ext>
            </a:extLst>
          </p:cNvPr>
          <p:cNvGrpSpPr/>
          <p:nvPr/>
        </p:nvGrpSpPr>
        <p:grpSpPr>
          <a:xfrm>
            <a:off x="691122" y="-40881"/>
            <a:ext cx="10809755" cy="6898881"/>
            <a:chOff x="1198739" y="191910"/>
            <a:chExt cx="10231261" cy="65296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88E28C-0DC0-F701-BA28-179056EA44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739" y="191910"/>
              <a:ext cx="4897261" cy="6529681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26EB088-11B2-6FCE-59BF-2456780D8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739" y="191910"/>
              <a:ext cx="4897261" cy="6529681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3645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3BA42-E670-D045-2105-5F3FC5392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1145"/>
            <a:ext cx="4811782" cy="641570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DBAD616-3D9A-0129-DEFA-1C6FD439E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25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311F75-CC7C-C697-7353-5708BB36B29C}"/>
              </a:ext>
            </a:extLst>
          </p:cNvPr>
          <p:cNvGrpSpPr/>
          <p:nvPr/>
        </p:nvGrpSpPr>
        <p:grpSpPr>
          <a:xfrm>
            <a:off x="1165672" y="243127"/>
            <a:ext cx="9860656" cy="6371746"/>
            <a:chOff x="1081664" y="188843"/>
            <a:chExt cx="10028672" cy="6480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253DA5B-DA49-1011-F208-07FE7FF7A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0101" y="188843"/>
              <a:ext cx="4860235" cy="648031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78F78D4-87EE-DF9F-3F0B-C3812AF99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39" r="15990"/>
            <a:stretch/>
          </p:blipFill>
          <p:spPr bwMode="auto">
            <a:xfrm>
              <a:off x="1081664" y="188843"/>
              <a:ext cx="4404736" cy="648031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514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11735</TotalTime>
  <Words>50</Words>
  <Application>Microsoft Office PowerPoint</Application>
  <PresentationFormat>Widescreen</PresentationFormat>
  <Paragraphs>9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Rosie Waine</dc:creator>
  <cp:lastModifiedBy>Rosie Waine</cp:lastModifiedBy>
  <cp:revision>2</cp:revision>
  <dcterms:created xsi:type="dcterms:W3CDTF">2026-01-22T14:52:06Z</dcterms:created>
  <dcterms:modified xsi:type="dcterms:W3CDTF">2026-03-03T18:44:09Z</dcterms:modified>
</cp:coreProperties>
</file>