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 ContentType="image/ti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5"/>
  </p:notesMasterIdLst>
  <p:handoutMasterIdLst>
    <p:handoutMasterId r:id="rId26"/>
  </p:handoutMasterIdLst>
  <p:sldIdLst>
    <p:sldId id="256" r:id="rId2"/>
    <p:sldId id="271" r:id="rId3"/>
    <p:sldId id="257" r:id="rId4"/>
    <p:sldId id="261" r:id="rId5"/>
    <p:sldId id="291" r:id="rId6"/>
    <p:sldId id="264" r:id="rId7"/>
    <p:sldId id="297" r:id="rId8"/>
    <p:sldId id="265" r:id="rId9"/>
    <p:sldId id="262" r:id="rId10"/>
    <p:sldId id="267" r:id="rId11"/>
    <p:sldId id="289" r:id="rId12"/>
    <p:sldId id="266" r:id="rId13"/>
    <p:sldId id="290" r:id="rId14"/>
    <p:sldId id="269" r:id="rId15"/>
    <p:sldId id="292" r:id="rId16"/>
    <p:sldId id="281" r:id="rId17"/>
    <p:sldId id="293" r:id="rId18"/>
    <p:sldId id="294" r:id="rId19"/>
    <p:sldId id="287" r:id="rId20"/>
    <p:sldId id="296" r:id="rId21"/>
    <p:sldId id="288" r:id="rId22"/>
    <p:sldId id="275" r:id="rId23"/>
    <p:sldId id="298" r:id="rId24"/>
  </p:sldIdLst>
  <p:sldSz cx="12192000" cy="6858000"/>
  <p:notesSz cx="6858000" cy="9144000"/>
  <p:defaultTextStyle>
    <a:defPPr rtl="0">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840" userDrawn="1">
          <p15:clr>
            <a:srgbClr val="A4A3A4"/>
          </p15:clr>
        </p15:guide>
        <p15:guide id="6" orient="horz" pos="2183"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3300"/>
    <a:srgbClr val="6D3200"/>
    <a:srgbClr val="197DCE"/>
    <a:srgbClr val="F7F1E4"/>
    <a:srgbClr val="B8D3E8"/>
    <a:srgbClr val="BC7FBB"/>
    <a:srgbClr val="7FC6E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5D213B1-FBD8-4ACB-9D99-BAE23335613F}" v="23" dt="2025-10-02T12:29:42.239"/>
  </p1510:revLst>
</p1510:revInfo>
</file>

<file path=ppt/tableStyles.xml><?xml version="1.0" encoding="utf-8"?>
<a:tblStyleLst xmlns:a="http://schemas.openxmlformats.org/drawingml/2006/main" def="{F2DE63D5-997A-4646-A377-4702673A728D}">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291" autoAdjust="0"/>
  </p:normalViewPr>
  <p:slideViewPr>
    <p:cSldViewPr snapToGrid="0" showGuides="1">
      <p:cViewPr>
        <p:scale>
          <a:sx n="60" d="100"/>
          <a:sy n="60" d="100"/>
        </p:scale>
        <p:origin x="840" y="-44"/>
      </p:cViewPr>
      <p:guideLst>
        <p:guide pos="3840"/>
        <p:guide orient="horz" pos="2183"/>
      </p:guideLst>
    </p:cSldViewPr>
  </p:slideViewPr>
  <p:notesTextViewPr>
    <p:cViewPr>
      <p:scale>
        <a:sx n="1" d="1"/>
        <a:sy n="1" d="1"/>
      </p:scale>
      <p:origin x="0" y="0"/>
    </p:cViewPr>
  </p:notesTextViewPr>
  <p:notesViewPr>
    <p:cSldViewPr snapToGrid="0">
      <p:cViewPr varScale="1">
        <p:scale>
          <a:sx n="89" d="100"/>
          <a:sy n="89" d="100"/>
        </p:scale>
        <p:origin x="3774" y="9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F861F19-DF91-4F64-BE48-EFD1CA52ADA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n-GB"/>
          </a:p>
        </p:txBody>
      </p:sp>
      <p:sp>
        <p:nvSpPr>
          <p:cNvPr id="3" name="Date Placeholder 2">
            <a:extLst>
              <a:ext uri="{FF2B5EF4-FFF2-40B4-BE49-F238E27FC236}">
                <a16:creationId xmlns:a16="http://schemas.microsoft.com/office/drawing/2014/main" id="{418CB0A0-0989-4B5B-B154-0629656CFC0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4DAC1BB3-33AC-4E5F-9276-7C38616204D0}" type="datetime1">
              <a:rPr lang="en-GB" smtClean="0"/>
              <a:t>02/10/2025</a:t>
            </a:fld>
            <a:endParaRPr lang="en-GB"/>
          </a:p>
        </p:txBody>
      </p:sp>
      <p:sp>
        <p:nvSpPr>
          <p:cNvPr id="4" name="Footer Placeholder 3">
            <a:extLst>
              <a:ext uri="{FF2B5EF4-FFF2-40B4-BE49-F238E27FC236}">
                <a16:creationId xmlns:a16="http://schemas.microsoft.com/office/drawing/2014/main" id="{61DD27BA-B4B9-4D27-9656-D54AFCB9F84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n-GB"/>
          </a:p>
        </p:txBody>
      </p:sp>
      <p:sp>
        <p:nvSpPr>
          <p:cNvPr id="5" name="Slide Number Placeholder 4">
            <a:extLst>
              <a:ext uri="{FF2B5EF4-FFF2-40B4-BE49-F238E27FC236}">
                <a16:creationId xmlns:a16="http://schemas.microsoft.com/office/drawing/2014/main" id="{0B101362-2FBF-46C0-B19B-AA1AE1D4BD2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B442E760-7E3D-4B19-8755-B96625BD0FBD}" type="slidenum">
              <a:rPr lang="en-GB" smtClean="0"/>
              <a:t>‹#›</a:t>
            </a:fld>
            <a:endParaRPr lang="en-GB"/>
          </a:p>
        </p:txBody>
      </p:sp>
    </p:spTree>
    <p:extLst>
      <p:ext uri="{BB962C8B-B14F-4D97-AF65-F5344CB8AC3E}">
        <p14:creationId xmlns:p14="http://schemas.microsoft.com/office/powerpoint/2010/main" val="200353309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n-GB" noProof="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rtl="0"/>
            <a:fld id="{D38480BA-C373-4AD6-8CC8-28F8C4465B67}" type="datetime1">
              <a:rPr lang="en-GB" noProof="0" smtClean="0"/>
              <a:t>02/10/2025</a:t>
            </a:fld>
            <a:endParaRPr lang="en-GB" noProof="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en-GB" noProof="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en-GB" noProof="0"/>
              <a:t>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n-GB" noProof="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53D78A92-0141-4330-8F3E-FAADFAC23844}" type="slidenum">
              <a:rPr lang="en-GB" noProof="0" smtClean="0"/>
              <a:t>‹#›</a:t>
            </a:fld>
            <a:endParaRPr lang="en-GB" noProof="0"/>
          </a:p>
        </p:txBody>
      </p:sp>
    </p:spTree>
    <p:extLst>
      <p:ext uri="{BB962C8B-B14F-4D97-AF65-F5344CB8AC3E}">
        <p14:creationId xmlns:p14="http://schemas.microsoft.com/office/powerpoint/2010/main" val="1748887737"/>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with Dat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DAC5403-E1D0-4032-A9FE-410B2982643C}"/>
              </a:ext>
            </a:extLst>
          </p:cNvPr>
          <p:cNvSpPr/>
          <p:nvPr userDrawn="1"/>
        </p:nvSpPr>
        <p:spPr>
          <a:xfrm>
            <a:off x="0" y="0"/>
            <a:ext cx="12192000" cy="6858000"/>
          </a:xfrm>
          <a:prstGeom prst="rect">
            <a:avLst/>
          </a:prstGeom>
          <a:blipFill>
            <a:blip r:embed="rId2"/>
            <a:srcRect/>
            <a:stretch>
              <a:fillRect/>
            </a:stretch>
          </a:blipFill>
          <a:ln w="12700" cap="flat">
            <a:noFill/>
            <a:prstDash val="solid"/>
            <a:miter/>
          </a:ln>
        </p:spPr>
        <p:txBody>
          <a:bodyPr rtlCol="0" anchor="ctr"/>
          <a:lstStyle/>
          <a:p>
            <a:pPr algn="l" rtl="0"/>
            <a:endParaRPr lang="en-GB" noProof="0"/>
          </a:p>
        </p:txBody>
      </p:sp>
      <p:sp>
        <p:nvSpPr>
          <p:cNvPr id="11" name="Rectangle 10">
            <a:extLst>
              <a:ext uri="{FF2B5EF4-FFF2-40B4-BE49-F238E27FC236}">
                <a16:creationId xmlns:a16="http://schemas.microsoft.com/office/drawing/2014/main" id="{F3C0C995-565B-4516-BC98-CCDEE529B154}"/>
              </a:ext>
            </a:extLst>
          </p:cNvPr>
          <p:cNvSpPr/>
          <p:nvPr userDrawn="1"/>
        </p:nvSpPr>
        <p:spPr>
          <a:xfrm>
            <a:off x="0" y="0"/>
            <a:ext cx="12192000" cy="6858000"/>
          </a:xfrm>
          <a:prstGeom prst="rect">
            <a:avLst/>
          </a:prstGeom>
          <a:solidFill>
            <a:schemeClr val="tx1">
              <a:alpha val="80000"/>
            </a:schemeClr>
          </a:solidFill>
          <a:ln w="12700" cap="flat">
            <a:noFill/>
            <a:prstDash val="solid"/>
            <a:miter/>
          </a:ln>
        </p:spPr>
        <p:txBody>
          <a:bodyPr rtlCol="0" anchor="ctr"/>
          <a:lstStyle/>
          <a:p>
            <a:pPr algn="l" rtl="0"/>
            <a:endParaRPr lang="en-GB" noProof="0"/>
          </a:p>
        </p:txBody>
      </p:sp>
      <p:sp>
        <p:nvSpPr>
          <p:cNvPr id="21" name="Text Placeholder 26">
            <a:extLst>
              <a:ext uri="{FF2B5EF4-FFF2-40B4-BE49-F238E27FC236}">
                <a16:creationId xmlns:a16="http://schemas.microsoft.com/office/drawing/2014/main" id="{E013E669-E15F-4096-81CC-6637C4A9F9E7}"/>
              </a:ext>
            </a:extLst>
          </p:cNvPr>
          <p:cNvSpPr>
            <a:spLocks noGrp="1"/>
          </p:cNvSpPr>
          <p:nvPr>
            <p:ph type="body" sz="quarter" idx="21" hasCustomPrompt="1"/>
          </p:nvPr>
        </p:nvSpPr>
        <p:spPr>
          <a:xfrm>
            <a:off x="3912235" y="5380844"/>
            <a:ext cx="4367531" cy="324417"/>
          </a:xfrm>
        </p:spPr>
        <p:txBody>
          <a:bodyPr rtlCol="0">
            <a:noAutofit/>
          </a:bodyPr>
          <a:lstStyle>
            <a:lvl1pPr marL="0" indent="0" algn="ctr">
              <a:buNone/>
              <a:defRPr sz="2000" b="0" i="0">
                <a:solidFill>
                  <a:schemeClr val="bg1"/>
                </a:solidFill>
                <a:latin typeface="+mn-lt"/>
              </a:defRPr>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rtl="0"/>
            <a:r>
              <a:rPr lang="en-GB" noProof="0"/>
              <a:t>20XX</a:t>
            </a:r>
          </a:p>
        </p:txBody>
      </p:sp>
      <p:sp>
        <p:nvSpPr>
          <p:cNvPr id="2" name="Title 1">
            <a:extLst>
              <a:ext uri="{FF2B5EF4-FFF2-40B4-BE49-F238E27FC236}">
                <a16:creationId xmlns:a16="http://schemas.microsoft.com/office/drawing/2014/main" id="{199AD403-A15F-4A2F-B050-AB874136E732}"/>
              </a:ext>
            </a:extLst>
          </p:cNvPr>
          <p:cNvSpPr>
            <a:spLocks noGrp="1"/>
          </p:cNvSpPr>
          <p:nvPr>
            <p:ph type="title" hasCustomPrompt="1"/>
          </p:nvPr>
        </p:nvSpPr>
        <p:spPr>
          <a:xfrm>
            <a:off x="1037021" y="2289328"/>
            <a:ext cx="10117959" cy="1517356"/>
          </a:xfrm>
        </p:spPr>
        <p:txBody>
          <a:bodyPr rtlCol="0">
            <a:noAutofit/>
          </a:bodyPr>
          <a:lstStyle>
            <a:lvl1pPr algn="ctr">
              <a:defRPr sz="10000" b="0">
                <a:solidFill>
                  <a:schemeClr val="bg1"/>
                </a:solidFill>
              </a:defRPr>
            </a:lvl1pPr>
          </a:lstStyle>
          <a:p>
            <a:pPr rtl="0"/>
            <a:r>
              <a:rPr lang="en-GB" noProof="0"/>
              <a:t>Presentation title    </a:t>
            </a:r>
          </a:p>
        </p:txBody>
      </p:sp>
      <p:sp>
        <p:nvSpPr>
          <p:cNvPr id="23" name="Text Placeholder 26">
            <a:extLst>
              <a:ext uri="{FF2B5EF4-FFF2-40B4-BE49-F238E27FC236}">
                <a16:creationId xmlns:a16="http://schemas.microsoft.com/office/drawing/2014/main" id="{5BB088E3-63C1-423F-A939-150B8E1F87A7}"/>
              </a:ext>
            </a:extLst>
          </p:cNvPr>
          <p:cNvSpPr>
            <a:spLocks noGrp="1"/>
          </p:cNvSpPr>
          <p:nvPr>
            <p:ph type="body" sz="quarter" idx="20" hasCustomPrompt="1"/>
          </p:nvPr>
        </p:nvSpPr>
        <p:spPr>
          <a:xfrm>
            <a:off x="3912235" y="5034596"/>
            <a:ext cx="4367531" cy="324417"/>
          </a:xfrm>
        </p:spPr>
        <p:txBody>
          <a:bodyPr rtlCol="0">
            <a:noAutofit/>
          </a:bodyPr>
          <a:lstStyle>
            <a:lvl1pPr marL="0" indent="0" algn="ctr">
              <a:buNone/>
              <a:defRPr sz="2000" b="0" i="0">
                <a:solidFill>
                  <a:schemeClr val="bg2"/>
                </a:solidFill>
                <a:latin typeface="+mn-lt"/>
              </a:defRPr>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rtl="0"/>
            <a:r>
              <a:rPr lang="en-GB" noProof="0"/>
              <a:t>Month</a:t>
            </a:r>
          </a:p>
        </p:txBody>
      </p:sp>
      <p:sp>
        <p:nvSpPr>
          <p:cNvPr id="36" name="Text Placeholder 14">
            <a:extLst>
              <a:ext uri="{FF2B5EF4-FFF2-40B4-BE49-F238E27FC236}">
                <a16:creationId xmlns:a16="http://schemas.microsoft.com/office/drawing/2014/main" id="{2A3D73F7-77EC-4576-B541-20C032F462DC}"/>
              </a:ext>
            </a:extLst>
          </p:cNvPr>
          <p:cNvSpPr>
            <a:spLocks noGrp="1"/>
          </p:cNvSpPr>
          <p:nvPr userDrawn="1">
            <p:ph type="body" sz="quarter" idx="13" hasCustomPrompt="1"/>
          </p:nvPr>
        </p:nvSpPr>
        <p:spPr>
          <a:xfrm>
            <a:off x="1050857" y="3890308"/>
            <a:ext cx="10090287" cy="606659"/>
          </a:xfrm>
        </p:spPr>
        <p:txBody>
          <a:bodyPr rtlCol="0">
            <a:noAutofit/>
          </a:bodyPr>
          <a:lstStyle>
            <a:lvl1pPr marL="0" indent="0" algn="ctr">
              <a:buNone/>
              <a:defRPr sz="3000" b="0" i="0">
                <a:solidFill>
                  <a:schemeClr val="bg2"/>
                </a:solidFill>
              </a:defRPr>
            </a:lvl1pPr>
          </a:lstStyle>
          <a:p>
            <a:pPr lvl="0" rtl="0"/>
            <a:r>
              <a:rPr lang="en-GB" noProof="0"/>
              <a:t>PRESENTATION TAGLINE</a:t>
            </a:r>
          </a:p>
        </p:txBody>
      </p:sp>
      <p:sp>
        <p:nvSpPr>
          <p:cNvPr id="15" name="Rectangle 14">
            <a:extLst>
              <a:ext uri="{FF2B5EF4-FFF2-40B4-BE49-F238E27FC236}">
                <a16:creationId xmlns:a16="http://schemas.microsoft.com/office/drawing/2014/main" id="{B1AB1BF5-25AE-4D07-8C5B-8ED82109AAFD}"/>
              </a:ext>
            </a:extLst>
          </p:cNvPr>
          <p:cNvSpPr/>
          <p:nvPr userDrawn="1"/>
        </p:nvSpPr>
        <p:spPr>
          <a:xfrm>
            <a:off x="376428" y="374904"/>
            <a:ext cx="11439144" cy="6108192"/>
          </a:xfrm>
          <a:prstGeom prst="rect">
            <a:avLst/>
          </a:prstGeom>
          <a:noFill/>
          <a:ln w="12700" cap="flat">
            <a:solidFill>
              <a:schemeClr val="bg2"/>
            </a:solidFill>
            <a:prstDash val="solid"/>
            <a:miter/>
          </a:ln>
        </p:spPr>
        <p:txBody>
          <a:bodyPr rtlCol="0" anchor="ctr"/>
          <a:lstStyle/>
          <a:p>
            <a:pPr algn="l" rtl="0"/>
            <a:endParaRPr lang="en-GB" noProof="0"/>
          </a:p>
        </p:txBody>
      </p:sp>
      <p:sp>
        <p:nvSpPr>
          <p:cNvPr id="16" name="Rectangle 15">
            <a:extLst>
              <a:ext uri="{FF2B5EF4-FFF2-40B4-BE49-F238E27FC236}">
                <a16:creationId xmlns:a16="http://schemas.microsoft.com/office/drawing/2014/main" id="{40356ECE-618B-4CAE-B0AA-1F1C86CF382A}"/>
              </a:ext>
            </a:extLst>
          </p:cNvPr>
          <p:cNvSpPr/>
          <p:nvPr userDrawn="1"/>
        </p:nvSpPr>
        <p:spPr>
          <a:xfrm>
            <a:off x="445008" y="443484"/>
            <a:ext cx="11301984" cy="5971032"/>
          </a:xfrm>
          <a:prstGeom prst="rect">
            <a:avLst/>
          </a:prstGeom>
          <a:noFill/>
          <a:ln w="25400" cap="flat">
            <a:solidFill>
              <a:schemeClr val="bg2"/>
            </a:solidFill>
            <a:prstDash val="solid"/>
            <a:miter/>
          </a:ln>
        </p:spPr>
        <p:txBody>
          <a:bodyPr rtlCol="0" anchor="ctr"/>
          <a:lstStyle/>
          <a:p>
            <a:pPr algn="l" rtl="0"/>
            <a:endParaRPr lang="en-GB" noProof="0"/>
          </a:p>
        </p:txBody>
      </p:sp>
      <p:cxnSp>
        <p:nvCxnSpPr>
          <p:cNvPr id="6" name="Straight Connector 5">
            <a:extLst>
              <a:ext uri="{FF2B5EF4-FFF2-40B4-BE49-F238E27FC236}">
                <a16:creationId xmlns:a16="http://schemas.microsoft.com/office/drawing/2014/main" id="{2B62C84D-B809-41CE-8FCD-935E2343985F}"/>
              </a:ext>
            </a:extLst>
          </p:cNvPr>
          <p:cNvCxnSpPr/>
          <p:nvPr userDrawn="1"/>
        </p:nvCxnSpPr>
        <p:spPr>
          <a:xfrm>
            <a:off x="5711952" y="5382082"/>
            <a:ext cx="768096"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pic>
        <p:nvPicPr>
          <p:cNvPr id="13" name="Graphic 12">
            <a:extLst>
              <a:ext uri="{FF2B5EF4-FFF2-40B4-BE49-F238E27FC236}">
                <a16:creationId xmlns:a16="http://schemas.microsoft.com/office/drawing/2014/main" id="{B0670BD7-5166-40F4-A6FC-B5B1D91577B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608400" y="3612713"/>
            <a:ext cx="4975200" cy="114227"/>
          </a:xfrm>
          <a:prstGeom prst="rect">
            <a:avLst/>
          </a:prstGeom>
        </p:spPr>
      </p:pic>
    </p:spTree>
    <p:extLst>
      <p:ext uri="{BB962C8B-B14F-4D97-AF65-F5344CB8AC3E}">
        <p14:creationId xmlns:p14="http://schemas.microsoft.com/office/powerpoint/2010/main" val="39668199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Media Layout">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477C40CB-E014-6746-B13E-D12CBBAA5F76}"/>
              </a:ext>
            </a:extLst>
          </p:cNvPr>
          <p:cNvSpPr/>
          <p:nvPr userDrawn="1"/>
        </p:nvSpPr>
        <p:spPr>
          <a:xfrm>
            <a:off x="5908548" y="6261006"/>
            <a:ext cx="374904" cy="374904"/>
          </a:xfrm>
          <a:prstGeom prst="ellipse">
            <a:avLst/>
          </a:prstGeom>
          <a:solidFill>
            <a:schemeClr val="bg2">
              <a:lumMod val="20000"/>
              <a:lumOff val="80000"/>
            </a:schemeClr>
          </a:solidFill>
          <a:ln w="25400" cap="flat">
            <a:solidFill>
              <a:schemeClr val="bg2"/>
            </a:solidFill>
            <a:prstDash val="solid"/>
            <a:miter/>
          </a:ln>
        </p:spPr>
        <p:txBody>
          <a:bodyPr rtlCol="0" anchor="ctr"/>
          <a:lstStyle/>
          <a:p>
            <a:pPr algn="l" rtl="0"/>
            <a:endParaRPr lang="en-GB" noProof="0"/>
          </a:p>
        </p:txBody>
      </p:sp>
      <p:sp>
        <p:nvSpPr>
          <p:cNvPr id="3" name="Date Placeholder 2">
            <a:extLst>
              <a:ext uri="{FF2B5EF4-FFF2-40B4-BE49-F238E27FC236}">
                <a16:creationId xmlns:a16="http://schemas.microsoft.com/office/drawing/2014/main" id="{0A250713-11E6-4FEF-877D-92967D24588A}"/>
              </a:ext>
            </a:extLst>
          </p:cNvPr>
          <p:cNvSpPr>
            <a:spLocks noGrp="1"/>
          </p:cNvSpPr>
          <p:nvPr>
            <p:ph type="dt" sz="half" idx="10"/>
          </p:nvPr>
        </p:nvSpPr>
        <p:spPr/>
        <p:txBody>
          <a:bodyPr rtlCol="0"/>
          <a:lstStyle/>
          <a:p>
            <a:pPr rtl="0"/>
            <a:r>
              <a:rPr lang="en-GB" noProof="0"/>
              <a:t>DD/MM/20XX</a:t>
            </a:r>
          </a:p>
        </p:txBody>
      </p:sp>
      <p:sp>
        <p:nvSpPr>
          <p:cNvPr id="4" name="Footer Placeholder 3">
            <a:extLst>
              <a:ext uri="{FF2B5EF4-FFF2-40B4-BE49-F238E27FC236}">
                <a16:creationId xmlns:a16="http://schemas.microsoft.com/office/drawing/2014/main" id="{445D3C9A-DEE5-4BD4-8961-80E018A4C27D}"/>
              </a:ext>
            </a:extLst>
          </p:cNvPr>
          <p:cNvSpPr>
            <a:spLocks noGrp="1"/>
          </p:cNvSpPr>
          <p:nvPr>
            <p:ph type="ftr" sz="quarter" idx="11"/>
          </p:nvPr>
        </p:nvSpPr>
        <p:spPr/>
        <p:txBody>
          <a:bodyPr rtlCol="0"/>
          <a:lstStyle/>
          <a:p>
            <a:pPr rtl="0"/>
            <a:r>
              <a:rPr lang="en-GB" noProof="0"/>
              <a:t>ADD A FOOTER</a:t>
            </a:r>
          </a:p>
        </p:txBody>
      </p:sp>
      <p:sp>
        <p:nvSpPr>
          <p:cNvPr id="5" name="Slide Number Placeholder 4">
            <a:extLst>
              <a:ext uri="{FF2B5EF4-FFF2-40B4-BE49-F238E27FC236}">
                <a16:creationId xmlns:a16="http://schemas.microsoft.com/office/drawing/2014/main" id="{1623800E-00CA-43ED-953B-1A09DD428433}"/>
              </a:ext>
            </a:extLst>
          </p:cNvPr>
          <p:cNvSpPr>
            <a:spLocks noGrp="1"/>
          </p:cNvSpPr>
          <p:nvPr>
            <p:ph type="sldNum" sz="quarter" idx="12"/>
          </p:nvPr>
        </p:nvSpPr>
        <p:spPr/>
        <p:txBody>
          <a:bodyPr rtlCol="0"/>
          <a:lstStyle/>
          <a:p>
            <a:pPr rtl="0"/>
            <a:fld id="{D495E168-DA5E-4888-8D8A-92B118324C14}" type="slidenum">
              <a:rPr lang="en-GB" noProof="0" smtClean="0"/>
              <a:pPr/>
              <a:t>‹#›</a:t>
            </a:fld>
            <a:endParaRPr lang="en-GB" noProof="0"/>
          </a:p>
        </p:txBody>
      </p:sp>
      <p:sp>
        <p:nvSpPr>
          <p:cNvPr id="10" name="Title 1">
            <a:extLst>
              <a:ext uri="{FF2B5EF4-FFF2-40B4-BE49-F238E27FC236}">
                <a16:creationId xmlns:a16="http://schemas.microsoft.com/office/drawing/2014/main" id="{36869C46-B57A-4B80-BC7B-965AF70D6343}"/>
              </a:ext>
            </a:extLst>
          </p:cNvPr>
          <p:cNvSpPr>
            <a:spLocks noGrp="1"/>
          </p:cNvSpPr>
          <p:nvPr>
            <p:ph type="title" hasCustomPrompt="1"/>
          </p:nvPr>
        </p:nvSpPr>
        <p:spPr>
          <a:xfrm>
            <a:off x="2013284" y="5868367"/>
            <a:ext cx="8165432" cy="363600"/>
          </a:xfrm>
        </p:spPr>
        <p:txBody>
          <a:bodyPr rtlCol="0">
            <a:normAutofit/>
          </a:bodyPr>
          <a:lstStyle>
            <a:lvl1pPr algn="ctr">
              <a:defRPr lang="ru-RU" sz="1800" b="0" i="0" kern="1200" dirty="0">
                <a:solidFill>
                  <a:schemeClr val="tx2"/>
                </a:solidFill>
                <a:latin typeface="+mn-lt"/>
                <a:ea typeface="+mn-ea"/>
                <a:cs typeface="+mn-cs"/>
              </a:defRPr>
            </a:lvl1pPr>
          </a:lstStyle>
          <a:p>
            <a:pPr rtl="0"/>
            <a:r>
              <a:rPr lang="en-GB" noProof="0"/>
              <a:t>CLICK TO EDIT MASTER TITLE STYLE</a:t>
            </a:r>
          </a:p>
        </p:txBody>
      </p:sp>
      <p:sp>
        <p:nvSpPr>
          <p:cNvPr id="8" name="Media Placeholder 7">
            <a:extLst>
              <a:ext uri="{FF2B5EF4-FFF2-40B4-BE49-F238E27FC236}">
                <a16:creationId xmlns:a16="http://schemas.microsoft.com/office/drawing/2014/main" id="{42411445-9429-45B8-9A2F-EB86451B6B14}"/>
              </a:ext>
            </a:extLst>
          </p:cNvPr>
          <p:cNvSpPr>
            <a:spLocks noGrp="1"/>
          </p:cNvSpPr>
          <p:nvPr>
            <p:ph type="media" sz="quarter" idx="17"/>
          </p:nvPr>
        </p:nvSpPr>
        <p:spPr>
          <a:xfrm>
            <a:off x="829056" y="827052"/>
            <a:ext cx="10533888" cy="4818888"/>
          </a:xfrm>
        </p:spPr>
        <p:txBody>
          <a:bodyPr rtlCol="0" anchor="ctr" anchorCtr="0">
            <a:normAutofit/>
          </a:bodyPr>
          <a:lstStyle>
            <a:lvl1pPr marL="0" indent="0" algn="ctr">
              <a:buNone/>
              <a:defRPr sz="1400"/>
            </a:lvl1pPr>
          </a:lstStyle>
          <a:p>
            <a:pPr rtl="0"/>
            <a:r>
              <a:rPr lang="en-US" noProof="0"/>
              <a:t>Click icon to add media</a:t>
            </a:r>
            <a:endParaRPr lang="en-GB" noProof="0"/>
          </a:p>
        </p:txBody>
      </p:sp>
    </p:spTree>
    <p:extLst>
      <p:ext uri="{BB962C8B-B14F-4D97-AF65-F5344CB8AC3E}">
        <p14:creationId xmlns:p14="http://schemas.microsoft.com/office/powerpoint/2010/main" val="32113576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Works cited list:">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AB26BB24-F7CA-D343-93C8-2EAC64AB35DF}"/>
              </a:ext>
            </a:extLst>
          </p:cNvPr>
          <p:cNvSpPr/>
          <p:nvPr userDrawn="1"/>
        </p:nvSpPr>
        <p:spPr>
          <a:xfrm>
            <a:off x="5908548" y="6261006"/>
            <a:ext cx="374904" cy="374904"/>
          </a:xfrm>
          <a:prstGeom prst="ellipse">
            <a:avLst/>
          </a:prstGeom>
          <a:solidFill>
            <a:schemeClr val="bg2">
              <a:lumMod val="20000"/>
              <a:lumOff val="80000"/>
            </a:schemeClr>
          </a:solidFill>
          <a:ln w="25400" cap="flat">
            <a:solidFill>
              <a:schemeClr val="bg2"/>
            </a:solidFill>
            <a:prstDash val="solid"/>
            <a:miter/>
          </a:ln>
        </p:spPr>
        <p:txBody>
          <a:bodyPr rtlCol="0" anchor="ctr"/>
          <a:lstStyle/>
          <a:p>
            <a:pPr algn="l" rtl="0"/>
            <a:endParaRPr lang="en-GB" noProof="0"/>
          </a:p>
        </p:txBody>
      </p:sp>
      <p:sp>
        <p:nvSpPr>
          <p:cNvPr id="5" name="Slide Number Placeholder 4">
            <a:extLst>
              <a:ext uri="{FF2B5EF4-FFF2-40B4-BE49-F238E27FC236}">
                <a16:creationId xmlns:a16="http://schemas.microsoft.com/office/drawing/2014/main" id="{EAC4B419-8728-4000-B6EF-1ECF88F80B8B}"/>
              </a:ext>
            </a:extLst>
          </p:cNvPr>
          <p:cNvSpPr>
            <a:spLocks noGrp="1"/>
          </p:cNvSpPr>
          <p:nvPr>
            <p:ph type="sldNum" sz="quarter" idx="12"/>
          </p:nvPr>
        </p:nvSpPr>
        <p:spPr/>
        <p:txBody>
          <a:bodyPr rtlCol="0"/>
          <a:lstStyle/>
          <a:p>
            <a:pPr rtl="0"/>
            <a:fld id="{D495E168-DA5E-4888-8D8A-92B118324C14}" type="slidenum">
              <a:rPr lang="en-GB" noProof="0" smtClean="0"/>
              <a:pPr/>
              <a:t>‹#›</a:t>
            </a:fld>
            <a:endParaRPr lang="en-GB" noProof="0"/>
          </a:p>
        </p:txBody>
      </p:sp>
      <p:sp>
        <p:nvSpPr>
          <p:cNvPr id="2" name="Title 1">
            <a:extLst>
              <a:ext uri="{FF2B5EF4-FFF2-40B4-BE49-F238E27FC236}">
                <a16:creationId xmlns:a16="http://schemas.microsoft.com/office/drawing/2014/main" id="{A62FC5F7-2AC0-4A53-8E2A-D6A7F4B4D77C}"/>
              </a:ext>
            </a:extLst>
          </p:cNvPr>
          <p:cNvSpPr>
            <a:spLocks noGrp="1"/>
          </p:cNvSpPr>
          <p:nvPr>
            <p:ph type="title" hasCustomPrompt="1"/>
          </p:nvPr>
        </p:nvSpPr>
        <p:spPr>
          <a:xfrm>
            <a:off x="838200" y="652986"/>
            <a:ext cx="10515600" cy="904875"/>
          </a:xfrm>
        </p:spPr>
        <p:txBody>
          <a:bodyPr rtlCol="0"/>
          <a:lstStyle>
            <a:lvl1pPr algn="ctr">
              <a:defRPr b="0"/>
            </a:lvl1pPr>
          </a:lstStyle>
          <a:p>
            <a:pPr rtl="0"/>
            <a:r>
              <a:rPr lang="en-GB" noProof="0"/>
              <a:t>Works cited</a:t>
            </a:r>
          </a:p>
        </p:txBody>
      </p:sp>
      <p:sp>
        <p:nvSpPr>
          <p:cNvPr id="3" name="Date Placeholder 2">
            <a:extLst>
              <a:ext uri="{FF2B5EF4-FFF2-40B4-BE49-F238E27FC236}">
                <a16:creationId xmlns:a16="http://schemas.microsoft.com/office/drawing/2014/main" id="{B516B06F-92DB-40BB-B026-E443732F67C8}"/>
              </a:ext>
            </a:extLst>
          </p:cNvPr>
          <p:cNvSpPr>
            <a:spLocks noGrp="1"/>
          </p:cNvSpPr>
          <p:nvPr>
            <p:ph type="dt" sz="half" idx="10"/>
          </p:nvPr>
        </p:nvSpPr>
        <p:spPr/>
        <p:txBody>
          <a:bodyPr rtlCol="0"/>
          <a:lstStyle/>
          <a:p>
            <a:pPr rtl="0"/>
            <a:r>
              <a:rPr lang="en-GB" noProof="0"/>
              <a:t>DD/MM/20XX</a:t>
            </a:r>
          </a:p>
        </p:txBody>
      </p:sp>
      <p:sp>
        <p:nvSpPr>
          <p:cNvPr id="4" name="Footer Placeholder 3">
            <a:extLst>
              <a:ext uri="{FF2B5EF4-FFF2-40B4-BE49-F238E27FC236}">
                <a16:creationId xmlns:a16="http://schemas.microsoft.com/office/drawing/2014/main" id="{11FF27C1-06BD-4F55-BB58-DC1D0892188F}"/>
              </a:ext>
            </a:extLst>
          </p:cNvPr>
          <p:cNvSpPr>
            <a:spLocks noGrp="1"/>
          </p:cNvSpPr>
          <p:nvPr>
            <p:ph type="ftr" sz="quarter" idx="11"/>
          </p:nvPr>
        </p:nvSpPr>
        <p:spPr/>
        <p:txBody>
          <a:bodyPr rtlCol="0"/>
          <a:lstStyle/>
          <a:p>
            <a:pPr rtl="0"/>
            <a:r>
              <a:rPr lang="en-GB" noProof="0"/>
              <a:t>ADD A FOOTER</a:t>
            </a:r>
          </a:p>
        </p:txBody>
      </p:sp>
      <p:sp>
        <p:nvSpPr>
          <p:cNvPr id="18" name="Text Placeholder 17">
            <a:extLst>
              <a:ext uri="{FF2B5EF4-FFF2-40B4-BE49-F238E27FC236}">
                <a16:creationId xmlns:a16="http://schemas.microsoft.com/office/drawing/2014/main" id="{4F134C5C-60EE-4E07-8A4F-120C1B5AA0AF}"/>
              </a:ext>
            </a:extLst>
          </p:cNvPr>
          <p:cNvSpPr>
            <a:spLocks noGrp="1"/>
          </p:cNvSpPr>
          <p:nvPr>
            <p:ph type="body" sz="quarter" idx="13" hasCustomPrompt="1"/>
          </p:nvPr>
        </p:nvSpPr>
        <p:spPr>
          <a:xfrm>
            <a:off x="838200" y="1874838"/>
            <a:ext cx="10515600" cy="3742191"/>
          </a:xfrm>
        </p:spPr>
        <p:txBody>
          <a:bodyPr rtlCol="0">
            <a:normAutofit/>
          </a:bodyPr>
          <a:lstStyle>
            <a:lvl1pPr marL="285750" indent="-285750" algn="l">
              <a:buClr>
                <a:schemeClr val="bg2"/>
              </a:buClr>
              <a:buFont typeface="Arial" panose="020B0604020202020204" pitchFamily="34" charset="0"/>
              <a:buChar char="•"/>
              <a:defRPr lang="en-US" sz="1600" kern="1200" dirty="0">
                <a:solidFill>
                  <a:schemeClr val="tx1">
                    <a:lumMod val="75000"/>
                    <a:lumOff val="25000"/>
                  </a:schemeClr>
                </a:solidFill>
                <a:latin typeface="+mn-lt"/>
                <a:ea typeface="+mn-ea"/>
                <a:cs typeface="+mn-cs"/>
              </a:defRPr>
            </a:lvl1pPr>
            <a:lvl2pPr>
              <a:defRPr sz="1800"/>
            </a:lvl2pPr>
            <a:lvl3pPr>
              <a:defRPr sz="1800"/>
            </a:lvl3pPr>
            <a:lvl4pPr>
              <a:defRPr sz="1800"/>
            </a:lvl4pPr>
            <a:lvl5pPr>
              <a:defRPr sz="1800"/>
            </a:lvl5pPr>
          </a:lstStyle>
          <a:p>
            <a:pPr marL="180000" lvl="0" indent="-180000" algn="l" defTabSz="914400" rtl="0" eaLnBrk="1" latinLnBrk="0" hangingPunct="1">
              <a:lnSpc>
                <a:spcPct val="90000"/>
              </a:lnSpc>
              <a:spcBef>
                <a:spcPts val="600"/>
              </a:spcBef>
              <a:buClr>
                <a:schemeClr val="bg2"/>
              </a:buClr>
              <a:buFont typeface="Arial" panose="020B0604020202020204" pitchFamily="34" charset="0"/>
              <a:buChar char="•"/>
            </a:pPr>
            <a:r>
              <a:rPr lang="en-GB" noProof="0"/>
              <a:t>Edit master text styles</a:t>
            </a:r>
          </a:p>
        </p:txBody>
      </p:sp>
      <p:pic>
        <p:nvPicPr>
          <p:cNvPr id="9" name="Graphic 8">
            <a:extLst>
              <a:ext uri="{FF2B5EF4-FFF2-40B4-BE49-F238E27FC236}">
                <a16:creationId xmlns:a16="http://schemas.microsoft.com/office/drawing/2014/main" id="{D3F5050C-5FCE-4873-9B10-9668F66C2788}"/>
              </a:ext>
            </a:extLst>
          </p:cNvPr>
          <p:cNvPicPr>
            <a:picLocks/>
          </p:cNvPicPr>
          <p:nvPr userDrawn="1"/>
        </p:nvPicPr>
        <p:blipFill>
          <a:blip r:embed="rId2">
            <a:extLst>
              <a:ext uri="{96DAC541-7B7A-43D3-8B79-37D633B846F1}">
                <asvg:svgBlip xmlns:asvg="http://schemas.microsoft.com/office/drawing/2016/SVG/main" r:embed="rId3"/>
              </a:ext>
            </a:extLst>
          </a:blip>
          <a:stretch>
            <a:fillRect/>
          </a:stretch>
        </p:blipFill>
        <p:spPr>
          <a:xfrm>
            <a:off x="4728000" y="1583062"/>
            <a:ext cx="2736000" cy="133200"/>
          </a:xfrm>
          <a:prstGeom prst="rect">
            <a:avLst/>
          </a:prstGeom>
        </p:spPr>
      </p:pic>
    </p:spTree>
    <p:extLst>
      <p:ext uri="{BB962C8B-B14F-4D97-AF65-F5344CB8AC3E}">
        <p14:creationId xmlns:p14="http://schemas.microsoft.com/office/powerpoint/2010/main" val="21080276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meline Layout">
    <p:spTree>
      <p:nvGrpSpPr>
        <p:cNvPr id="1" name=""/>
        <p:cNvGrpSpPr/>
        <p:nvPr/>
      </p:nvGrpSpPr>
      <p:grpSpPr>
        <a:xfrm>
          <a:off x="0" y="0"/>
          <a:ext cx="0" cy="0"/>
          <a:chOff x="0" y="0"/>
          <a:chExt cx="0" cy="0"/>
        </a:xfrm>
      </p:grpSpPr>
      <p:sp>
        <p:nvSpPr>
          <p:cNvPr id="33" name="Oval 32">
            <a:extLst>
              <a:ext uri="{FF2B5EF4-FFF2-40B4-BE49-F238E27FC236}">
                <a16:creationId xmlns:a16="http://schemas.microsoft.com/office/drawing/2014/main" id="{93CAE97F-7AA1-7243-A2C2-945FB7C81FFE}"/>
              </a:ext>
            </a:extLst>
          </p:cNvPr>
          <p:cNvSpPr/>
          <p:nvPr userDrawn="1"/>
        </p:nvSpPr>
        <p:spPr>
          <a:xfrm>
            <a:off x="5908548" y="6261006"/>
            <a:ext cx="374904" cy="374904"/>
          </a:xfrm>
          <a:prstGeom prst="ellipse">
            <a:avLst/>
          </a:prstGeom>
          <a:solidFill>
            <a:schemeClr val="bg2">
              <a:lumMod val="20000"/>
              <a:lumOff val="80000"/>
            </a:schemeClr>
          </a:solidFill>
          <a:ln w="25400" cap="flat">
            <a:solidFill>
              <a:schemeClr val="bg2"/>
            </a:solidFill>
            <a:prstDash val="solid"/>
            <a:miter/>
          </a:ln>
        </p:spPr>
        <p:txBody>
          <a:bodyPr rtlCol="0" anchor="ctr"/>
          <a:lstStyle/>
          <a:p>
            <a:pPr algn="l" rtl="0"/>
            <a:endParaRPr lang="en-GB" noProof="0"/>
          </a:p>
        </p:txBody>
      </p:sp>
      <p:sp>
        <p:nvSpPr>
          <p:cNvPr id="5" name="Slide Number Placeholder 4">
            <a:extLst>
              <a:ext uri="{FF2B5EF4-FFF2-40B4-BE49-F238E27FC236}">
                <a16:creationId xmlns:a16="http://schemas.microsoft.com/office/drawing/2014/main" id="{EAC4B419-8728-4000-B6EF-1ECF88F80B8B}"/>
              </a:ext>
            </a:extLst>
          </p:cNvPr>
          <p:cNvSpPr>
            <a:spLocks noGrp="1"/>
          </p:cNvSpPr>
          <p:nvPr>
            <p:ph type="sldNum" sz="quarter" idx="12"/>
          </p:nvPr>
        </p:nvSpPr>
        <p:spPr/>
        <p:txBody>
          <a:bodyPr rtlCol="0"/>
          <a:lstStyle/>
          <a:p>
            <a:pPr rtl="0"/>
            <a:fld id="{D495E168-DA5E-4888-8D8A-92B118324C14}" type="slidenum">
              <a:rPr lang="en-GB" noProof="0" smtClean="0"/>
              <a:pPr/>
              <a:t>‹#›</a:t>
            </a:fld>
            <a:endParaRPr lang="en-GB" noProof="0"/>
          </a:p>
        </p:txBody>
      </p:sp>
      <p:sp>
        <p:nvSpPr>
          <p:cNvPr id="2" name="Title 1">
            <a:extLst>
              <a:ext uri="{FF2B5EF4-FFF2-40B4-BE49-F238E27FC236}">
                <a16:creationId xmlns:a16="http://schemas.microsoft.com/office/drawing/2014/main" id="{A62FC5F7-2AC0-4A53-8E2A-D6A7F4B4D77C}"/>
              </a:ext>
            </a:extLst>
          </p:cNvPr>
          <p:cNvSpPr>
            <a:spLocks noGrp="1"/>
          </p:cNvSpPr>
          <p:nvPr>
            <p:ph type="title" hasCustomPrompt="1"/>
          </p:nvPr>
        </p:nvSpPr>
        <p:spPr>
          <a:xfrm>
            <a:off x="838200" y="652986"/>
            <a:ext cx="10515600" cy="904875"/>
          </a:xfrm>
        </p:spPr>
        <p:txBody>
          <a:bodyPr rtlCol="0"/>
          <a:lstStyle>
            <a:lvl1pPr algn="ctr">
              <a:defRPr b="0"/>
            </a:lvl1pPr>
          </a:lstStyle>
          <a:p>
            <a:pPr rtl="0"/>
            <a:r>
              <a:rPr lang="en-GB" noProof="0"/>
              <a:t>Timeline</a:t>
            </a:r>
          </a:p>
        </p:txBody>
      </p:sp>
      <p:sp>
        <p:nvSpPr>
          <p:cNvPr id="3" name="Date Placeholder 2">
            <a:extLst>
              <a:ext uri="{FF2B5EF4-FFF2-40B4-BE49-F238E27FC236}">
                <a16:creationId xmlns:a16="http://schemas.microsoft.com/office/drawing/2014/main" id="{B516B06F-92DB-40BB-B026-E443732F67C8}"/>
              </a:ext>
            </a:extLst>
          </p:cNvPr>
          <p:cNvSpPr>
            <a:spLocks noGrp="1"/>
          </p:cNvSpPr>
          <p:nvPr>
            <p:ph type="dt" sz="half" idx="10"/>
          </p:nvPr>
        </p:nvSpPr>
        <p:spPr/>
        <p:txBody>
          <a:bodyPr rtlCol="0"/>
          <a:lstStyle/>
          <a:p>
            <a:pPr rtl="0"/>
            <a:r>
              <a:rPr lang="en-GB" noProof="0"/>
              <a:t>DD/MM/20XX</a:t>
            </a:r>
          </a:p>
        </p:txBody>
      </p:sp>
      <p:sp>
        <p:nvSpPr>
          <p:cNvPr id="4" name="Footer Placeholder 3">
            <a:extLst>
              <a:ext uri="{FF2B5EF4-FFF2-40B4-BE49-F238E27FC236}">
                <a16:creationId xmlns:a16="http://schemas.microsoft.com/office/drawing/2014/main" id="{11FF27C1-06BD-4F55-BB58-DC1D0892188F}"/>
              </a:ext>
            </a:extLst>
          </p:cNvPr>
          <p:cNvSpPr>
            <a:spLocks noGrp="1"/>
          </p:cNvSpPr>
          <p:nvPr>
            <p:ph type="ftr" sz="quarter" idx="11"/>
          </p:nvPr>
        </p:nvSpPr>
        <p:spPr/>
        <p:txBody>
          <a:bodyPr rtlCol="0"/>
          <a:lstStyle/>
          <a:p>
            <a:pPr rtl="0"/>
            <a:r>
              <a:rPr lang="en-GB" noProof="0"/>
              <a:t>ADD A FOOTER</a:t>
            </a:r>
          </a:p>
        </p:txBody>
      </p:sp>
      <p:sp>
        <p:nvSpPr>
          <p:cNvPr id="18" name="Text Placeholder 17">
            <a:extLst>
              <a:ext uri="{FF2B5EF4-FFF2-40B4-BE49-F238E27FC236}">
                <a16:creationId xmlns:a16="http://schemas.microsoft.com/office/drawing/2014/main" id="{4F134C5C-60EE-4E07-8A4F-120C1B5AA0AF}"/>
              </a:ext>
            </a:extLst>
          </p:cNvPr>
          <p:cNvSpPr>
            <a:spLocks noGrp="1"/>
          </p:cNvSpPr>
          <p:nvPr>
            <p:ph type="body" sz="quarter" idx="13" hasCustomPrompt="1"/>
          </p:nvPr>
        </p:nvSpPr>
        <p:spPr>
          <a:xfrm>
            <a:off x="838200" y="1874838"/>
            <a:ext cx="10515600" cy="904875"/>
          </a:xfrm>
        </p:spPr>
        <p:txBody>
          <a:bodyPr rtlCol="0">
            <a:normAutofit/>
          </a:bodyPr>
          <a:lstStyle>
            <a:lvl1pPr marL="0" indent="0" algn="ctr">
              <a:buNone/>
              <a:defRPr sz="1800"/>
            </a:lvl1pPr>
            <a:lvl2pPr>
              <a:defRPr sz="1800"/>
            </a:lvl2pPr>
            <a:lvl3pPr>
              <a:defRPr sz="1800"/>
            </a:lvl3pPr>
            <a:lvl4pPr>
              <a:defRPr sz="1800"/>
            </a:lvl4pPr>
            <a:lvl5pPr>
              <a:defRPr sz="1800"/>
            </a:lvl5pPr>
          </a:lstStyle>
          <a:p>
            <a:pPr lvl="0" rtl="0"/>
            <a:r>
              <a:rPr lang="en-GB" noProof="0"/>
              <a:t>EDIT MASTER TEXT STYLES</a:t>
            </a:r>
          </a:p>
        </p:txBody>
      </p:sp>
      <p:pic>
        <p:nvPicPr>
          <p:cNvPr id="8" name="Graphic 7">
            <a:extLst>
              <a:ext uri="{FF2B5EF4-FFF2-40B4-BE49-F238E27FC236}">
                <a16:creationId xmlns:a16="http://schemas.microsoft.com/office/drawing/2014/main" id="{4E7124FD-A9E6-49DA-B2D3-4C868E3C90AD}"/>
              </a:ext>
            </a:extLst>
          </p:cNvPr>
          <p:cNvPicPr>
            <a:picLocks/>
          </p:cNvPicPr>
          <p:nvPr userDrawn="1"/>
        </p:nvPicPr>
        <p:blipFill>
          <a:blip r:embed="rId2">
            <a:extLst>
              <a:ext uri="{96DAC541-7B7A-43D3-8B79-37D633B846F1}">
                <asvg:svgBlip xmlns:asvg="http://schemas.microsoft.com/office/drawing/2016/SVG/main" r:embed="rId3"/>
              </a:ext>
            </a:extLst>
          </a:blip>
          <a:stretch>
            <a:fillRect/>
          </a:stretch>
        </p:blipFill>
        <p:spPr>
          <a:xfrm>
            <a:off x="4728000" y="1583062"/>
            <a:ext cx="2736000" cy="133200"/>
          </a:xfrm>
          <a:prstGeom prst="rect">
            <a:avLst/>
          </a:prstGeom>
        </p:spPr>
      </p:pic>
      <p:cxnSp>
        <p:nvCxnSpPr>
          <p:cNvPr id="9" name="Straight Connector 8">
            <a:extLst>
              <a:ext uri="{FF2B5EF4-FFF2-40B4-BE49-F238E27FC236}">
                <a16:creationId xmlns:a16="http://schemas.microsoft.com/office/drawing/2014/main" id="{0128AD04-D032-4ED8-B747-79E215221BC3}"/>
              </a:ext>
            </a:extLst>
          </p:cNvPr>
          <p:cNvCxnSpPr/>
          <p:nvPr userDrawn="1"/>
        </p:nvCxnSpPr>
        <p:spPr>
          <a:xfrm>
            <a:off x="1003193" y="3429000"/>
            <a:ext cx="10735056" cy="0"/>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7CADBD86-8962-4775-A03E-4D2D3F35D72C}"/>
              </a:ext>
            </a:extLst>
          </p:cNvPr>
          <p:cNvSpPr/>
          <p:nvPr userDrawn="1"/>
        </p:nvSpPr>
        <p:spPr>
          <a:xfrm>
            <a:off x="1003193" y="3346704"/>
            <a:ext cx="164592" cy="164592"/>
          </a:xfrm>
          <a:prstGeom prst="ellipse">
            <a:avLst/>
          </a:prstGeom>
          <a:solidFill>
            <a:schemeClr val="bg2"/>
          </a:solidFill>
          <a:ln w="12700" cap="flat">
            <a:noFill/>
            <a:prstDash val="solid"/>
            <a:miter/>
          </a:ln>
        </p:spPr>
        <p:txBody>
          <a:bodyPr rtlCol="0" anchor="ctr"/>
          <a:lstStyle/>
          <a:p>
            <a:pPr algn="l" rtl="0"/>
            <a:endParaRPr lang="en-GB" noProof="0"/>
          </a:p>
        </p:txBody>
      </p:sp>
      <p:sp>
        <p:nvSpPr>
          <p:cNvPr id="13" name="Oval 12">
            <a:extLst>
              <a:ext uri="{FF2B5EF4-FFF2-40B4-BE49-F238E27FC236}">
                <a16:creationId xmlns:a16="http://schemas.microsoft.com/office/drawing/2014/main" id="{325884FD-7D59-4699-84D1-14B6900E99F4}"/>
              </a:ext>
            </a:extLst>
          </p:cNvPr>
          <p:cNvSpPr/>
          <p:nvPr userDrawn="1"/>
        </p:nvSpPr>
        <p:spPr>
          <a:xfrm>
            <a:off x="6048611" y="3346704"/>
            <a:ext cx="164592" cy="164592"/>
          </a:xfrm>
          <a:prstGeom prst="ellipse">
            <a:avLst/>
          </a:prstGeom>
          <a:solidFill>
            <a:schemeClr val="bg2"/>
          </a:solidFill>
          <a:ln w="12700" cap="flat">
            <a:noFill/>
            <a:prstDash val="solid"/>
            <a:miter/>
          </a:ln>
        </p:spPr>
        <p:txBody>
          <a:bodyPr rtlCol="0" anchor="ctr"/>
          <a:lstStyle/>
          <a:p>
            <a:pPr algn="l" rtl="0"/>
            <a:endParaRPr lang="en-GB" noProof="0"/>
          </a:p>
        </p:txBody>
      </p:sp>
      <p:sp>
        <p:nvSpPr>
          <p:cNvPr id="16" name="Oval 15">
            <a:extLst>
              <a:ext uri="{FF2B5EF4-FFF2-40B4-BE49-F238E27FC236}">
                <a16:creationId xmlns:a16="http://schemas.microsoft.com/office/drawing/2014/main" id="{F6A6A55C-2C42-4004-8120-A8A22C86DD6F}"/>
              </a:ext>
            </a:extLst>
          </p:cNvPr>
          <p:cNvSpPr/>
          <p:nvPr userDrawn="1"/>
        </p:nvSpPr>
        <p:spPr>
          <a:xfrm>
            <a:off x="9412224" y="3346704"/>
            <a:ext cx="164592" cy="164592"/>
          </a:xfrm>
          <a:prstGeom prst="ellipse">
            <a:avLst/>
          </a:prstGeom>
          <a:solidFill>
            <a:schemeClr val="bg2"/>
          </a:solidFill>
          <a:ln w="12700" cap="flat">
            <a:noFill/>
            <a:prstDash val="solid"/>
            <a:miter/>
          </a:ln>
        </p:spPr>
        <p:txBody>
          <a:bodyPr rtlCol="0" anchor="ctr"/>
          <a:lstStyle/>
          <a:p>
            <a:pPr algn="l" rtl="0"/>
            <a:endParaRPr lang="en-GB" noProof="0"/>
          </a:p>
        </p:txBody>
      </p:sp>
      <p:sp>
        <p:nvSpPr>
          <p:cNvPr id="17" name="Oval 16">
            <a:extLst>
              <a:ext uri="{FF2B5EF4-FFF2-40B4-BE49-F238E27FC236}">
                <a16:creationId xmlns:a16="http://schemas.microsoft.com/office/drawing/2014/main" id="{213A8FD8-4E6D-4DB1-8DA5-82151D87BDFF}"/>
              </a:ext>
            </a:extLst>
          </p:cNvPr>
          <p:cNvSpPr/>
          <p:nvPr userDrawn="1"/>
        </p:nvSpPr>
        <p:spPr>
          <a:xfrm>
            <a:off x="2684999" y="3346704"/>
            <a:ext cx="164592" cy="164592"/>
          </a:xfrm>
          <a:prstGeom prst="ellipse">
            <a:avLst/>
          </a:prstGeom>
          <a:solidFill>
            <a:schemeClr val="bg2"/>
          </a:solidFill>
          <a:ln w="12700" cap="flat">
            <a:noFill/>
            <a:prstDash val="solid"/>
            <a:miter/>
          </a:ln>
        </p:spPr>
        <p:txBody>
          <a:bodyPr rtlCol="0" anchor="ctr"/>
          <a:lstStyle/>
          <a:p>
            <a:pPr algn="l" rtl="0"/>
            <a:endParaRPr lang="en-GB" noProof="0"/>
          </a:p>
        </p:txBody>
      </p:sp>
      <p:sp>
        <p:nvSpPr>
          <p:cNvPr id="19" name="Oval 18">
            <a:extLst>
              <a:ext uri="{FF2B5EF4-FFF2-40B4-BE49-F238E27FC236}">
                <a16:creationId xmlns:a16="http://schemas.microsoft.com/office/drawing/2014/main" id="{71E5BFBE-FB31-40FB-971E-8340FDBDE99A}"/>
              </a:ext>
            </a:extLst>
          </p:cNvPr>
          <p:cNvSpPr/>
          <p:nvPr userDrawn="1"/>
        </p:nvSpPr>
        <p:spPr>
          <a:xfrm>
            <a:off x="4366805" y="3346704"/>
            <a:ext cx="164592" cy="164592"/>
          </a:xfrm>
          <a:prstGeom prst="ellipse">
            <a:avLst/>
          </a:prstGeom>
          <a:solidFill>
            <a:schemeClr val="bg2"/>
          </a:solidFill>
          <a:ln w="12700" cap="flat">
            <a:noFill/>
            <a:prstDash val="solid"/>
            <a:miter/>
          </a:ln>
        </p:spPr>
        <p:txBody>
          <a:bodyPr rtlCol="0" anchor="ctr"/>
          <a:lstStyle/>
          <a:p>
            <a:pPr algn="l" rtl="0"/>
            <a:endParaRPr lang="en-GB" noProof="0"/>
          </a:p>
        </p:txBody>
      </p:sp>
      <p:sp>
        <p:nvSpPr>
          <p:cNvPr id="20" name="Oval 19">
            <a:extLst>
              <a:ext uri="{FF2B5EF4-FFF2-40B4-BE49-F238E27FC236}">
                <a16:creationId xmlns:a16="http://schemas.microsoft.com/office/drawing/2014/main" id="{99956DA3-E64C-494F-8908-AC1D9418DC10}"/>
              </a:ext>
            </a:extLst>
          </p:cNvPr>
          <p:cNvSpPr/>
          <p:nvPr userDrawn="1"/>
        </p:nvSpPr>
        <p:spPr>
          <a:xfrm>
            <a:off x="7730417" y="3346704"/>
            <a:ext cx="164592" cy="164592"/>
          </a:xfrm>
          <a:prstGeom prst="ellipse">
            <a:avLst/>
          </a:prstGeom>
          <a:solidFill>
            <a:schemeClr val="bg2"/>
          </a:solidFill>
          <a:ln w="12700" cap="flat">
            <a:noFill/>
            <a:prstDash val="solid"/>
            <a:miter/>
          </a:ln>
        </p:spPr>
        <p:txBody>
          <a:bodyPr rtlCol="0" anchor="ctr"/>
          <a:lstStyle/>
          <a:p>
            <a:pPr algn="l" rtl="0"/>
            <a:endParaRPr lang="en-GB" noProof="0"/>
          </a:p>
        </p:txBody>
      </p:sp>
      <p:sp>
        <p:nvSpPr>
          <p:cNvPr id="14" name="Text Placeholder 13">
            <a:extLst>
              <a:ext uri="{FF2B5EF4-FFF2-40B4-BE49-F238E27FC236}">
                <a16:creationId xmlns:a16="http://schemas.microsoft.com/office/drawing/2014/main" id="{F925B8D3-7699-4838-BB92-099F0752EF4D}"/>
              </a:ext>
            </a:extLst>
          </p:cNvPr>
          <p:cNvSpPr>
            <a:spLocks noGrp="1"/>
          </p:cNvSpPr>
          <p:nvPr>
            <p:ph type="body" sz="quarter" idx="14" hasCustomPrompt="1"/>
          </p:nvPr>
        </p:nvSpPr>
        <p:spPr>
          <a:xfrm>
            <a:off x="1006251" y="2809757"/>
            <a:ext cx="1171388" cy="484441"/>
          </a:xfrm>
        </p:spPr>
        <p:txBody>
          <a:bodyPr rtlCol="0">
            <a:noAutofit/>
          </a:bodyPr>
          <a:lstStyle>
            <a:lvl1pPr marL="0" indent="0">
              <a:buNone/>
              <a:defRPr sz="3500">
                <a:latin typeface="+mj-lt"/>
              </a:defRPr>
            </a:lvl1pPr>
          </a:lstStyle>
          <a:p>
            <a:pPr lvl="0" rtl="0"/>
            <a:r>
              <a:rPr lang="en-GB" noProof="0"/>
              <a:t>Year</a:t>
            </a:r>
          </a:p>
        </p:txBody>
      </p:sp>
      <p:sp>
        <p:nvSpPr>
          <p:cNvPr id="21" name="Text Placeholder 13">
            <a:extLst>
              <a:ext uri="{FF2B5EF4-FFF2-40B4-BE49-F238E27FC236}">
                <a16:creationId xmlns:a16="http://schemas.microsoft.com/office/drawing/2014/main" id="{F0ED1E4A-D0B2-44B6-AE21-6DC45B20C67E}"/>
              </a:ext>
            </a:extLst>
          </p:cNvPr>
          <p:cNvSpPr>
            <a:spLocks noGrp="1"/>
          </p:cNvSpPr>
          <p:nvPr>
            <p:ph type="body" sz="quarter" idx="15" hasCustomPrompt="1"/>
          </p:nvPr>
        </p:nvSpPr>
        <p:spPr>
          <a:xfrm>
            <a:off x="956944" y="3579013"/>
            <a:ext cx="1646588" cy="1907381"/>
          </a:xfrm>
        </p:spPr>
        <p:txBody>
          <a:bodyPr rtlCol="0">
            <a:noAutofit/>
          </a:bodyPr>
          <a:lstStyle>
            <a:lvl1pPr marL="0" indent="0">
              <a:buNone/>
              <a:defRPr lang="ru-RU" sz="1600" kern="1200" dirty="0">
                <a:solidFill>
                  <a:schemeClr val="tx1">
                    <a:lumMod val="75000"/>
                    <a:lumOff val="25000"/>
                  </a:schemeClr>
                </a:solidFill>
                <a:latin typeface="+mn-lt"/>
                <a:ea typeface="+mn-ea"/>
                <a:cs typeface="+mn-cs"/>
              </a:defRPr>
            </a:lvl1pPr>
          </a:lstStyle>
          <a:p>
            <a:pPr lvl="0" rtl="0"/>
            <a:r>
              <a:rPr lang="en-GB" noProof="0"/>
              <a:t>Edit Master text styles</a:t>
            </a:r>
          </a:p>
        </p:txBody>
      </p:sp>
      <p:sp>
        <p:nvSpPr>
          <p:cNvPr id="23" name="Text Placeholder 13">
            <a:extLst>
              <a:ext uri="{FF2B5EF4-FFF2-40B4-BE49-F238E27FC236}">
                <a16:creationId xmlns:a16="http://schemas.microsoft.com/office/drawing/2014/main" id="{4648B297-D9C8-4F98-BBDB-5A2891F9499E}"/>
              </a:ext>
            </a:extLst>
          </p:cNvPr>
          <p:cNvSpPr>
            <a:spLocks noGrp="1"/>
          </p:cNvSpPr>
          <p:nvPr>
            <p:ph type="body" sz="quarter" idx="16" hasCustomPrompt="1"/>
          </p:nvPr>
        </p:nvSpPr>
        <p:spPr>
          <a:xfrm>
            <a:off x="2688286" y="2809757"/>
            <a:ext cx="1171388" cy="484441"/>
          </a:xfrm>
        </p:spPr>
        <p:txBody>
          <a:bodyPr rtlCol="0">
            <a:noAutofit/>
          </a:bodyPr>
          <a:lstStyle>
            <a:lvl1pPr marL="0" indent="0">
              <a:buNone/>
              <a:defRPr sz="3500">
                <a:latin typeface="+mj-lt"/>
              </a:defRPr>
            </a:lvl1pPr>
          </a:lstStyle>
          <a:p>
            <a:pPr lvl="0" rtl="0"/>
            <a:r>
              <a:rPr lang="en-GB" noProof="0"/>
              <a:t>Year</a:t>
            </a:r>
          </a:p>
        </p:txBody>
      </p:sp>
      <p:sp>
        <p:nvSpPr>
          <p:cNvPr id="24" name="Text Placeholder 13">
            <a:extLst>
              <a:ext uri="{FF2B5EF4-FFF2-40B4-BE49-F238E27FC236}">
                <a16:creationId xmlns:a16="http://schemas.microsoft.com/office/drawing/2014/main" id="{C5B52EBA-EDDF-4C7B-A681-393B771D3437}"/>
              </a:ext>
            </a:extLst>
          </p:cNvPr>
          <p:cNvSpPr>
            <a:spLocks noGrp="1"/>
          </p:cNvSpPr>
          <p:nvPr>
            <p:ph type="body" sz="quarter" idx="17" hasCustomPrompt="1"/>
          </p:nvPr>
        </p:nvSpPr>
        <p:spPr>
          <a:xfrm>
            <a:off x="2638979" y="3579013"/>
            <a:ext cx="1646588" cy="1907381"/>
          </a:xfrm>
        </p:spPr>
        <p:txBody>
          <a:bodyPr rtlCol="0">
            <a:noAutofit/>
          </a:bodyPr>
          <a:lstStyle>
            <a:lvl1pPr marL="0" indent="0">
              <a:buNone/>
              <a:defRPr lang="ru-RU" sz="1600" kern="1200" dirty="0">
                <a:solidFill>
                  <a:schemeClr val="tx1">
                    <a:lumMod val="75000"/>
                    <a:lumOff val="25000"/>
                  </a:schemeClr>
                </a:solidFill>
                <a:latin typeface="+mn-lt"/>
                <a:ea typeface="+mn-ea"/>
                <a:cs typeface="+mn-cs"/>
              </a:defRPr>
            </a:lvl1pPr>
          </a:lstStyle>
          <a:p>
            <a:pPr lvl="0" rtl="0"/>
            <a:r>
              <a:rPr lang="en-GB" noProof="0"/>
              <a:t>Edit Master text styles</a:t>
            </a:r>
          </a:p>
        </p:txBody>
      </p:sp>
      <p:sp>
        <p:nvSpPr>
          <p:cNvPr id="25" name="Text Placeholder 13">
            <a:extLst>
              <a:ext uri="{FF2B5EF4-FFF2-40B4-BE49-F238E27FC236}">
                <a16:creationId xmlns:a16="http://schemas.microsoft.com/office/drawing/2014/main" id="{97BC10B9-E990-4199-8B1A-8B69D6F40D81}"/>
              </a:ext>
            </a:extLst>
          </p:cNvPr>
          <p:cNvSpPr>
            <a:spLocks noGrp="1"/>
          </p:cNvSpPr>
          <p:nvPr>
            <p:ph type="body" sz="quarter" idx="18" hasCustomPrompt="1"/>
          </p:nvPr>
        </p:nvSpPr>
        <p:spPr>
          <a:xfrm>
            <a:off x="4370321" y="2809757"/>
            <a:ext cx="1171388" cy="484441"/>
          </a:xfrm>
        </p:spPr>
        <p:txBody>
          <a:bodyPr rtlCol="0">
            <a:noAutofit/>
          </a:bodyPr>
          <a:lstStyle>
            <a:lvl1pPr marL="0" indent="0">
              <a:buNone/>
              <a:defRPr sz="3500">
                <a:latin typeface="+mj-lt"/>
              </a:defRPr>
            </a:lvl1pPr>
          </a:lstStyle>
          <a:p>
            <a:pPr lvl="0" rtl="0"/>
            <a:r>
              <a:rPr lang="en-GB" noProof="0"/>
              <a:t>Year</a:t>
            </a:r>
          </a:p>
        </p:txBody>
      </p:sp>
      <p:sp>
        <p:nvSpPr>
          <p:cNvPr id="26" name="Text Placeholder 13">
            <a:extLst>
              <a:ext uri="{FF2B5EF4-FFF2-40B4-BE49-F238E27FC236}">
                <a16:creationId xmlns:a16="http://schemas.microsoft.com/office/drawing/2014/main" id="{5876A64D-FA56-4565-8EBF-B9D51A8B20DC}"/>
              </a:ext>
            </a:extLst>
          </p:cNvPr>
          <p:cNvSpPr>
            <a:spLocks noGrp="1"/>
          </p:cNvSpPr>
          <p:nvPr>
            <p:ph type="body" sz="quarter" idx="19" hasCustomPrompt="1"/>
          </p:nvPr>
        </p:nvSpPr>
        <p:spPr>
          <a:xfrm>
            <a:off x="4321014" y="3579013"/>
            <a:ext cx="1646588" cy="1907381"/>
          </a:xfrm>
        </p:spPr>
        <p:txBody>
          <a:bodyPr rtlCol="0">
            <a:noAutofit/>
          </a:bodyPr>
          <a:lstStyle>
            <a:lvl1pPr marL="0" indent="0">
              <a:buNone/>
              <a:defRPr lang="ru-RU" sz="1600" kern="1200" dirty="0">
                <a:solidFill>
                  <a:schemeClr val="tx1">
                    <a:lumMod val="75000"/>
                    <a:lumOff val="25000"/>
                  </a:schemeClr>
                </a:solidFill>
                <a:latin typeface="+mn-lt"/>
                <a:ea typeface="+mn-ea"/>
                <a:cs typeface="+mn-cs"/>
              </a:defRPr>
            </a:lvl1pPr>
          </a:lstStyle>
          <a:p>
            <a:pPr lvl="0" rtl="0"/>
            <a:r>
              <a:rPr lang="en-GB" noProof="0"/>
              <a:t>Edit Master text styles</a:t>
            </a:r>
          </a:p>
        </p:txBody>
      </p:sp>
      <p:sp>
        <p:nvSpPr>
          <p:cNvPr id="27" name="Text Placeholder 13">
            <a:extLst>
              <a:ext uri="{FF2B5EF4-FFF2-40B4-BE49-F238E27FC236}">
                <a16:creationId xmlns:a16="http://schemas.microsoft.com/office/drawing/2014/main" id="{CA843817-8244-446A-9618-257B5329B463}"/>
              </a:ext>
            </a:extLst>
          </p:cNvPr>
          <p:cNvSpPr>
            <a:spLocks noGrp="1"/>
          </p:cNvSpPr>
          <p:nvPr>
            <p:ph type="body" sz="quarter" idx="20" hasCustomPrompt="1"/>
          </p:nvPr>
        </p:nvSpPr>
        <p:spPr>
          <a:xfrm>
            <a:off x="6052356" y="2809757"/>
            <a:ext cx="1171388" cy="484441"/>
          </a:xfrm>
        </p:spPr>
        <p:txBody>
          <a:bodyPr rtlCol="0">
            <a:noAutofit/>
          </a:bodyPr>
          <a:lstStyle>
            <a:lvl1pPr marL="0" indent="0">
              <a:buNone/>
              <a:defRPr sz="3500">
                <a:latin typeface="+mj-lt"/>
              </a:defRPr>
            </a:lvl1pPr>
          </a:lstStyle>
          <a:p>
            <a:pPr lvl="0" rtl="0"/>
            <a:r>
              <a:rPr lang="en-GB" noProof="0"/>
              <a:t>Year</a:t>
            </a:r>
          </a:p>
        </p:txBody>
      </p:sp>
      <p:sp>
        <p:nvSpPr>
          <p:cNvPr id="28" name="Text Placeholder 13">
            <a:extLst>
              <a:ext uri="{FF2B5EF4-FFF2-40B4-BE49-F238E27FC236}">
                <a16:creationId xmlns:a16="http://schemas.microsoft.com/office/drawing/2014/main" id="{86A6FE38-5036-4D35-93E4-07C5DEC4010D}"/>
              </a:ext>
            </a:extLst>
          </p:cNvPr>
          <p:cNvSpPr>
            <a:spLocks noGrp="1"/>
          </p:cNvSpPr>
          <p:nvPr>
            <p:ph type="body" sz="quarter" idx="21" hasCustomPrompt="1"/>
          </p:nvPr>
        </p:nvSpPr>
        <p:spPr>
          <a:xfrm>
            <a:off x="6003049" y="3579013"/>
            <a:ext cx="1646588" cy="1907381"/>
          </a:xfrm>
        </p:spPr>
        <p:txBody>
          <a:bodyPr rtlCol="0">
            <a:noAutofit/>
          </a:bodyPr>
          <a:lstStyle>
            <a:lvl1pPr marL="0" indent="0">
              <a:buNone/>
              <a:defRPr lang="ru-RU" sz="1600" kern="1200" dirty="0">
                <a:solidFill>
                  <a:schemeClr val="tx1">
                    <a:lumMod val="75000"/>
                    <a:lumOff val="25000"/>
                  </a:schemeClr>
                </a:solidFill>
                <a:latin typeface="+mn-lt"/>
                <a:ea typeface="+mn-ea"/>
                <a:cs typeface="+mn-cs"/>
              </a:defRPr>
            </a:lvl1pPr>
          </a:lstStyle>
          <a:p>
            <a:pPr lvl="0" rtl="0"/>
            <a:r>
              <a:rPr lang="en-GB" noProof="0"/>
              <a:t>Edit Master text styles</a:t>
            </a:r>
          </a:p>
        </p:txBody>
      </p:sp>
      <p:sp>
        <p:nvSpPr>
          <p:cNvPr id="29" name="Text Placeholder 13">
            <a:extLst>
              <a:ext uri="{FF2B5EF4-FFF2-40B4-BE49-F238E27FC236}">
                <a16:creationId xmlns:a16="http://schemas.microsoft.com/office/drawing/2014/main" id="{1966E981-C557-4255-9DCC-162A429B5EE2}"/>
              </a:ext>
            </a:extLst>
          </p:cNvPr>
          <p:cNvSpPr>
            <a:spLocks noGrp="1"/>
          </p:cNvSpPr>
          <p:nvPr>
            <p:ph type="body" sz="quarter" idx="22" hasCustomPrompt="1"/>
          </p:nvPr>
        </p:nvSpPr>
        <p:spPr>
          <a:xfrm>
            <a:off x="7734391" y="2809757"/>
            <a:ext cx="1171388" cy="484441"/>
          </a:xfrm>
        </p:spPr>
        <p:txBody>
          <a:bodyPr rtlCol="0">
            <a:noAutofit/>
          </a:bodyPr>
          <a:lstStyle>
            <a:lvl1pPr marL="0" indent="0">
              <a:buNone/>
              <a:defRPr sz="3500">
                <a:latin typeface="+mj-lt"/>
              </a:defRPr>
            </a:lvl1pPr>
          </a:lstStyle>
          <a:p>
            <a:pPr lvl="0" rtl="0"/>
            <a:r>
              <a:rPr lang="en-GB" noProof="0"/>
              <a:t>Year</a:t>
            </a:r>
          </a:p>
        </p:txBody>
      </p:sp>
      <p:sp>
        <p:nvSpPr>
          <p:cNvPr id="30" name="Text Placeholder 13">
            <a:extLst>
              <a:ext uri="{FF2B5EF4-FFF2-40B4-BE49-F238E27FC236}">
                <a16:creationId xmlns:a16="http://schemas.microsoft.com/office/drawing/2014/main" id="{C386D796-CB69-4D7D-9C52-C41187CC88DB}"/>
              </a:ext>
            </a:extLst>
          </p:cNvPr>
          <p:cNvSpPr>
            <a:spLocks noGrp="1"/>
          </p:cNvSpPr>
          <p:nvPr>
            <p:ph type="body" sz="quarter" idx="23" hasCustomPrompt="1"/>
          </p:nvPr>
        </p:nvSpPr>
        <p:spPr>
          <a:xfrm>
            <a:off x="7685084" y="3579013"/>
            <a:ext cx="1646588" cy="1907381"/>
          </a:xfrm>
        </p:spPr>
        <p:txBody>
          <a:bodyPr rtlCol="0">
            <a:noAutofit/>
          </a:bodyPr>
          <a:lstStyle>
            <a:lvl1pPr marL="0" indent="0">
              <a:buNone/>
              <a:defRPr lang="ru-RU" sz="1600" kern="1200" dirty="0">
                <a:solidFill>
                  <a:schemeClr val="tx1">
                    <a:lumMod val="75000"/>
                    <a:lumOff val="25000"/>
                  </a:schemeClr>
                </a:solidFill>
                <a:latin typeface="+mn-lt"/>
                <a:ea typeface="+mn-ea"/>
                <a:cs typeface="+mn-cs"/>
              </a:defRPr>
            </a:lvl1pPr>
          </a:lstStyle>
          <a:p>
            <a:pPr lvl="0" rtl="0"/>
            <a:r>
              <a:rPr lang="en-GB" noProof="0"/>
              <a:t>Edit Master text styles</a:t>
            </a:r>
          </a:p>
        </p:txBody>
      </p:sp>
      <p:sp>
        <p:nvSpPr>
          <p:cNvPr id="31" name="Text Placeholder 13">
            <a:extLst>
              <a:ext uri="{FF2B5EF4-FFF2-40B4-BE49-F238E27FC236}">
                <a16:creationId xmlns:a16="http://schemas.microsoft.com/office/drawing/2014/main" id="{24441BBA-89B7-4AE6-91F6-04DB373B54F3}"/>
              </a:ext>
            </a:extLst>
          </p:cNvPr>
          <p:cNvSpPr>
            <a:spLocks noGrp="1"/>
          </p:cNvSpPr>
          <p:nvPr>
            <p:ph type="body" sz="quarter" idx="24" hasCustomPrompt="1"/>
          </p:nvPr>
        </p:nvSpPr>
        <p:spPr>
          <a:xfrm>
            <a:off x="9416424" y="2809757"/>
            <a:ext cx="1171388" cy="484441"/>
          </a:xfrm>
        </p:spPr>
        <p:txBody>
          <a:bodyPr rtlCol="0">
            <a:noAutofit/>
          </a:bodyPr>
          <a:lstStyle>
            <a:lvl1pPr marL="0" indent="0">
              <a:buNone/>
              <a:defRPr sz="3500">
                <a:latin typeface="+mj-lt"/>
              </a:defRPr>
            </a:lvl1pPr>
          </a:lstStyle>
          <a:p>
            <a:pPr lvl="0" rtl="0"/>
            <a:r>
              <a:rPr lang="en-GB" noProof="0"/>
              <a:t>Year</a:t>
            </a:r>
          </a:p>
        </p:txBody>
      </p:sp>
      <p:sp>
        <p:nvSpPr>
          <p:cNvPr id="32" name="Text Placeholder 13">
            <a:extLst>
              <a:ext uri="{FF2B5EF4-FFF2-40B4-BE49-F238E27FC236}">
                <a16:creationId xmlns:a16="http://schemas.microsoft.com/office/drawing/2014/main" id="{B117E4C6-D10A-4738-8283-D63AB1B314D2}"/>
              </a:ext>
            </a:extLst>
          </p:cNvPr>
          <p:cNvSpPr>
            <a:spLocks noGrp="1"/>
          </p:cNvSpPr>
          <p:nvPr>
            <p:ph type="body" sz="quarter" idx="25" hasCustomPrompt="1"/>
          </p:nvPr>
        </p:nvSpPr>
        <p:spPr>
          <a:xfrm>
            <a:off x="9367117" y="3579013"/>
            <a:ext cx="1646588" cy="1907381"/>
          </a:xfrm>
        </p:spPr>
        <p:txBody>
          <a:bodyPr rtlCol="0">
            <a:noAutofit/>
          </a:bodyPr>
          <a:lstStyle>
            <a:lvl1pPr marL="0" indent="0">
              <a:buNone/>
              <a:defRPr lang="ru-RU" sz="1600" kern="1200" dirty="0">
                <a:solidFill>
                  <a:schemeClr val="tx1">
                    <a:lumMod val="75000"/>
                    <a:lumOff val="25000"/>
                  </a:schemeClr>
                </a:solidFill>
                <a:latin typeface="+mn-lt"/>
                <a:ea typeface="+mn-ea"/>
                <a:cs typeface="+mn-cs"/>
              </a:defRPr>
            </a:lvl1pPr>
          </a:lstStyle>
          <a:p>
            <a:pPr lvl="0" rtl="0"/>
            <a:r>
              <a:rPr lang="en-GB" noProof="0"/>
              <a:t>Edit Master text styles</a:t>
            </a:r>
          </a:p>
        </p:txBody>
      </p:sp>
    </p:spTree>
    <p:extLst>
      <p:ext uri="{BB962C8B-B14F-4D97-AF65-F5344CB8AC3E}">
        <p14:creationId xmlns:p14="http://schemas.microsoft.com/office/powerpoint/2010/main" val="16799429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hanks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DAC5403-E1D0-4032-A9FE-410B2982643C}"/>
              </a:ext>
            </a:extLst>
          </p:cNvPr>
          <p:cNvSpPr/>
          <p:nvPr userDrawn="1"/>
        </p:nvSpPr>
        <p:spPr>
          <a:xfrm>
            <a:off x="0" y="0"/>
            <a:ext cx="12192000" cy="6858000"/>
          </a:xfrm>
          <a:prstGeom prst="rect">
            <a:avLst/>
          </a:prstGeom>
          <a:blipFill>
            <a:blip r:embed="rId2"/>
            <a:srcRect/>
            <a:stretch>
              <a:fillRect t="-6775" b="-5725"/>
            </a:stretch>
          </a:blipFill>
          <a:ln w="12700" cap="flat">
            <a:noFill/>
            <a:prstDash val="solid"/>
            <a:miter/>
          </a:ln>
        </p:spPr>
        <p:txBody>
          <a:bodyPr rtlCol="0" anchor="ctr"/>
          <a:lstStyle/>
          <a:p>
            <a:pPr algn="l" rtl="0"/>
            <a:endParaRPr lang="en-GB" noProof="0"/>
          </a:p>
        </p:txBody>
      </p:sp>
      <p:sp>
        <p:nvSpPr>
          <p:cNvPr id="17" name="Rectangle 16">
            <a:extLst>
              <a:ext uri="{FF2B5EF4-FFF2-40B4-BE49-F238E27FC236}">
                <a16:creationId xmlns:a16="http://schemas.microsoft.com/office/drawing/2014/main" id="{08C75CBB-4E7D-408E-AF76-442117F41B42}"/>
              </a:ext>
            </a:extLst>
          </p:cNvPr>
          <p:cNvSpPr/>
          <p:nvPr userDrawn="1"/>
        </p:nvSpPr>
        <p:spPr>
          <a:xfrm>
            <a:off x="0" y="0"/>
            <a:ext cx="12192000" cy="6858000"/>
          </a:xfrm>
          <a:prstGeom prst="rect">
            <a:avLst/>
          </a:prstGeom>
          <a:solidFill>
            <a:schemeClr val="tx1">
              <a:alpha val="80000"/>
            </a:schemeClr>
          </a:solidFill>
          <a:ln w="12700" cap="flat">
            <a:noFill/>
            <a:prstDash val="solid"/>
            <a:miter/>
          </a:ln>
        </p:spPr>
        <p:txBody>
          <a:bodyPr rtlCol="0" anchor="ctr"/>
          <a:lstStyle/>
          <a:p>
            <a:pPr algn="l" rtl="0"/>
            <a:endParaRPr lang="en-GB" noProof="0"/>
          </a:p>
        </p:txBody>
      </p:sp>
      <p:sp>
        <p:nvSpPr>
          <p:cNvPr id="21" name="Text Placeholder 26">
            <a:extLst>
              <a:ext uri="{FF2B5EF4-FFF2-40B4-BE49-F238E27FC236}">
                <a16:creationId xmlns:a16="http://schemas.microsoft.com/office/drawing/2014/main" id="{E013E669-E15F-4096-81CC-6637C4A9F9E7}"/>
              </a:ext>
            </a:extLst>
          </p:cNvPr>
          <p:cNvSpPr>
            <a:spLocks noGrp="1"/>
          </p:cNvSpPr>
          <p:nvPr>
            <p:ph type="body" sz="quarter" idx="21" hasCustomPrompt="1"/>
          </p:nvPr>
        </p:nvSpPr>
        <p:spPr>
          <a:xfrm>
            <a:off x="3912235" y="4447556"/>
            <a:ext cx="4367531" cy="474519"/>
          </a:xfrm>
        </p:spPr>
        <p:txBody>
          <a:bodyPr rtlCol="0">
            <a:noAutofit/>
          </a:bodyPr>
          <a:lstStyle>
            <a:lvl1pPr marL="0" indent="0" algn="ctr">
              <a:buNone/>
              <a:defRPr sz="3000" b="0" i="0">
                <a:solidFill>
                  <a:schemeClr val="bg1"/>
                </a:solidFill>
                <a:latin typeface="+mn-lt"/>
              </a:defRPr>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rtl="0"/>
            <a:r>
              <a:rPr lang="en-GB" noProof="0"/>
              <a:t>07700 987654</a:t>
            </a:r>
          </a:p>
        </p:txBody>
      </p:sp>
      <p:sp>
        <p:nvSpPr>
          <p:cNvPr id="2" name="Title 1">
            <a:extLst>
              <a:ext uri="{FF2B5EF4-FFF2-40B4-BE49-F238E27FC236}">
                <a16:creationId xmlns:a16="http://schemas.microsoft.com/office/drawing/2014/main" id="{199AD403-A15F-4A2F-B050-AB874136E732}"/>
              </a:ext>
            </a:extLst>
          </p:cNvPr>
          <p:cNvSpPr>
            <a:spLocks noGrp="1"/>
          </p:cNvSpPr>
          <p:nvPr>
            <p:ph type="title" hasCustomPrompt="1"/>
          </p:nvPr>
        </p:nvSpPr>
        <p:spPr>
          <a:xfrm>
            <a:off x="1037021" y="1663690"/>
            <a:ext cx="10117959" cy="1517356"/>
          </a:xfrm>
        </p:spPr>
        <p:txBody>
          <a:bodyPr rtlCol="0">
            <a:noAutofit/>
          </a:bodyPr>
          <a:lstStyle>
            <a:lvl1pPr algn="ctr">
              <a:defRPr sz="10000" b="0">
                <a:solidFill>
                  <a:schemeClr val="bg1"/>
                </a:solidFill>
              </a:defRPr>
            </a:lvl1pPr>
          </a:lstStyle>
          <a:p>
            <a:pPr rtl="0"/>
            <a:r>
              <a:rPr lang="en-GB" noProof="0"/>
              <a:t>Thank you!</a:t>
            </a:r>
          </a:p>
        </p:txBody>
      </p:sp>
      <p:sp>
        <p:nvSpPr>
          <p:cNvPr id="23" name="Text Placeholder 26">
            <a:extLst>
              <a:ext uri="{FF2B5EF4-FFF2-40B4-BE49-F238E27FC236}">
                <a16:creationId xmlns:a16="http://schemas.microsoft.com/office/drawing/2014/main" id="{5BB088E3-63C1-423F-A939-150B8E1F87A7}"/>
              </a:ext>
            </a:extLst>
          </p:cNvPr>
          <p:cNvSpPr>
            <a:spLocks noGrp="1"/>
          </p:cNvSpPr>
          <p:nvPr>
            <p:ph type="body" sz="quarter" idx="20" hasCustomPrompt="1"/>
          </p:nvPr>
        </p:nvSpPr>
        <p:spPr>
          <a:xfrm>
            <a:off x="3912235" y="4152286"/>
            <a:ext cx="4367531" cy="288000"/>
          </a:xfrm>
        </p:spPr>
        <p:txBody>
          <a:bodyPr rtlCol="0">
            <a:noAutofit/>
          </a:bodyPr>
          <a:lstStyle>
            <a:lvl1pPr marL="0" indent="0" algn="ctr">
              <a:buNone/>
              <a:defRPr sz="2000" b="0" i="0">
                <a:solidFill>
                  <a:schemeClr val="bg2"/>
                </a:solidFill>
                <a:latin typeface="+mn-lt"/>
              </a:defRPr>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rtl="0"/>
            <a:r>
              <a:rPr lang="en-GB" noProof="0"/>
              <a:t>Phone number</a:t>
            </a:r>
          </a:p>
        </p:txBody>
      </p:sp>
      <p:sp>
        <p:nvSpPr>
          <p:cNvPr id="36" name="Text Placeholder 14">
            <a:extLst>
              <a:ext uri="{FF2B5EF4-FFF2-40B4-BE49-F238E27FC236}">
                <a16:creationId xmlns:a16="http://schemas.microsoft.com/office/drawing/2014/main" id="{2A3D73F7-77EC-4576-B541-20C032F462DC}"/>
              </a:ext>
            </a:extLst>
          </p:cNvPr>
          <p:cNvSpPr>
            <a:spLocks noGrp="1"/>
          </p:cNvSpPr>
          <p:nvPr userDrawn="1">
            <p:ph type="body" sz="quarter" idx="13" hasCustomPrompt="1"/>
          </p:nvPr>
        </p:nvSpPr>
        <p:spPr>
          <a:xfrm>
            <a:off x="1050857" y="3264670"/>
            <a:ext cx="10090287" cy="606659"/>
          </a:xfrm>
        </p:spPr>
        <p:txBody>
          <a:bodyPr rtlCol="0">
            <a:noAutofit/>
          </a:bodyPr>
          <a:lstStyle>
            <a:lvl1pPr marL="0" indent="0" algn="ctr">
              <a:buNone/>
              <a:defRPr sz="3000" b="0" i="0">
                <a:solidFill>
                  <a:schemeClr val="bg2"/>
                </a:solidFill>
              </a:defRPr>
            </a:lvl1pPr>
          </a:lstStyle>
          <a:p>
            <a:pPr lvl="0" rtl="0"/>
            <a:r>
              <a:rPr lang="en-GB" noProof="0"/>
              <a:t>ALEXANDER MARTENSSON</a:t>
            </a:r>
          </a:p>
        </p:txBody>
      </p:sp>
      <p:sp>
        <p:nvSpPr>
          <p:cNvPr id="15" name="Rectangle 14">
            <a:extLst>
              <a:ext uri="{FF2B5EF4-FFF2-40B4-BE49-F238E27FC236}">
                <a16:creationId xmlns:a16="http://schemas.microsoft.com/office/drawing/2014/main" id="{B1AB1BF5-25AE-4D07-8C5B-8ED82109AAFD}"/>
              </a:ext>
            </a:extLst>
          </p:cNvPr>
          <p:cNvSpPr/>
          <p:nvPr userDrawn="1"/>
        </p:nvSpPr>
        <p:spPr>
          <a:xfrm>
            <a:off x="376428" y="374904"/>
            <a:ext cx="11439144" cy="6108192"/>
          </a:xfrm>
          <a:prstGeom prst="rect">
            <a:avLst/>
          </a:prstGeom>
          <a:noFill/>
          <a:ln w="12700" cap="flat">
            <a:solidFill>
              <a:schemeClr val="bg2"/>
            </a:solidFill>
            <a:prstDash val="solid"/>
            <a:miter/>
          </a:ln>
        </p:spPr>
        <p:txBody>
          <a:bodyPr rtlCol="0" anchor="ctr"/>
          <a:lstStyle/>
          <a:p>
            <a:pPr algn="l" rtl="0"/>
            <a:endParaRPr lang="en-GB" noProof="0"/>
          </a:p>
        </p:txBody>
      </p:sp>
      <p:sp>
        <p:nvSpPr>
          <p:cNvPr id="16" name="Rectangle 15">
            <a:extLst>
              <a:ext uri="{FF2B5EF4-FFF2-40B4-BE49-F238E27FC236}">
                <a16:creationId xmlns:a16="http://schemas.microsoft.com/office/drawing/2014/main" id="{40356ECE-618B-4CAE-B0AA-1F1C86CF382A}"/>
              </a:ext>
            </a:extLst>
          </p:cNvPr>
          <p:cNvSpPr/>
          <p:nvPr userDrawn="1"/>
        </p:nvSpPr>
        <p:spPr>
          <a:xfrm>
            <a:off x="445008" y="443484"/>
            <a:ext cx="11301984" cy="5971032"/>
          </a:xfrm>
          <a:prstGeom prst="rect">
            <a:avLst/>
          </a:prstGeom>
          <a:noFill/>
          <a:ln w="25400" cap="flat">
            <a:solidFill>
              <a:schemeClr val="bg2"/>
            </a:solidFill>
            <a:prstDash val="solid"/>
            <a:miter/>
          </a:ln>
        </p:spPr>
        <p:txBody>
          <a:bodyPr rtlCol="0" anchor="ctr"/>
          <a:lstStyle/>
          <a:p>
            <a:pPr algn="l" rtl="0"/>
            <a:endParaRPr lang="en-GB" noProof="0"/>
          </a:p>
        </p:txBody>
      </p:sp>
      <p:cxnSp>
        <p:nvCxnSpPr>
          <p:cNvPr id="6" name="Straight Connector 5">
            <a:extLst>
              <a:ext uri="{FF2B5EF4-FFF2-40B4-BE49-F238E27FC236}">
                <a16:creationId xmlns:a16="http://schemas.microsoft.com/office/drawing/2014/main" id="{2B62C84D-B809-41CE-8FCD-935E2343985F}"/>
              </a:ext>
            </a:extLst>
          </p:cNvPr>
          <p:cNvCxnSpPr/>
          <p:nvPr userDrawn="1"/>
        </p:nvCxnSpPr>
        <p:spPr>
          <a:xfrm>
            <a:off x="5711952" y="5004104"/>
            <a:ext cx="768096"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pic>
        <p:nvPicPr>
          <p:cNvPr id="13" name="Graphic 12">
            <a:extLst>
              <a:ext uri="{FF2B5EF4-FFF2-40B4-BE49-F238E27FC236}">
                <a16:creationId xmlns:a16="http://schemas.microsoft.com/office/drawing/2014/main" id="{B0670BD7-5166-40F4-A6FC-B5B1D91577B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608400" y="2987075"/>
            <a:ext cx="4975200" cy="114227"/>
          </a:xfrm>
          <a:prstGeom prst="rect">
            <a:avLst/>
          </a:prstGeom>
        </p:spPr>
      </p:pic>
      <p:sp>
        <p:nvSpPr>
          <p:cNvPr id="12" name="Text Placeholder 26">
            <a:extLst>
              <a:ext uri="{FF2B5EF4-FFF2-40B4-BE49-F238E27FC236}">
                <a16:creationId xmlns:a16="http://schemas.microsoft.com/office/drawing/2014/main" id="{21AF3F24-9D59-456A-9130-8C4049C34FAB}"/>
              </a:ext>
            </a:extLst>
          </p:cNvPr>
          <p:cNvSpPr>
            <a:spLocks noGrp="1"/>
          </p:cNvSpPr>
          <p:nvPr>
            <p:ph type="body" sz="quarter" idx="22" hasCustomPrompt="1"/>
          </p:nvPr>
        </p:nvSpPr>
        <p:spPr>
          <a:xfrm>
            <a:off x="2895600" y="5423227"/>
            <a:ext cx="6400800" cy="474519"/>
          </a:xfrm>
        </p:spPr>
        <p:txBody>
          <a:bodyPr rtlCol="0">
            <a:noAutofit/>
          </a:bodyPr>
          <a:lstStyle>
            <a:lvl1pPr marL="0" indent="0" algn="ctr">
              <a:buNone/>
              <a:defRPr sz="3000" b="0" i="0">
                <a:solidFill>
                  <a:schemeClr val="bg1"/>
                </a:solidFill>
                <a:latin typeface="+mn-lt"/>
              </a:defRPr>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rtl="0"/>
            <a:r>
              <a:rPr lang="en-GB" noProof="0"/>
              <a:t>MARTENSSON@EXAMPLE.COM</a:t>
            </a:r>
          </a:p>
        </p:txBody>
      </p:sp>
      <p:sp>
        <p:nvSpPr>
          <p:cNvPr id="14" name="Text Placeholder 26">
            <a:extLst>
              <a:ext uri="{FF2B5EF4-FFF2-40B4-BE49-F238E27FC236}">
                <a16:creationId xmlns:a16="http://schemas.microsoft.com/office/drawing/2014/main" id="{716B9C4F-E33C-4EA7-A4F7-A2137CFCF2FD}"/>
              </a:ext>
            </a:extLst>
          </p:cNvPr>
          <p:cNvSpPr>
            <a:spLocks noGrp="1"/>
          </p:cNvSpPr>
          <p:nvPr>
            <p:ph type="body" sz="quarter" idx="23" hasCustomPrompt="1"/>
          </p:nvPr>
        </p:nvSpPr>
        <p:spPr>
          <a:xfrm>
            <a:off x="3912235" y="5121518"/>
            <a:ext cx="4367531" cy="288000"/>
          </a:xfrm>
        </p:spPr>
        <p:txBody>
          <a:bodyPr rtlCol="0">
            <a:noAutofit/>
          </a:bodyPr>
          <a:lstStyle>
            <a:lvl1pPr marL="0" indent="0" algn="ctr">
              <a:buNone/>
              <a:defRPr sz="2000" b="0" i="0">
                <a:solidFill>
                  <a:schemeClr val="bg2"/>
                </a:solidFill>
                <a:latin typeface="+mn-lt"/>
              </a:defRPr>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rtl="0"/>
            <a:r>
              <a:rPr lang="en-GB" noProof="0"/>
              <a:t>Email address</a:t>
            </a:r>
          </a:p>
        </p:txBody>
      </p:sp>
    </p:spTree>
    <p:extLst>
      <p:ext uri="{BB962C8B-B14F-4D97-AF65-F5344CB8AC3E}">
        <p14:creationId xmlns:p14="http://schemas.microsoft.com/office/powerpoint/2010/main" val="20918796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hanks Layout">
    <p:spTree>
      <p:nvGrpSpPr>
        <p:cNvPr id="1" name=""/>
        <p:cNvGrpSpPr/>
        <p:nvPr/>
      </p:nvGrpSpPr>
      <p:grpSpPr>
        <a:xfrm>
          <a:off x="0" y="0"/>
          <a:ext cx="0" cy="0"/>
          <a:chOff x="0" y="0"/>
          <a:chExt cx="0" cy="0"/>
        </a:xfrm>
      </p:grpSpPr>
      <p:sp>
        <p:nvSpPr>
          <p:cNvPr id="18" name="Picture Placeholder 6">
            <a:extLst>
              <a:ext uri="{FF2B5EF4-FFF2-40B4-BE49-F238E27FC236}">
                <a16:creationId xmlns:a16="http://schemas.microsoft.com/office/drawing/2014/main" id="{EDD611DF-9DFE-B043-8BAE-EE27852FDACD}"/>
              </a:ext>
            </a:extLst>
          </p:cNvPr>
          <p:cNvSpPr>
            <a:spLocks noGrp="1"/>
          </p:cNvSpPr>
          <p:nvPr>
            <p:ph type="pic" sz="quarter" idx="18"/>
          </p:nvPr>
        </p:nvSpPr>
        <p:spPr>
          <a:xfrm>
            <a:off x="0" y="0"/>
            <a:ext cx="12192000" cy="6858000"/>
          </a:xfrm>
        </p:spPr>
        <p:txBody>
          <a:bodyPr rtlCol="0" anchor="ctr" anchorCtr="0">
            <a:normAutofit/>
          </a:bodyPr>
          <a:lstStyle>
            <a:lvl1pPr marL="0" indent="0" algn="ctr">
              <a:buFont typeface="Arial" panose="020B0604020202020204" pitchFamily="34" charset="0"/>
              <a:buNone/>
              <a:defRPr sz="1400"/>
            </a:lvl1pPr>
          </a:lstStyle>
          <a:p>
            <a:pPr rtl="0"/>
            <a:r>
              <a:rPr lang="en-US" noProof="0"/>
              <a:t>Click icon to add picture</a:t>
            </a:r>
            <a:endParaRPr lang="en-GB" noProof="0"/>
          </a:p>
        </p:txBody>
      </p:sp>
      <p:sp>
        <p:nvSpPr>
          <p:cNvPr id="21" name="Text Placeholder 26">
            <a:extLst>
              <a:ext uri="{FF2B5EF4-FFF2-40B4-BE49-F238E27FC236}">
                <a16:creationId xmlns:a16="http://schemas.microsoft.com/office/drawing/2014/main" id="{E013E669-E15F-4096-81CC-6637C4A9F9E7}"/>
              </a:ext>
            </a:extLst>
          </p:cNvPr>
          <p:cNvSpPr>
            <a:spLocks noGrp="1"/>
          </p:cNvSpPr>
          <p:nvPr>
            <p:ph type="body" sz="quarter" idx="21" hasCustomPrompt="1"/>
          </p:nvPr>
        </p:nvSpPr>
        <p:spPr>
          <a:xfrm>
            <a:off x="3912235" y="4447556"/>
            <a:ext cx="4367531" cy="474519"/>
          </a:xfrm>
        </p:spPr>
        <p:txBody>
          <a:bodyPr rtlCol="0">
            <a:noAutofit/>
          </a:bodyPr>
          <a:lstStyle>
            <a:lvl1pPr marL="0" indent="0" algn="ctr">
              <a:buNone/>
              <a:defRPr sz="3000" b="0" i="0">
                <a:solidFill>
                  <a:schemeClr val="bg1"/>
                </a:solidFill>
                <a:latin typeface="+mn-lt"/>
              </a:defRPr>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rtl="0"/>
            <a:r>
              <a:rPr lang="en-GB" noProof="0"/>
              <a:t>07700 987654</a:t>
            </a:r>
          </a:p>
        </p:txBody>
      </p:sp>
      <p:sp>
        <p:nvSpPr>
          <p:cNvPr id="2" name="Title 1">
            <a:extLst>
              <a:ext uri="{FF2B5EF4-FFF2-40B4-BE49-F238E27FC236}">
                <a16:creationId xmlns:a16="http://schemas.microsoft.com/office/drawing/2014/main" id="{199AD403-A15F-4A2F-B050-AB874136E732}"/>
              </a:ext>
            </a:extLst>
          </p:cNvPr>
          <p:cNvSpPr>
            <a:spLocks noGrp="1"/>
          </p:cNvSpPr>
          <p:nvPr>
            <p:ph type="title" hasCustomPrompt="1"/>
          </p:nvPr>
        </p:nvSpPr>
        <p:spPr>
          <a:xfrm>
            <a:off x="1037021" y="1663690"/>
            <a:ext cx="10117959" cy="1517356"/>
          </a:xfrm>
        </p:spPr>
        <p:txBody>
          <a:bodyPr rtlCol="0">
            <a:noAutofit/>
          </a:bodyPr>
          <a:lstStyle>
            <a:lvl1pPr algn="ctr">
              <a:defRPr sz="10000" b="0">
                <a:solidFill>
                  <a:schemeClr val="bg1"/>
                </a:solidFill>
              </a:defRPr>
            </a:lvl1pPr>
          </a:lstStyle>
          <a:p>
            <a:pPr rtl="0"/>
            <a:r>
              <a:rPr lang="en-GB" noProof="0"/>
              <a:t>Thank you!</a:t>
            </a:r>
          </a:p>
        </p:txBody>
      </p:sp>
      <p:sp>
        <p:nvSpPr>
          <p:cNvPr id="23" name="Text Placeholder 26">
            <a:extLst>
              <a:ext uri="{FF2B5EF4-FFF2-40B4-BE49-F238E27FC236}">
                <a16:creationId xmlns:a16="http://schemas.microsoft.com/office/drawing/2014/main" id="{5BB088E3-63C1-423F-A939-150B8E1F87A7}"/>
              </a:ext>
            </a:extLst>
          </p:cNvPr>
          <p:cNvSpPr>
            <a:spLocks noGrp="1"/>
          </p:cNvSpPr>
          <p:nvPr>
            <p:ph type="body" sz="quarter" idx="20" hasCustomPrompt="1"/>
          </p:nvPr>
        </p:nvSpPr>
        <p:spPr>
          <a:xfrm>
            <a:off x="3912235" y="4152286"/>
            <a:ext cx="4367531" cy="288000"/>
          </a:xfrm>
        </p:spPr>
        <p:txBody>
          <a:bodyPr rtlCol="0">
            <a:noAutofit/>
          </a:bodyPr>
          <a:lstStyle>
            <a:lvl1pPr marL="0" indent="0" algn="ctr">
              <a:buNone/>
              <a:defRPr sz="2000" b="0" i="0">
                <a:solidFill>
                  <a:schemeClr val="bg2"/>
                </a:solidFill>
                <a:latin typeface="+mn-lt"/>
              </a:defRPr>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rtl="0"/>
            <a:r>
              <a:rPr lang="en-GB" noProof="0"/>
              <a:t>Phone number</a:t>
            </a:r>
          </a:p>
        </p:txBody>
      </p:sp>
      <p:sp>
        <p:nvSpPr>
          <p:cNvPr id="36" name="Text Placeholder 14">
            <a:extLst>
              <a:ext uri="{FF2B5EF4-FFF2-40B4-BE49-F238E27FC236}">
                <a16:creationId xmlns:a16="http://schemas.microsoft.com/office/drawing/2014/main" id="{2A3D73F7-77EC-4576-B541-20C032F462DC}"/>
              </a:ext>
            </a:extLst>
          </p:cNvPr>
          <p:cNvSpPr>
            <a:spLocks noGrp="1"/>
          </p:cNvSpPr>
          <p:nvPr userDrawn="1">
            <p:ph type="body" sz="quarter" idx="13" hasCustomPrompt="1"/>
          </p:nvPr>
        </p:nvSpPr>
        <p:spPr>
          <a:xfrm>
            <a:off x="1050857" y="3264670"/>
            <a:ext cx="10090287" cy="606659"/>
          </a:xfrm>
        </p:spPr>
        <p:txBody>
          <a:bodyPr rtlCol="0">
            <a:noAutofit/>
          </a:bodyPr>
          <a:lstStyle>
            <a:lvl1pPr marL="0" indent="0" algn="ctr">
              <a:buNone/>
              <a:defRPr sz="3000" b="0" i="0">
                <a:solidFill>
                  <a:schemeClr val="bg2"/>
                </a:solidFill>
              </a:defRPr>
            </a:lvl1pPr>
          </a:lstStyle>
          <a:p>
            <a:pPr lvl="0" rtl="0"/>
            <a:r>
              <a:rPr lang="en-GB" noProof="0"/>
              <a:t>ALEXANDER MARTENSSON</a:t>
            </a:r>
          </a:p>
        </p:txBody>
      </p:sp>
      <p:sp>
        <p:nvSpPr>
          <p:cNvPr id="15" name="Rectangle 14">
            <a:extLst>
              <a:ext uri="{FF2B5EF4-FFF2-40B4-BE49-F238E27FC236}">
                <a16:creationId xmlns:a16="http://schemas.microsoft.com/office/drawing/2014/main" id="{B1AB1BF5-25AE-4D07-8C5B-8ED82109AAFD}"/>
              </a:ext>
            </a:extLst>
          </p:cNvPr>
          <p:cNvSpPr/>
          <p:nvPr userDrawn="1"/>
        </p:nvSpPr>
        <p:spPr>
          <a:xfrm>
            <a:off x="376428" y="374904"/>
            <a:ext cx="11439144" cy="6108192"/>
          </a:xfrm>
          <a:prstGeom prst="rect">
            <a:avLst/>
          </a:prstGeom>
          <a:noFill/>
          <a:ln w="12700" cap="flat">
            <a:solidFill>
              <a:schemeClr val="bg2"/>
            </a:solidFill>
            <a:prstDash val="solid"/>
            <a:miter/>
          </a:ln>
        </p:spPr>
        <p:txBody>
          <a:bodyPr rtlCol="0" anchor="ctr"/>
          <a:lstStyle/>
          <a:p>
            <a:pPr algn="l" rtl="0"/>
            <a:endParaRPr lang="en-GB" noProof="0"/>
          </a:p>
        </p:txBody>
      </p:sp>
      <p:sp>
        <p:nvSpPr>
          <p:cNvPr id="16" name="Rectangle 15">
            <a:extLst>
              <a:ext uri="{FF2B5EF4-FFF2-40B4-BE49-F238E27FC236}">
                <a16:creationId xmlns:a16="http://schemas.microsoft.com/office/drawing/2014/main" id="{40356ECE-618B-4CAE-B0AA-1F1C86CF382A}"/>
              </a:ext>
            </a:extLst>
          </p:cNvPr>
          <p:cNvSpPr/>
          <p:nvPr userDrawn="1"/>
        </p:nvSpPr>
        <p:spPr>
          <a:xfrm>
            <a:off x="445008" y="443484"/>
            <a:ext cx="11301984" cy="5971032"/>
          </a:xfrm>
          <a:prstGeom prst="rect">
            <a:avLst/>
          </a:prstGeom>
          <a:noFill/>
          <a:ln w="25400" cap="flat">
            <a:solidFill>
              <a:schemeClr val="bg2"/>
            </a:solidFill>
            <a:prstDash val="solid"/>
            <a:miter/>
          </a:ln>
        </p:spPr>
        <p:txBody>
          <a:bodyPr rtlCol="0" anchor="ctr"/>
          <a:lstStyle/>
          <a:p>
            <a:pPr algn="l" rtl="0"/>
            <a:endParaRPr lang="en-GB" noProof="0"/>
          </a:p>
        </p:txBody>
      </p:sp>
      <p:cxnSp>
        <p:nvCxnSpPr>
          <p:cNvPr id="6" name="Straight Connector 5">
            <a:extLst>
              <a:ext uri="{FF2B5EF4-FFF2-40B4-BE49-F238E27FC236}">
                <a16:creationId xmlns:a16="http://schemas.microsoft.com/office/drawing/2014/main" id="{2B62C84D-B809-41CE-8FCD-935E2343985F}"/>
              </a:ext>
            </a:extLst>
          </p:cNvPr>
          <p:cNvCxnSpPr/>
          <p:nvPr userDrawn="1"/>
        </p:nvCxnSpPr>
        <p:spPr>
          <a:xfrm>
            <a:off x="5711952" y="5004104"/>
            <a:ext cx="768096"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12" name="Text Placeholder 26">
            <a:extLst>
              <a:ext uri="{FF2B5EF4-FFF2-40B4-BE49-F238E27FC236}">
                <a16:creationId xmlns:a16="http://schemas.microsoft.com/office/drawing/2014/main" id="{21AF3F24-9D59-456A-9130-8C4049C34FAB}"/>
              </a:ext>
            </a:extLst>
          </p:cNvPr>
          <p:cNvSpPr>
            <a:spLocks noGrp="1"/>
          </p:cNvSpPr>
          <p:nvPr>
            <p:ph type="body" sz="quarter" idx="22" hasCustomPrompt="1"/>
          </p:nvPr>
        </p:nvSpPr>
        <p:spPr>
          <a:xfrm>
            <a:off x="3135722" y="5423227"/>
            <a:ext cx="5920556" cy="474519"/>
          </a:xfrm>
        </p:spPr>
        <p:txBody>
          <a:bodyPr rtlCol="0">
            <a:noAutofit/>
          </a:bodyPr>
          <a:lstStyle>
            <a:lvl1pPr marL="0" indent="0" algn="ctr">
              <a:buNone/>
              <a:defRPr sz="3000" b="0" i="0">
                <a:solidFill>
                  <a:schemeClr val="bg1"/>
                </a:solidFill>
                <a:latin typeface="+mn-lt"/>
              </a:defRPr>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rtl="0"/>
            <a:r>
              <a:rPr lang="en-GB" noProof="0"/>
              <a:t>MARTENSSON@GMAIL.COM</a:t>
            </a:r>
          </a:p>
        </p:txBody>
      </p:sp>
      <p:sp>
        <p:nvSpPr>
          <p:cNvPr id="14" name="Text Placeholder 26">
            <a:extLst>
              <a:ext uri="{FF2B5EF4-FFF2-40B4-BE49-F238E27FC236}">
                <a16:creationId xmlns:a16="http://schemas.microsoft.com/office/drawing/2014/main" id="{716B9C4F-E33C-4EA7-A4F7-A2137CFCF2FD}"/>
              </a:ext>
            </a:extLst>
          </p:cNvPr>
          <p:cNvSpPr>
            <a:spLocks noGrp="1"/>
          </p:cNvSpPr>
          <p:nvPr>
            <p:ph type="body" sz="quarter" idx="23" hasCustomPrompt="1"/>
          </p:nvPr>
        </p:nvSpPr>
        <p:spPr>
          <a:xfrm>
            <a:off x="3912235" y="5121518"/>
            <a:ext cx="4367531" cy="288000"/>
          </a:xfrm>
        </p:spPr>
        <p:txBody>
          <a:bodyPr rtlCol="0">
            <a:noAutofit/>
          </a:bodyPr>
          <a:lstStyle>
            <a:lvl1pPr marL="0" indent="0" algn="ctr">
              <a:buNone/>
              <a:defRPr sz="2000" b="0" i="0">
                <a:solidFill>
                  <a:schemeClr val="bg2"/>
                </a:solidFill>
                <a:latin typeface="+mn-lt"/>
              </a:defRPr>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rtl="0"/>
            <a:r>
              <a:rPr lang="en-GB" noProof="0"/>
              <a:t>Email address</a:t>
            </a:r>
          </a:p>
        </p:txBody>
      </p:sp>
    </p:spTree>
    <p:extLst>
      <p:ext uri="{BB962C8B-B14F-4D97-AF65-F5344CB8AC3E}">
        <p14:creationId xmlns:p14="http://schemas.microsoft.com/office/powerpoint/2010/main" val="4053281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DAC5403-E1D0-4032-A9FE-410B2982643C}"/>
              </a:ext>
            </a:extLst>
          </p:cNvPr>
          <p:cNvSpPr/>
          <p:nvPr userDrawn="1"/>
        </p:nvSpPr>
        <p:spPr>
          <a:xfrm>
            <a:off x="0" y="0"/>
            <a:ext cx="12192000" cy="6858000"/>
          </a:xfrm>
          <a:prstGeom prst="rect">
            <a:avLst/>
          </a:prstGeom>
          <a:blipFill>
            <a:blip r:embed="rId2"/>
            <a:srcRect/>
            <a:stretch>
              <a:fillRect/>
            </a:stretch>
          </a:blipFill>
          <a:ln w="12700" cap="flat">
            <a:noFill/>
            <a:prstDash val="solid"/>
            <a:miter/>
          </a:ln>
        </p:spPr>
        <p:txBody>
          <a:bodyPr rtlCol="0" anchor="ctr"/>
          <a:lstStyle/>
          <a:p>
            <a:pPr algn="l" rtl="0"/>
            <a:endParaRPr lang="en-GB" noProof="0"/>
          </a:p>
        </p:txBody>
      </p:sp>
      <p:sp>
        <p:nvSpPr>
          <p:cNvPr id="11" name="Rectangle 10">
            <a:extLst>
              <a:ext uri="{FF2B5EF4-FFF2-40B4-BE49-F238E27FC236}">
                <a16:creationId xmlns:a16="http://schemas.microsoft.com/office/drawing/2014/main" id="{F3C0C995-565B-4516-BC98-CCDEE529B154}"/>
              </a:ext>
            </a:extLst>
          </p:cNvPr>
          <p:cNvSpPr/>
          <p:nvPr userDrawn="1"/>
        </p:nvSpPr>
        <p:spPr>
          <a:xfrm>
            <a:off x="0" y="0"/>
            <a:ext cx="12192000" cy="6858000"/>
          </a:xfrm>
          <a:prstGeom prst="rect">
            <a:avLst/>
          </a:prstGeom>
          <a:solidFill>
            <a:schemeClr val="tx1">
              <a:alpha val="80000"/>
            </a:schemeClr>
          </a:solidFill>
          <a:ln w="12700" cap="flat">
            <a:noFill/>
            <a:prstDash val="solid"/>
            <a:miter/>
          </a:ln>
        </p:spPr>
        <p:txBody>
          <a:bodyPr rtlCol="0" anchor="ctr"/>
          <a:lstStyle/>
          <a:p>
            <a:pPr algn="l" rtl="0"/>
            <a:endParaRPr lang="en-GB" noProof="0"/>
          </a:p>
        </p:txBody>
      </p:sp>
      <p:sp>
        <p:nvSpPr>
          <p:cNvPr id="2" name="Title 1">
            <a:extLst>
              <a:ext uri="{FF2B5EF4-FFF2-40B4-BE49-F238E27FC236}">
                <a16:creationId xmlns:a16="http://schemas.microsoft.com/office/drawing/2014/main" id="{199AD403-A15F-4A2F-B050-AB874136E732}"/>
              </a:ext>
            </a:extLst>
          </p:cNvPr>
          <p:cNvSpPr>
            <a:spLocks noGrp="1"/>
          </p:cNvSpPr>
          <p:nvPr>
            <p:ph type="title" hasCustomPrompt="1"/>
          </p:nvPr>
        </p:nvSpPr>
        <p:spPr>
          <a:xfrm>
            <a:off x="1037021" y="2289328"/>
            <a:ext cx="10117959" cy="1517356"/>
          </a:xfrm>
        </p:spPr>
        <p:txBody>
          <a:bodyPr rtlCol="0">
            <a:noAutofit/>
          </a:bodyPr>
          <a:lstStyle>
            <a:lvl1pPr algn="ctr">
              <a:defRPr sz="10000" b="0">
                <a:solidFill>
                  <a:schemeClr val="bg1"/>
                </a:solidFill>
              </a:defRPr>
            </a:lvl1pPr>
          </a:lstStyle>
          <a:p>
            <a:pPr rtl="0"/>
            <a:r>
              <a:rPr lang="en-GB" noProof="0"/>
              <a:t>Presentation title    </a:t>
            </a:r>
          </a:p>
        </p:txBody>
      </p:sp>
      <p:sp>
        <p:nvSpPr>
          <p:cNvPr id="15" name="Rectangle 14">
            <a:extLst>
              <a:ext uri="{FF2B5EF4-FFF2-40B4-BE49-F238E27FC236}">
                <a16:creationId xmlns:a16="http://schemas.microsoft.com/office/drawing/2014/main" id="{B1AB1BF5-25AE-4D07-8C5B-8ED82109AAFD}"/>
              </a:ext>
            </a:extLst>
          </p:cNvPr>
          <p:cNvSpPr/>
          <p:nvPr userDrawn="1"/>
        </p:nvSpPr>
        <p:spPr>
          <a:xfrm>
            <a:off x="376428" y="374904"/>
            <a:ext cx="11439144" cy="6108192"/>
          </a:xfrm>
          <a:prstGeom prst="rect">
            <a:avLst/>
          </a:prstGeom>
          <a:noFill/>
          <a:ln w="12700" cap="flat">
            <a:solidFill>
              <a:schemeClr val="bg2"/>
            </a:solidFill>
            <a:prstDash val="solid"/>
            <a:miter/>
          </a:ln>
        </p:spPr>
        <p:txBody>
          <a:bodyPr rtlCol="0" anchor="ctr"/>
          <a:lstStyle/>
          <a:p>
            <a:pPr algn="l" rtl="0"/>
            <a:endParaRPr lang="en-GB" noProof="0"/>
          </a:p>
        </p:txBody>
      </p:sp>
      <p:sp>
        <p:nvSpPr>
          <p:cNvPr id="16" name="Rectangle 15">
            <a:extLst>
              <a:ext uri="{FF2B5EF4-FFF2-40B4-BE49-F238E27FC236}">
                <a16:creationId xmlns:a16="http://schemas.microsoft.com/office/drawing/2014/main" id="{40356ECE-618B-4CAE-B0AA-1F1C86CF382A}"/>
              </a:ext>
            </a:extLst>
          </p:cNvPr>
          <p:cNvSpPr/>
          <p:nvPr userDrawn="1"/>
        </p:nvSpPr>
        <p:spPr>
          <a:xfrm>
            <a:off x="445008" y="443484"/>
            <a:ext cx="11301984" cy="5971032"/>
          </a:xfrm>
          <a:prstGeom prst="rect">
            <a:avLst/>
          </a:prstGeom>
          <a:noFill/>
          <a:ln w="25400" cap="flat">
            <a:solidFill>
              <a:schemeClr val="bg2"/>
            </a:solidFill>
            <a:prstDash val="solid"/>
            <a:miter/>
          </a:ln>
        </p:spPr>
        <p:txBody>
          <a:bodyPr rtlCol="0" anchor="ctr"/>
          <a:lstStyle/>
          <a:p>
            <a:pPr algn="l" rtl="0"/>
            <a:endParaRPr lang="en-GB" noProof="0"/>
          </a:p>
        </p:txBody>
      </p:sp>
      <p:pic>
        <p:nvPicPr>
          <p:cNvPr id="13" name="Graphic 12">
            <a:extLst>
              <a:ext uri="{FF2B5EF4-FFF2-40B4-BE49-F238E27FC236}">
                <a16:creationId xmlns:a16="http://schemas.microsoft.com/office/drawing/2014/main" id="{B0670BD7-5166-40F4-A6FC-B5B1D91577B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608400" y="3612713"/>
            <a:ext cx="4975200" cy="114227"/>
          </a:xfrm>
          <a:prstGeom prst="rect">
            <a:avLst/>
          </a:prstGeom>
        </p:spPr>
      </p:pic>
      <p:sp>
        <p:nvSpPr>
          <p:cNvPr id="9" name="Subtitle 2">
            <a:extLst>
              <a:ext uri="{FF2B5EF4-FFF2-40B4-BE49-F238E27FC236}">
                <a16:creationId xmlns:a16="http://schemas.microsoft.com/office/drawing/2014/main" id="{16A87704-FE99-4EBD-97FB-FBB15A227FC8}"/>
              </a:ext>
            </a:extLst>
          </p:cNvPr>
          <p:cNvSpPr>
            <a:spLocks noGrp="1"/>
          </p:cNvSpPr>
          <p:nvPr>
            <p:ph type="subTitle" idx="1" hasCustomPrompt="1"/>
          </p:nvPr>
        </p:nvSpPr>
        <p:spPr>
          <a:xfrm>
            <a:off x="1037021" y="3890308"/>
            <a:ext cx="10117959" cy="606659"/>
          </a:xfrm>
        </p:spPr>
        <p:txBody>
          <a:bodyPr vert="horz" lIns="91440" tIns="45720" rIns="91440" bIns="45720" rtlCol="0">
            <a:noAutofit/>
          </a:bodyPr>
          <a:lstStyle>
            <a:lvl1pPr marL="0" indent="0" algn="ctr">
              <a:buNone/>
              <a:defRPr lang="en-US" sz="3000" b="0" i="0">
                <a:solidFill>
                  <a:schemeClr val="bg2"/>
                </a:solidFill>
              </a:defRPr>
            </a:lvl1pPr>
          </a:lstStyle>
          <a:p>
            <a:pPr marL="228600" lvl="0" indent="-228600" algn="ctr" rtl="0"/>
            <a:r>
              <a:rPr lang="en-GB" noProof="0"/>
              <a:t>CLICK TO EDIT MASTER SUBTITLE STYLE</a:t>
            </a:r>
          </a:p>
        </p:txBody>
      </p:sp>
    </p:spTree>
    <p:extLst>
      <p:ext uri="{BB962C8B-B14F-4D97-AF65-F5344CB8AC3E}">
        <p14:creationId xmlns:p14="http://schemas.microsoft.com/office/powerpoint/2010/main" val="1633381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9" name="Oval 8">
            <a:extLst>
              <a:ext uri="{FF2B5EF4-FFF2-40B4-BE49-F238E27FC236}">
                <a16:creationId xmlns:a16="http://schemas.microsoft.com/office/drawing/2014/main" id="{4D6B2F7A-6215-4548-B8BA-BFBFA46660CF}"/>
              </a:ext>
            </a:extLst>
          </p:cNvPr>
          <p:cNvSpPr/>
          <p:nvPr userDrawn="1"/>
        </p:nvSpPr>
        <p:spPr>
          <a:xfrm>
            <a:off x="5908548" y="6261006"/>
            <a:ext cx="374904" cy="374904"/>
          </a:xfrm>
          <a:prstGeom prst="ellipse">
            <a:avLst/>
          </a:prstGeom>
          <a:solidFill>
            <a:schemeClr val="bg2">
              <a:lumMod val="20000"/>
              <a:lumOff val="80000"/>
            </a:schemeClr>
          </a:solidFill>
          <a:ln w="25400" cap="flat">
            <a:solidFill>
              <a:schemeClr val="bg2"/>
            </a:solidFill>
            <a:prstDash val="solid"/>
            <a:miter/>
          </a:ln>
        </p:spPr>
        <p:txBody>
          <a:bodyPr rtlCol="0" anchor="ctr"/>
          <a:lstStyle/>
          <a:p>
            <a:pPr algn="l" rtl="0"/>
            <a:endParaRPr lang="en-GB" noProof="0"/>
          </a:p>
        </p:txBody>
      </p:sp>
      <p:sp>
        <p:nvSpPr>
          <p:cNvPr id="5" name="Slide Number Placeholder 4">
            <a:extLst>
              <a:ext uri="{FF2B5EF4-FFF2-40B4-BE49-F238E27FC236}">
                <a16:creationId xmlns:a16="http://schemas.microsoft.com/office/drawing/2014/main" id="{EAC4B419-8728-4000-B6EF-1ECF88F80B8B}"/>
              </a:ext>
            </a:extLst>
          </p:cNvPr>
          <p:cNvSpPr>
            <a:spLocks noGrp="1"/>
          </p:cNvSpPr>
          <p:nvPr>
            <p:ph type="sldNum" sz="quarter" idx="12"/>
          </p:nvPr>
        </p:nvSpPr>
        <p:spPr/>
        <p:txBody>
          <a:bodyPr rtlCol="0"/>
          <a:lstStyle/>
          <a:p>
            <a:pPr rtl="0"/>
            <a:fld id="{D495E168-DA5E-4888-8D8A-92B118324C14}" type="slidenum">
              <a:rPr lang="en-GB" noProof="0" smtClean="0"/>
              <a:pPr/>
              <a:t>‹#›</a:t>
            </a:fld>
            <a:endParaRPr lang="en-GB" noProof="0"/>
          </a:p>
        </p:txBody>
      </p:sp>
      <p:sp>
        <p:nvSpPr>
          <p:cNvPr id="2" name="Title 1">
            <a:extLst>
              <a:ext uri="{FF2B5EF4-FFF2-40B4-BE49-F238E27FC236}">
                <a16:creationId xmlns:a16="http://schemas.microsoft.com/office/drawing/2014/main" id="{A62FC5F7-2AC0-4A53-8E2A-D6A7F4B4D77C}"/>
              </a:ext>
            </a:extLst>
          </p:cNvPr>
          <p:cNvSpPr>
            <a:spLocks noGrp="1"/>
          </p:cNvSpPr>
          <p:nvPr>
            <p:ph type="title" hasCustomPrompt="1"/>
          </p:nvPr>
        </p:nvSpPr>
        <p:spPr>
          <a:xfrm>
            <a:off x="838200" y="652986"/>
            <a:ext cx="10515600" cy="904875"/>
          </a:xfrm>
        </p:spPr>
        <p:txBody>
          <a:bodyPr rtlCol="0"/>
          <a:lstStyle>
            <a:lvl1pPr algn="ctr">
              <a:defRPr b="0"/>
            </a:lvl1pPr>
          </a:lstStyle>
          <a:p>
            <a:pPr rtl="0"/>
            <a:r>
              <a:rPr lang="en-GB" noProof="0"/>
              <a:t>Divider Slide</a:t>
            </a:r>
          </a:p>
        </p:txBody>
      </p:sp>
      <p:sp>
        <p:nvSpPr>
          <p:cNvPr id="3" name="Date Placeholder 2">
            <a:extLst>
              <a:ext uri="{FF2B5EF4-FFF2-40B4-BE49-F238E27FC236}">
                <a16:creationId xmlns:a16="http://schemas.microsoft.com/office/drawing/2014/main" id="{B516B06F-92DB-40BB-B026-E443732F67C8}"/>
              </a:ext>
            </a:extLst>
          </p:cNvPr>
          <p:cNvSpPr>
            <a:spLocks noGrp="1"/>
          </p:cNvSpPr>
          <p:nvPr>
            <p:ph type="dt" sz="half" idx="10"/>
          </p:nvPr>
        </p:nvSpPr>
        <p:spPr/>
        <p:txBody>
          <a:bodyPr rtlCol="0"/>
          <a:lstStyle/>
          <a:p>
            <a:pPr rtl="0"/>
            <a:r>
              <a:rPr lang="en-GB" noProof="0"/>
              <a:t>DD/MM/20XX</a:t>
            </a:r>
          </a:p>
        </p:txBody>
      </p:sp>
      <p:sp>
        <p:nvSpPr>
          <p:cNvPr id="4" name="Footer Placeholder 3">
            <a:extLst>
              <a:ext uri="{FF2B5EF4-FFF2-40B4-BE49-F238E27FC236}">
                <a16:creationId xmlns:a16="http://schemas.microsoft.com/office/drawing/2014/main" id="{11FF27C1-06BD-4F55-BB58-DC1D0892188F}"/>
              </a:ext>
            </a:extLst>
          </p:cNvPr>
          <p:cNvSpPr>
            <a:spLocks noGrp="1"/>
          </p:cNvSpPr>
          <p:nvPr>
            <p:ph type="ftr" sz="quarter" idx="11"/>
          </p:nvPr>
        </p:nvSpPr>
        <p:spPr/>
        <p:txBody>
          <a:bodyPr rtlCol="0"/>
          <a:lstStyle/>
          <a:p>
            <a:pPr rtl="0"/>
            <a:r>
              <a:rPr lang="en-GB" noProof="0"/>
              <a:t>ADD A FOOTER</a:t>
            </a:r>
          </a:p>
        </p:txBody>
      </p:sp>
      <p:sp>
        <p:nvSpPr>
          <p:cNvPr id="15" name="Graphic 13">
            <a:extLst>
              <a:ext uri="{FF2B5EF4-FFF2-40B4-BE49-F238E27FC236}">
                <a16:creationId xmlns:a16="http://schemas.microsoft.com/office/drawing/2014/main" id="{6B7C1ECA-416B-4ED3-9B96-F05BED98E498}"/>
              </a:ext>
            </a:extLst>
          </p:cNvPr>
          <p:cNvSpPr/>
          <p:nvPr/>
        </p:nvSpPr>
        <p:spPr>
          <a:xfrm>
            <a:off x="4534478" y="1568994"/>
            <a:ext cx="3123044" cy="139083"/>
          </a:xfrm>
          <a:custGeom>
            <a:avLst/>
            <a:gdLst>
              <a:gd name="connsiteX0" fmla="*/ 281882 w 3123043"/>
              <a:gd name="connsiteY0" fmla="*/ 78315 h 139082"/>
              <a:gd name="connsiteX1" fmla="*/ 12567 w 3123043"/>
              <a:gd name="connsiteY1" fmla="*/ 78315 h 139082"/>
              <a:gd name="connsiteX2" fmla="*/ 12567 w 3123043"/>
              <a:gd name="connsiteY2" fmla="*/ 65671 h 139082"/>
              <a:gd name="connsiteX3" fmla="*/ 1155576 w 3123043"/>
              <a:gd name="connsiteY3" fmla="*/ 65671 h 139082"/>
              <a:gd name="connsiteX4" fmla="*/ 1350292 w 3123043"/>
              <a:gd name="connsiteY4" fmla="*/ 12567 h 139082"/>
              <a:gd name="connsiteX5" fmla="*/ 1466616 w 3123043"/>
              <a:gd name="connsiteY5" fmla="*/ 65671 h 139082"/>
              <a:gd name="connsiteX6" fmla="*/ 1495697 w 3123043"/>
              <a:gd name="connsiteY6" fmla="*/ 65671 h 139082"/>
              <a:gd name="connsiteX7" fmla="*/ 1551330 w 3123043"/>
              <a:gd name="connsiteY7" fmla="*/ 15096 h 139082"/>
              <a:gd name="connsiteX8" fmla="*/ 1606963 w 3123043"/>
              <a:gd name="connsiteY8" fmla="*/ 65671 h 139082"/>
              <a:gd name="connsiteX9" fmla="*/ 1636044 w 3123043"/>
              <a:gd name="connsiteY9" fmla="*/ 65671 h 139082"/>
              <a:gd name="connsiteX10" fmla="*/ 1752368 w 3123043"/>
              <a:gd name="connsiteY10" fmla="*/ 12567 h 139082"/>
              <a:gd name="connsiteX11" fmla="*/ 1947084 w 3123043"/>
              <a:gd name="connsiteY11" fmla="*/ 65671 h 139082"/>
              <a:gd name="connsiteX12" fmla="*/ 3119174 w 3123043"/>
              <a:gd name="connsiteY12" fmla="*/ 65671 h 139082"/>
              <a:gd name="connsiteX13" fmla="*/ 3119174 w 3123043"/>
              <a:gd name="connsiteY13" fmla="*/ 78315 h 139082"/>
              <a:gd name="connsiteX14" fmla="*/ 2824571 w 3123043"/>
              <a:gd name="connsiteY14" fmla="*/ 78315 h 139082"/>
              <a:gd name="connsiteX15" fmla="*/ 2824571 w 3123043"/>
              <a:gd name="connsiteY15" fmla="*/ 79579 h 139082"/>
              <a:gd name="connsiteX16" fmla="*/ 2097546 w 3123043"/>
              <a:gd name="connsiteY16" fmla="*/ 78315 h 139082"/>
              <a:gd name="connsiteX17" fmla="*/ 1987544 w 3123043"/>
              <a:gd name="connsiteY17" fmla="*/ 78315 h 139082"/>
              <a:gd name="connsiteX18" fmla="*/ 1751103 w 3123043"/>
              <a:gd name="connsiteY18" fmla="*/ 131419 h 139082"/>
              <a:gd name="connsiteX19" fmla="*/ 1634780 w 3123043"/>
              <a:gd name="connsiteY19" fmla="*/ 78315 h 139082"/>
              <a:gd name="connsiteX20" fmla="*/ 1605699 w 3123043"/>
              <a:gd name="connsiteY20" fmla="*/ 78315 h 139082"/>
              <a:gd name="connsiteX21" fmla="*/ 1551330 w 3123043"/>
              <a:gd name="connsiteY21" fmla="*/ 128891 h 139082"/>
              <a:gd name="connsiteX22" fmla="*/ 1495697 w 3123043"/>
              <a:gd name="connsiteY22" fmla="*/ 78315 h 139082"/>
              <a:gd name="connsiteX23" fmla="*/ 1466616 w 3123043"/>
              <a:gd name="connsiteY23" fmla="*/ 78315 h 139082"/>
              <a:gd name="connsiteX24" fmla="*/ 1350292 w 3123043"/>
              <a:gd name="connsiteY24" fmla="*/ 131419 h 139082"/>
              <a:gd name="connsiteX25" fmla="*/ 1113851 w 3123043"/>
              <a:gd name="connsiteY25" fmla="*/ 78315 h 139082"/>
              <a:gd name="connsiteX26" fmla="*/ 1005113 w 3123043"/>
              <a:gd name="connsiteY26" fmla="*/ 78315 h 139082"/>
              <a:gd name="connsiteX27" fmla="*/ 281882 w 3123043"/>
              <a:gd name="connsiteY27" fmla="*/ 78315 h 139082"/>
              <a:gd name="connsiteX28" fmla="*/ 281882 w 3123043"/>
              <a:gd name="connsiteY28" fmla="*/ 78315 h 139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123043" h="139082">
                <a:moveTo>
                  <a:pt x="281882" y="78315"/>
                </a:moveTo>
                <a:lnTo>
                  <a:pt x="12567" y="78315"/>
                </a:lnTo>
                <a:lnTo>
                  <a:pt x="12567" y="65671"/>
                </a:lnTo>
                <a:lnTo>
                  <a:pt x="1155576" y="65671"/>
                </a:lnTo>
                <a:cubicBezTo>
                  <a:pt x="1260520" y="55556"/>
                  <a:pt x="1350292" y="12567"/>
                  <a:pt x="1350292" y="12567"/>
                </a:cubicBezTo>
                <a:cubicBezTo>
                  <a:pt x="1397074" y="47970"/>
                  <a:pt x="1440063" y="60614"/>
                  <a:pt x="1466616" y="65671"/>
                </a:cubicBezTo>
                <a:lnTo>
                  <a:pt x="1495697" y="65671"/>
                </a:lnTo>
                <a:cubicBezTo>
                  <a:pt x="1502019" y="23946"/>
                  <a:pt x="1534893" y="15096"/>
                  <a:pt x="1551330" y="15096"/>
                </a:cubicBezTo>
                <a:cubicBezTo>
                  <a:pt x="1567767" y="15096"/>
                  <a:pt x="1600641" y="23946"/>
                  <a:pt x="1606963" y="65671"/>
                </a:cubicBezTo>
                <a:lnTo>
                  <a:pt x="1636044" y="65671"/>
                </a:lnTo>
                <a:cubicBezTo>
                  <a:pt x="1662596" y="60614"/>
                  <a:pt x="1705585" y="46705"/>
                  <a:pt x="1752368" y="12567"/>
                </a:cubicBezTo>
                <a:cubicBezTo>
                  <a:pt x="1752368" y="12567"/>
                  <a:pt x="1842140" y="55556"/>
                  <a:pt x="1947084" y="65671"/>
                </a:cubicBezTo>
                <a:lnTo>
                  <a:pt x="3119174" y="65671"/>
                </a:lnTo>
                <a:lnTo>
                  <a:pt x="3119174" y="78315"/>
                </a:lnTo>
                <a:lnTo>
                  <a:pt x="2824571" y="78315"/>
                </a:lnTo>
                <a:lnTo>
                  <a:pt x="2824571" y="79579"/>
                </a:lnTo>
                <a:lnTo>
                  <a:pt x="2097546" y="78315"/>
                </a:lnTo>
                <a:lnTo>
                  <a:pt x="1987544" y="78315"/>
                </a:lnTo>
                <a:cubicBezTo>
                  <a:pt x="1867427" y="79579"/>
                  <a:pt x="1751103" y="131419"/>
                  <a:pt x="1751103" y="131419"/>
                </a:cubicBezTo>
                <a:cubicBezTo>
                  <a:pt x="1704321" y="96016"/>
                  <a:pt x="1661332" y="83373"/>
                  <a:pt x="1634780" y="78315"/>
                </a:cubicBezTo>
                <a:lnTo>
                  <a:pt x="1605699" y="78315"/>
                </a:lnTo>
                <a:cubicBezTo>
                  <a:pt x="1599377" y="118775"/>
                  <a:pt x="1567767" y="128891"/>
                  <a:pt x="1551330" y="128891"/>
                </a:cubicBezTo>
                <a:cubicBezTo>
                  <a:pt x="1534893" y="128891"/>
                  <a:pt x="1502019" y="121304"/>
                  <a:pt x="1495697" y="78315"/>
                </a:cubicBezTo>
                <a:lnTo>
                  <a:pt x="1466616" y="78315"/>
                </a:lnTo>
                <a:cubicBezTo>
                  <a:pt x="1440063" y="83373"/>
                  <a:pt x="1397074" y="97281"/>
                  <a:pt x="1350292" y="131419"/>
                </a:cubicBezTo>
                <a:cubicBezTo>
                  <a:pt x="1350292" y="131419"/>
                  <a:pt x="1235232" y="79579"/>
                  <a:pt x="1113851" y="78315"/>
                </a:cubicBezTo>
                <a:lnTo>
                  <a:pt x="1005113" y="78315"/>
                </a:lnTo>
                <a:lnTo>
                  <a:pt x="281882" y="78315"/>
                </a:lnTo>
                <a:lnTo>
                  <a:pt x="281882" y="78315"/>
                </a:lnTo>
                <a:close/>
              </a:path>
            </a:pathLst>
          </a:custGeom>
          <a:solidFill>
            <a:schemeClr val="bg2"/>
          </a:solidFill>
          <a:ln w="12623" cap="flat">
            <a:noFill/>
            <a:prstDash val="solid"/>
            <a:miter/>
          </a:ln>
        </p:spPr>
        <p:txBody>
          <a:bodyPr rtlCol="0" anchor="ctr"/>
          <a:lstStyle/>
          <a:p>
            <a:pPr rtl="0"/>
            <a:endParaRPr lang="en-GB" noProof="0"/>
          </a:p>
        </p:txBody>
      </p:sp>
      <p:sp>
        <p:nvSpPr>
          <p:cNvPr id="12" name="Rectangle 11">
            <a:extLst>
              <a:ext uri="{FF2B5EF4-FFF2-40B4-BE49-F238E27FC236}">
                <a16:creationId xmlns:a16="http://schemas.microsoft.com/office/drawing/2014/main" id="{9685C8FD-6063-414E-B2AC-D07168DE1813}"/>
              </a:ext>
            </a:extLst>
          </p:cNvPr>
          <p:cNvSpPr/>
          <p:nvPr userDrawn="1"/>
        </p:nvSpPr>
        <p:spPr>
          <a:xfrm>
            <a:off x="0" y="2483224"/>
            <a:ext cx="12192000" cy="3465576"/>
          </a:xfrm>
          <a:prstGeom prst="rect">
            <a:avLst/>
          </a:prstGeom>
          <a:blipFill>
            <a:blip r:embed="rId2"/>
            <a:srcRect/>
            <a:stretch>
              <a:fillRect t="-48945" b="-48945"/>
            </a:stretch>
          </a:blipFill>
          <a:ln w="12700" cap="flat">
            <a:noFill/>
            <a:prstDash val="solid"/>
            <a:miter/>
          </a:ln>
        </p:spPr>
        <p:txBody>
          <a:bodyPr rtlCol="0" anchor="ctr"/>
          <a:lstStyle/>
          <a:p>
            <a:pPr algn="l" rtl="0"/>
            <a:endParaRPr lang="en-GB" noProof="0"/>
          </a:p>
        </p:txBody>
      </p:sp>
      <p:sp>
        <p:nvSpPr>
          <p:cNvPr id="13" name="Rectangle 12">
            <a:extLst>
              <a:ext uri="{FF2B5EF4-FFF2-40B4-BE49-F238E27FC236}">
                <a16:creationId xmlns:a16="http://schemas.microsoft.com/office/drawing/2014/main" id="{2BA38A80-B4F3-4560-B2F9-C0652AAB2188}"/>
              </a:ext>
            </a:extLst>
          </p:cNvPr>
          <p:cNvSpPr/>
          <p:nvPr userDrawn="1"/>
        </p:nvSpPr>
        <p:spPr>
          <a:xfrm>
            <a:off x="0" y="2483223"/>
            <a:ext cx="12192000" cy="3465576"/>
          </a:xfrm>
          <a:prstGeom prst="rect">
            <a:avLst/>
          </a:prstGeom>
          <a:solidFill>
            <a:schemeClr val="tx1">
              <a:alpha val="80000"/>
            </a:schemeClr>
          </a:solidFill>
          <a:ln w="12700" cap="flat">
            <a:noFill/>
            <a:prstDash val="solid"/>
            <a:miter/>
          </a:ln>
        </p:spPr>
        <p:txBody>
          <a:bodyPr rtlCol="0" anchor="ctr"/>
          <a:lstStyle/>
          <a:p>
            <a:pPr algn="l" rtl="0"/>
            <a:endParaRPr lang="en-GB" noProof="0"/>
          </a:p>
        </p:txBody>
      </p:sp>
      <p:sp>
        <p:nvSpPr>
          <p:cNvPr id="11" name="Text Placeholder 2">
            <a:extLst>
              <a:ext uri="{FF2B5EF4-FFF2-40B4-BE49-F238E27FC236}">
                <a16:creationId xmlns:a16="http://schemas.microsoft.com/office/drawing/2014/main" id="{214241DF-0B07-491C-8CA2-1BD10F84525C}"/>
              </a:ext>
            </a:extLst>
          </p:cNvPr>
          <p:cNvSpPr>
            <a:spLocks noGrp="1"/>
          </p:cNvSpPr>
          <p:nvPr>
            <p:ph type="body" idx="1" hasCustomPrompt="1"/>
          </p:nvPr>
        </p:nvSpPr>
        <p:spPr>
          <a:xfrm>
            <a:off x="838200" y="1882722"/>
            <a:ext cx="10515600" cy="468594"/>
          </a:xfrm>
        </p:spPr>
        <p:txBody>
          <a:bodyPr vert="horz" lIns="91440" tIns="45720" rIns="91440" bIns="45720" rtlCol="0">
            <a:normAutofit/>
          </a:bodyPr>
          <a:lstStyle>
            <a:lvl1pPr marL="0" indent="0" algn="ctr">
              <a:buNone/>
              <a:defRPr lang="en-US" sz="1800"/>
            </a:lvl1pPr>
          </a:lstStyle>
          <a:p>
            <a:pPr marL="228600" lvl="0" indent="-228600" algn="ctr" rtl="0"/>
            <a:r>
              <a:rPr lang="en-GB" noProof="0"/>
              <a:t>Edit Master text styles</a:t>
            </a:r>
          </a:p>
        </p:txBody>
      </p:sp>
    </p:spTree>
    <p:extLst>
      <p:ext uri="{BB962C8B-B14F-4D97-AF65-F5344CB8AC3E}">
        <p14:creationId xmlns:p14="http://schemas.microsoft.com/office/powerpoint/2010/main" val="9245747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0AF4CE-F455-4A31-8ED6-5841DF599BE9}"/>
              </a:ext>
            </a:extLst>
          </p:cNvPr>
          <p:cNvSpPr>
            <a:spLocks noGrp="1"/>
          </p:cNvSpPr>
          <p:nvPr>
            <p:ph type="title"/>
          </p:nvPr>
        </p:nvSpPr>
        <p:spPr>
          <a:xfrm>
            <a:off x="838200" y="365125"/>
            <a:ext cx="10515600" cy="1325563"/>
          </a:xfrm>
        </p:spPr>
        <p:txBody>
          <a:bodyPr rtlCol="0"/>
          <a:lstStyle/>
          <a:p>
            <a:pPr rtl="0"/>
            <a:r>
              <a:rPr lang="en-US" noProof="0"/>
              <a:t>Click to edit Master title style</a:t>
            </a:r>
            <a:endParaRPr lang="en-GB" noProof="0"/>
          </a:p>
        </p:txBody>
      </p:sp>
      <p:sp>
        <p:nvSpPr>
          <p:cNvPr id="3" name="Date Placeholder 2">
            <a:extLst>
              <a:ext uri="{FF2B5EF4-FFF2-40B4-BE49-F238E27FC236}">
                <a16:creationId xmlns:a16="http://schemas.microsoft.com/office/drawing/2014/main" id="{3A82F029-D8CC-4FE7-9C30-98E576ED41F1}"/>
              </a:ext>
            </a:extLst>
          </p:cNvPr>
          <p:cNvSpPr>
            <a:spLocks noGrp="1"/>
          </p:cNvSpPr>
          <p:nvPr>
            <p:ph type="dt" sz="half" idx="10"/>
          </p:nvPr>
        </p:nvSpPr>
        <p:spPr/>
        <p:txBody>
          <a:bodyPr rtlCol="0"/>
          <a:lstStyle/>
          <a:p>
            <a:pPr rtl="0"/>
            <a:r>
              <a:rPr lang="en-GB" noProof="0"/>
              <a:t>DD/MM/20XX</a:t>
            </a:r>
          </a:p>
        </p:txBody>
      </p:sp>
      <p:sp>
        <p:nvSpPr>
          <p:cNvPr id="4" name="Footer Placeholder 3">
            <a:extLst>
              <a:ext uri="{FF2B5EF4-FFF2-40B4-BE49-F238E27FC236}">
                <a16:creationId xmlns:a16="http://schemas.microsoft.com/office/drawing/2014/main" id="{0F891442-6C1A-4969-A4A2-EFCF20E7917B}"/>
              </a:ext>
            </a:extLst>
          </p:cNvPr>
          <p:cNvSpPr>
            <a:spLocks noGrp="1"/>
          </p:cNvSpPr>
          <p:nvPr>
            <p:ph type="ftr" sz="quarter" idx="11"/>
          </p:nvPr>
        </p:nvSpPr>
        <p:spPr/>
        <p:txBody>
          <a:bodyPr rtlCol="0"/>
          <a:lstStyle/>
          <a:p>
            <a:pPr rtl="0"/>
            <a:r>
              <a:rPr lang="en-GB" noProof="0"/>
              <a:t>ADD A FOOTER</a:t>
            </a:r>
          </a:p>
        </p:txBody>
      </p:sp>
      <p:sp>
        <p:nvSpPr>
          <p:cNvPr id="5" name="Slide Number Placeholder 4">
            <a:extLst>
              <a:ext uri="{FF2B5EF4-FFF2-40B4-BE49-F238E27FC236}">
                <a16:creationId xmlns:a16="http://schemas.microsoft.com/office/drawing/2014/main" id="{64457F0D-7504-4879-BCFD-DDEA424C0A3A}"/>
              </a:ext>
            </a:extLst>
          </p:cNvPr>
          <p:cNvSpPr>
            <a:spLocks noGrp="1"/>
          </p:cNvSpPr>
          <p:nvPr>
            <p:ph type="sldNum" sz="quarter" idx="12"/>
          </p:nvPr>
        </p:nvSpPr>
        <p:spPr/>
        <p:txBody>
          <a:bodyPr rtlCol="0"/>
          <a:lstStyle/>
          <a:p>
            <a:pPr rtl="0"/>
            <a:fld id="{D495E168-DA5E-4888-8D8A-92B118324C14}" type="slidenum">
              <a:rPr lang="en-GB" noProof="0" smtClean="0"/>
              <a:pPr/>
              <a:t>‹#›</a:t>
            </a:fld>
            <a:endParaRPr lang="en-GB" noProof="0"/>
          </a:p>
        </p:txBody>
      </p:sp>
      <p:sp>
        <p:nvSpPr>
          <p:cNvPr id="6" name="Content Placeholder 2">
            <a:extLst>
              <a:ext uri="{FF2B5EF4-FFF2-40B4-BE49-F238E27FC236}">
                <a16:creationId xmlns:a16="http://schemas.microsoft.com/office/drawing/2014/main" id="{50CCCB36-FE7F-43C1-810B-49BBAB494861}"/>
              </a:ext>
            </a:extLst>
          </p:cNvPr>
          <p:cNvSpPr>
            <a:spLocks noGrp="1"/>
          </p:cNvSpPr>
          <p:nvPr>
            <p:ph idx="1" hasCustomPrompt="1"/>
          </p:nvPr>
        </p:nvSpPr>
        <p:spPr>
          <a:xfrm>
            <a:off x="838200" y="1825625"/>
            <a:ext cx="10515600" cy="4124325"/>
          </a:xfrm>
        </p:spPr>
        <p:txBody>
          <a:bodyPr rtlCol="0"/>
          <a:lstStyle/>
          <a:p>
            <a:pPr lvl="0" rtl="0"/>
            <a:r>
              <a:rPr lang="en-GB" noProof="0"/>
              <a:t>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Tree>
    <p:extLst>
      <p:ext uri="{BB962C8B-B14F-4D97-AF65-F5344CB8AC3E}">
        <p14:creationId xmlns:p14="http://schemas.microsoft.com/office/powerpoint/2010/main" val="133059911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7B6609-6A41-45F4-9B8B-9A6DEABB9A21}"/>
              </a:ext>
            </a:extLst>
          </p:cNvPr>
          <p:cNvSpPr>
            <a:spLocks noGrp="1"/>
          </p:cNvSpPr>
          <p:nvPr>
            <p:ph type="title"/>
          </p:nvPr>
        </p:nvSpPr>
        <p:spPr/>
        <p:txBody>
          <a:bodyPr rtlCol="0"/>
          <a:lstStyle/>
          <a:p>
            <a:pPr rtl="0"/>
            <a:r>
              <a:rPr lang="en-US" noProof="0"/>
              <a:t>Click to edit Master title style</a:t>
            </a:r>
            <a:endParaRPr lang="en-GB" noProof="0"/>
          </a:p>
        </p:txBody>
      </p:sp>
      <p:sp>
        <p:nvSpPr>
          <p:cNvPr id="3" name="Date Placeholder 2">
            <a:extLst>
              <a:ext uri="{FF2B5EF4-FFF2-40B4-BE49-F238E27FC236}">
                <a16:creationId xmlns:a16="http://schemas.microsoft.com/office/drawing/2014/main" id="{4FFD4558-495E-4FE3-B256-7B6A8637C694}"/>
              </a:ext>
            </a:extLst>
          </p:cNvPr>
          <p:cNvSpPr>
            <a:spLocks noGrp="1"/>
          </p:cNvSpPr>
          <p:nvPr>
            <p:ph type="dt" sz="half" idx="10"/>
          </p:nvPr>
        </p:nvSpPr>
        <p:spPr/>
        <p:txBody>
          <a:bodyPr rtlCol="0"/>
          <a:lstStyle/>
          <a:p>
            <a:pPr rtl="0"/>
            <a:r>
              <a:rPr lang="en-GB" noProof="0"/>
              <a:t>DD/MM/20XX</a:t>
            </a:r>
          </a:p>
        </p:txBody>
      </p:sp>
      <p:sp>
        <p:nvSpPr>
          <p:cNvPr id="4" name="Footer Placeholder 3">
            <a:extLst>
              <a:ext uri="{FF2B5EF4-FFF2-40B4-BE49-F238E27FC236}">
                <a16:creationId xmlns:a16="http://schemas.microsoft.com/office/drawing/2014/main" id="{65C0E450-E490-45F1-909F-5831583C56B7}"/>
              </a:ext>
            </a:extLst>
          </p:cNvPr>
          <p:cNvSpPr>
            <a:spLocks noGrp="1"/>
          </p:cNvSpPr>
          <p:nvPr>
            <p:ph type="ftr" sz="quarter" idx="11"/>
          </p:nvPr>
        </p:nvSpPr>
        <p:spPr/>
        <p:txBody>
          <a:bodyPr rtlCol="0"/>
          <a:lstStyle/>
          <a:p>
            <a:pPr rtl="0"/>
            <a:r>
              <a:rPr lang="en-GB" noProof="0"/>
              <a:t>ADD A FOOTER</a:t>
            </a:r>
          </a:p>
        </p:txBody>
      </p:sp>
      <p:sp>
        <p:nvSpPr>
          <p:cNvPr id="5" name="Slide Number Placeholder 4">
            <a:extLst>
              <a:ext uri="{FF2B5EF4-FFF2-40B4-BE49-F238E27FC236}">
                <a16:creationId xmlns:a16="http://schemas.microsoft.com/office/drawing/2014/main" id="{BBD7E109-C0EE-4D25-9A01-E58D7476D071}"/>
              </a:ext>
            </a:extLst>
          </p:cNvPr>
          <p:cNvSpPr>
            <a:spLocks noGrp="1"/>
          </p:cNvSpPr>
          <p:nvPr>
            <p:ph type="sldNum" sz="quarter" idx="12"/>
          </p:nvPr>
        </p:nvSpPr>
        <p:spPr/>
        <p:txBody>
          <a:bodyPr rtlCol="0"/>
          <a:lstStyle/>
          <a:p>
            <a:pPr rtl="0"/>
            <a:fld id="{D495E168-DA5E-4888-8D8A-92B118324C14}" type="slidenum">
              <a:rPr lang="en-GB" noProof="0" smtClean="0"/>
              <a:pPr/>
              <a:t>‹#›</a:t>
            </a:fld>
            <a:endParaRPr lang="en-GB" noProof="0"/>
          </a:p>
        </p:txBody>
      </p:sp>
      <p:sp>
        <p:nvSpPr>
          <p:cNvPr id="6" name="Content Placeholder 2">
            <a:extLst>
              <a:ext uri="{FF2B5EF4-FFF2-40B4-BE49-F238E27FC236}">
                <a16:creationId xmlns:a16="http://schemas.microsoft.com/office/drawing/2014/main" id="{62C48FC5-1EDF-4F7E-9E82-D342C4D45907}"/>
              </a:ext>
            </a:extLst>
          </p:cNvPr>
          <p:cNvSpPr>
            <a:spLocks noGrp="1"/>
          </p:cNvSpPr>
          <p:nvPr>
            <p:ph sz="half" idx="1" hasCustomPrompt="1"/>
          </p:nvPr>
        </p:nvSpPr>
        <p:spPr>
          <a:xfrm>
            <a:off x="838200" y="1825625"/>
            <a:ext cx="5181600" cy="4124325"/>
          </a:xfrm>
        </p:spPr>
        <p:txBody>
          <a:bodyPr rtlCol="0"/>
          <a:lstStyle/>
          <a:p>
            <a:pPr lvl="0" rtl="0"/>
            <a:r>
              <a:rPr lang="en-GB" noProof="0"/>
              <a:t>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
        <p:nvSpPr>
          <p:cNvPr id="7" name="Content Placeholder 3">
            <a:extLst>
              <a:ext uri="{FF2B5EF4-FFF2-40B4-BE49-F238E27FC236}">
                <a16:creationId xmlns:a16="http://schemas.microsoft.com/office/drawing/2014/main" id="{7245FF27-1D81-4487-86EE-A8826AB33310}"/>
              </a:ext>
            </a:extLst>
          </p:cNvPr>
          <p:cNvSpPr>
            <a:spLocks noGrp="1"/>
          </p:cNvSpPr>
          <p:nvPr>
            <p:ph sz="half" idx="2" hasCustomPrompt="1"/>
          </p:nvPr>
        </p:nvSpPr>
        <p:spPr>
          <a:xfrm>
            <a:off x="6172200" y="1825625"/>
            <a:ext cx="5181600" cy="4124325"/>
          </a:xfrm>
        </p:spPr>
        <p:txBody>
          <a:bodyPr rtlCol="0"/>
          <a:lstStyle/>
          <a:p>
            <a:pPr lvl="0" rtl="0"/>
            <a:r>
              <a:rPr lang="en-GB" noProof="0"/>
              <a:t>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Tree>
    <p:extLst>
      <p:ext uri="{BB962C8B-B14F-4D97-AF65-F5344CB8AC3E}">
        <p14:creationId xmlns:p14="http://schemas.microsoft.com/office/powerpoint/2010/main" val="14948532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F85B3E-9C3B-48E3-BA88-7B18BAC8BCD5}"/>
              </a:ext>
            </a:extLst>
          </p:cNvPr>
          <p:cNvSpPr>
            <a:spLocks noGrp="1"/>
          </p:cNvSpPr>
          <p:nvPr>
            <p:ph type="title"/>
          </p:nvPr>
        </p:nvSpPr>
        <p:spPr/>
        <p:txBody>
          <a:bodyPr rtlCol="0"/>
          <a:lstStyle/>
          <a:p>
            <a:pPr rtl="0"/>
            <a:r>
              <a:rPr lang="en-US" noProof="0"/>
              <a:t>Click to edit Master title style</a:t>
            </a:r>
            <a:endParaRPr lang="en-GB" noProof="0"/>
          </a:p>
        </p:txBody>
      </p:sp>
      <p:sp>
        <p:nvSpPr>
          <p:cNvPr id="3" name="Date Placeholder 2">
            <a:extLst>
              <a:ext uri="{FF2B5EF4-FFF2-40B4-BE49-F238E27FC236}">
                <a16:creationId xmlns:a16="http://schemas.microsoft.com/office/drawing/2014/main" id="{06E55B65-81AB-463F-B78F-208BABF731FC}"/>
              </a:ext>
            </a:extLst>
          </p:cNvPr>
          <p:cNvSpPr>
            <a:spLocks noGrp="1"/>
          </p:cNvSpPr>
          <p:nvPr>
            <p:ph type="dt" sz="half" idx="10"/>
          </p:nvPr>
        </p:nvSpPr>
        <p:spPr/>
        <p:txBody>
          <a:bodyPr rtlCol="0"/>
          <a:lstStyle/>
          <a:p>
            <a:pPr rtl="0"/>
            <a:r>
              <a:rPr lang="en-GB" noProof="0"/>
              <a:t>DD/MM/20XX</a:t>
            </a:r>
          </a:p>
        </p:txBody>
      </p:sp>
      <p:sp>
        <p:nvSpPr>
          <p:cNvPr id="4" name="Footer Placeholder 3">
            <a:extLst>
              <a:ext uri="{FF2B5EF4-FFF2-40B4-BE49-F238E27FC236}">
                <a16:creationId xmlns:a16="http://schemas.microsoft.com/office/drawing/2014/main" id="{37814494-7E7B-41F9-984C-51671FC7B60B}"/>
              </a:ext>
            </a:extLst>
          </p:cNvPr>
          <p:cNvSpPr>
            <a:spLocks noGrp="1"/>
          </p:cNvSpPr>
          <p:nvPr>
            <p:ph type="ftr" sz="quarter" idx="11"/>
          </p:nvPr>
        </p:nvSpPr>
        <p:spPr/>
        <p:txBody>
          <a:bodyPr rtlCol="0"/>
          <a:lstStyle/>
          <a:p>
            <a:pPr rtl="0"/>
            <a:r>
              <a:rPr lang="en-GB" noProof="0"/>
              <a:t>ADD A FOOTER</a:t>
            </a:r>
          </a:p>
        </p:txBody>
      </p:sp>
      <p:sp>
        <p:nvSpPr>
          <p:cNvPr id="5" name="Slide Number Placeholder 4">
            <a:extLst>
              <a:ext uri="{FF2B5EF4-FFF2-40B4-BE49-F238E27FC236}">
                <a16:creationId xmlns:a16="http://schemas.microsoft.com/office/drawing/2014/main" id="{17932FB9-9355-4718-A3AF-2991AEFD5EA7}"/>
              </a:ext>
            </a:extLst>
          </p:cNvPr>
          <p:cNvSpPr>
            <a:spLocks noGrp="1"/>
          </p:cNvSpPr>
          <p:nvPr>
            <p:ph type="sldNum" sz="quarter" idx="12"/>
          </p:nvPr>
        </p:nvSpPr>
        <p:spPr/>
        <p:txBody>
          <a:bodyPr rtlCol="0"/>
          <a:lstStyle/>
          <a:p>
            <a:pPr rtl="0"/>
            <a:fld id="{D495E168-DA5E-4888-8D8A-92B118324C14}" type="slidenum">
              <a:rPr lang="en-GB" noProof="0" smtClean="0"/>
              <a:pPr/>
              <a:t>‹#›</a:t>
            </a:fld>
            <a:endParaRPr lang="en-GB" noProof="0"/>
          </a:p>
        </p:txBody>
      </p:sp>
      <p:sp>
        <p:nvSpPr>
          <p:cNvPr id="6" name="Text Placeholder 2">
            <a:extLst>
              <a:ext uri="{FF2B5EF4-FFF2-40B4-BE49-F238E27FC236}">
                <a16:creationId xmlns:a16="http://schemas.microsoft.com/office/drawing/2014/main" id="{E0E064FB-456B-4012-A632-907E0F6363EF}"/>
              </a:ext>
            </a:extLst>
          </p:cNvPr>
          <p:cNvSpPr>
            <a:spLocks noGrp="1"/>
          </p:cNvSpPr>
          <p:nvPr>
            <p:ph type="body" idx="1" hasCustomPrompt="1"/>
          </p:nvPr>
        </p:nvSpPr>
        <p:spPr>
          <a:xfrm>
            <a:off x="839788" y="1866900"/>
            <a:ext cx="5157787" cy="445824"/>
          </a:xfrm>
        </p:spPr>
        <p:txBody>
          <a:bodyPr rtlCol="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GB" noProof="0"/>
              <a:t>Edit Master text styles</a:t>
            </a:r>
          </a:p>
        </p:txBody>
      </p:sp>
      <p:sp>
        <p:nvSpPr>
          <p:cNvPr id="8" name="Content Placeholder 3">
            <a:extLst>
              <a:ext uri="{FF2B5EF4-FFF2-40B4-BE49-F238E27FC236}">
                <a16:creationId xmlns:a16="http://schemas.microsoft.com/office/drawing/2014/main" id="{D7224228-301B-4143-AE44-555A65ECB365}"/>
              </a:ext>
            </a:extLst>
          </p:cNvPr>
          <p:cNvSpPr>
            <a:spLocks noGrp="1"/>
          </p:cNvSpPr>
          <p:nvPr>
            <p:ph sz="half" idx="2" hasCustomPrompt="1"/>
          </p:nvPr>
        </p:nvSpPr>
        <p:spPr>
          <a:xfrm>
            <a:off x="839788" y="2488937"/>
            <a:ext cx="5157787" cy="3461014"/>
          </a:xfrm>
        </p:spPr>
        <p:txBody>
          <a:bodyPr rtlCol="0"/>
          <a:lstStyle/>
          <a:p>
            <a:pPr lvl="0" rtl="0"/>
            <a:r>
              <a:rPr lang="en-GB" noProof="0"/>
              <a:t>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
        <p:nvSpPr>
          <p:cNvPr id="9" name="Text Placeholder 4">
            <a:extLst>
              <a:ext uri="{FF2B5EF4-FFF2-40B4-BE49-F238E27FC236}">
                <a16:creationId xmlns:a16="http://schemas.microsoft.com/office/drawing/2014/main" id="{421B5496-F2D7-450B-A1AF-12FC29E4548C}"/>
              </a:ext>
            </a:extLst>
          </p:cNvPr>
          <p:cNvSpPr>
            <a:spLocks noGrp="1"/>
          </p:cNvSpPr>
          <p:nvPr>
            <p:ph type="body" sz="quarter" idx="3" hasCustomPrompt="1"/>
          </p:nvPr>
        </p:nvSpPr>
        <p:spPr>
          <a:xfrm>
            <a:off x="6172200" y="1866900"/>
            <a:ext cx="5183188" cy="445824"/>
          </a:xfrm>
        </p:spPr>
        <p:txBody>
          <a:bodyPr rtlCol="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GB" noProof="0"/>
              <a:t>Edit Master text styles</a:t>
            </a:r>
          </a:p>
        </p:txBody>
      </p:sp>
      <p:sp>
        <p:nvSpPr>
          <p:cNvPr id="10" name="Content Placeholder 5">
            <a:extLst>
              <a:ext uri="{FF2B5EF4-FFF2-40B4-BE49-F238E27FC236}">
                <a16:creationId xmlns:a16="http://schemas.microsoft.com/office/drawing/2014/main" id="{D087222D-3611-4518-AD76-AC2E042CD5A8}"/>
              </a:ext>
            </a:extLst>
          </p:cNvPr>
          <p:cNvSpPr>
            <a:spLocks noGrp="1"/>
          </p:cNvSpPr>
          <p:nvPr>
            <p:ph sz="quarter" idx="4" hasCustomPrompt="1"/>
          </p:nvPr>
        </p:nvSpPr>
        <p:spPr>
          <a:xfrm>
            <a:off x="6172200" y="2488937"/>
            <a:ext cx="5183188" cy="3461014"/>
          </a:xfrm>
        </p:spPr>
        <p:txBody>
          <a:bodyPr rtlCol="0"/>
          <a:lstStyle/>
          <a:p>
            <a:pPr lvl="0" rtl="0"/>
            <a:r>
              <a:rPr lang="en-GB" noProof="0"/>
              <a:t>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Tree>
    <p:extLst>
      <p:ext uri="{BB962C8B-B14F-4D97-AF65-F5344CB8AC3E}">
        <p14:creationId xmlns:p14="http://schemas.microsoft.com/office/powerpoint/2010/main" val="21064623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12" name="Picture Placeholder 6">
            <a:extLst>
              <a:ext uri="{FF2B5EF4-FFF2-40B4-BE49-F238E27FC236}">
                <a16:creationId xmlns:a16="http://schemas.microsoft.com/office/drawing/2014/main" id="{4A7545D6-9827-7E4A-AB92-664BB510D96A}"/>
              </a:ext>
            </a:extLst>
          </p:cNvPr>
          <p:cNvSpPr>
            <a:spLocks noGrp="1"/>
          </p:cNvSpPr>
          <p:nvPr>
            <p:ph type="pic" sz="quarter" idx="18"/>
          </p:nvPr>
        </p:nvSpPr>
        <p:spPr>
          <a:xfrm>
            <a:off x="0" y="0"/>
            <a:ext cx="12192000" cy="6858000"/>
          </a:xfrm>
        </p:spPr>
        <p:txBody>
          <a:bodyPr rtlCol="0" anchor="ctr" anchorCtr="0">
            <a:normAutofit/>
          </a:bodyPr>
          <a:lstStyle>
            <a:lvl1pPr marL="0" indent="0" algn="ctr">
              <a:buFont typeface="Arial" panose="020B0604020202020204" pitchFamily="34" charset="0"/>
              <a:buNone/>
              <a:defRPr sz="1400"/>
            </a:lvl1pPr>
          </a:lstStyle>
          <a:p>
            <a:pPr rtl="0"/>
            <a:r>
              <a:rPr lang="en-US" noProof="0"/>
              <a:t>Click icon to add picture</a:t>
            </a:r>
            <a:endParaRPr lang="en-GB" noProof="0"/>
          </a:p>
        </p:txBody>
      </p:sp>
      <p:sp>
        <p:nvSpPr>
          <p:cNvPr id="21" name="Text Placeholder 26">
            <a:extLst>
              <a:ext uri="{FF2B5EF4-FFF2-40B4-BE49-F238E27FC236}">
                <a16:creationId xmlns:a16="http://schemas.microsoft.com/office/drawing/2014/main" id="{E013E669-E15F-4096-81CC-6637C4A9F9E7}"/>
              </a:ext>
            </a:extLst>
          </p:cNvPr>
          <p:cNvSpPr>
            <a:spLocks noGrp="1"/>
          </p:cNvSpPr>
          <p:nvPr>
            <p:ph type="body" sz="quarter" idx="21" hasCustomPrompt="1"/>
          </p:nvPr>
        </p:nvSpPr>
        <p:spPr>
          <a:xfrm>
            <a:off x="3912235" y="5380844"/>
            <a:ext cx="4367531" cy="324417"/>
          </a:xfrm>
        </p:spPr>
        <p:txBody>
          <a:bodyPr rtlCol="0">
            <a:noAutofit/>
          </a:bodyPr>
          <a:lstStyle>
            <a:lvl1pPr marL="0" indent="0" algn="ctr">
              <a:buNone/>
              <a:defRPr sz="2000" b="0" i="0">
                <a:solidFill>
                  <a:schemeClr val="bg1"/>
                </a:solidFill>
                <a:latin typeface="+mn-lt"/>
              </a:defRPr>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rtl="0"/>
            <a:r>
              <a:rPr lang="en-GB" noProof="0"/>
              <a:t>20XX</a:t>
            </a:r>
          </a:p>
        </p:txBody>
      </p:sp>
      <p:sp>
        <p:nvSpPr>
          <p:cNvPr id="2" name="Title 1">
            <a:extLst>
              <a:ext uri="{FF2B5EF4-FFF2-40B4-BE49-F238E27FC236}">
                <a16:creationId xmlns:a16="http://schemas.microsoft.com/office/drawing/2014/main" id="{199AD403-A15F-4A2F-B050-AB874136E732}"/>
              </a:ext>
            </a:extLst>
          </p:cNvPr>
          <p:cNvSpPr>
            <a:spLocks noGrp="1"/>
          </p:cNvSpPr>
          <p:nvPr>
            <p:ph type="title" hasCustomPrompt="1"/>
          </p:nvPr>
        </p:nvSpPr>
        <p:spPr>
          <a:xfrm>
            <a:off x="1037021" y="2289328"/>
            <a:ext cx="10117959" cy="1517356"/>
          </a:xfrm>
        </p:spPr>
        <p:txBody>
          <a:bodyPr rtlCol="0">
            <a:noAutofit/>
          </a:bodyPr>
          <a:lstStyle>
            <a:lvl1pPr algn="ctr">
              <a:defRPr sz="10000" b="0">
                <a:solidFill>
                  <a:schemeClr val="bg1"/>
                </a:solidFill>
              </a:defRPr>
            </a:lvl1pPr>
          </a:lstStyle>
          <a:p>
            <a:pPr rtl="0"/>
            <a:r>
              <a:rPr lang="en-GB" noProof="0"/>
              <a:t>Presentation title    </a:t>
            </a:r>
          </a:p>
        </p:txBody>
      </p:sp>
      <p:sp>
        <p:nvSpPr>
          <p:cNvPr id="23" name="Text Placeholder 26">
            <a:extLst>
              <a:ext uri="{FF2B5EF4-FFF2-40B4-BE49-F238E27FC236}">
                <a16:creationId xmlns:a16="http://schemas.microsoft.com/office/drawing/2014/main" id="{5BB088E3-63C1-423F-A939-150B8E1F87A7}"/>
              </a:ext>
            </a:extLst>
          </p:cNvPr>
          <p:cNvSpPr>
            <a:spLocks noGrp="1"/>
          </p:cNvSpPr>
          <p:nvPr>
            <p:ph type="body" sz="quarter" idx="20" hasCustomPrompt="1"/>
          </p:nvPr>
        </p:nvSpPr>
        <p:spPr>
          <a:xfrm>
            <a:off x="3912235" y="5034596"/>
            <a:ext cx="4367531" cy="324417"/>
          </a:xfrm>
        </p:spPr>
        <p:txBody>
          <a:bodyPr rtlCol="0">
            <a:noAutofit/>
          </a:bodyPr>
          <a:lstStyle>
            <a:lvl1pPr marL="0" indent="0" algn="ctr">
              <a:buNone/>
              <a:defRPr sz="2000" b="0" i="0">
                <a:solidFill>
                  <a:schemeClr val="bg2"/>
                </a:solidFill>
                <a:latin typeface="+mn-lt"/>
              </a:defRPr>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rtl="0"/>
            <a:r>
              <a:rPr lang="en-GB" noProof="0"/>
              <a:t>Month</a:t>
            </a:r>
          </a:p>
        </p:txBody>
      </p:sp>
      <p:sp>
        <p:nvSpPr>
          <p:cNvPr id="36" name="Text Placeholder 14">
            <a:extLst>
              <a:ext uri="{FF2B5EF4-FFF2-40B4-BE49-F238E27FC236}">
                <a16:creationId xmlns:a16="http://schemas.microsoft.com/office/drawing/2014/main" id="{2A3D73F7-77EC-4576-B541-20C032F462DC}"/>
              </a:ext>
            </a:extLst>
          </p:cNvPr>
          <p:cNvSpPr>
            <a:spLocks noGrp="1"/>
          </p:cNvSpPr>
          <p:nvPr userDrawn="1">
            <p:ph type="body" sz="quarter" idx="13" hasCustomPrompt="1"/>
          </p:nvPr>
        </p:nvSpPr>
        <p:spPr>
          <a:xfrm>
            <a:off x="1050857" y="3890308"/>
            <a:ext cx="10090287" cy="606659"/>
          </a:xfrm>
        </p:spPr>
        <p:txBody>
          <a:bodyPr rtlCol="0">
            <a:noAutofit/>
          </a:bodyPr>
          <a:lstStyle>
            <a:lvl1pPr marL="0" indent="0" algn="ctr">
              <a:buNone/>
              <a:defRPr sz="3000" b="0" i="0">
                <a:solidFill>
                  <a:schemeClr val="bg2"/>
                </a:solidFill>
              </a:defRPr>
            </a:lvl1pPr>
          </a:lstStyle>
          <a:p>
            <a:pPr lvl="0" rtl="0"/>
            <a:r>
              <a:rPr lang="en-GB" noProof="0"/>
              <a:t>PRESENTATION TAGLINE</a:t>
            </a:r>
          </a:p>
        </p:txBody>
      </p:sp>
    </p:spTree>
    <p:extLst>
      <p:ext uri="{BB962C8B-B14F-4D97-AF65-F5344CB8AC3E}">
        <p14:creationId xmlns:p14="http://schemas.microsoft.com/office/powerpoint/2010/main" val="10501124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E90DEAF0-9B16-4335-875E-3D5B654FA9B4}"/>
              </a:ext>
            </a:extLst>
          </p:cNvPr>
          <p:cNvSpPr>
            <a:spLocks noGrp="1"/>
          </p:cNvSpPr>
          <p:nvPr>
            <p:ph type="dt" sz="half" idx="10"/>
          </p:nvPr>
        </p:nvSpPr>
        <p:spPr/>
        <p:txBody>
          <a:bodyPr rtlCol="0"/>
          <a:lstStyle/>
          <a:p>
            <a:pPr rtl="0"/>
            <a:r>
              <a:rPr lang="en-GB" noProof="0"/>
              <a:t>DD/MM/20XX</a:t>
            </a:r>
          </a:p>
        </p:txBody>
      </p:sp>
      <p:sp>
        <p:nvSpPr>
          <p:cNvPr id="4" name="Footer Placeholder 3">
            <a:extLst>
              <a:ext uri="{FF2B5EF4-FFF2-40B4-BE49-F238E27FC236}">
                <a16:creationId xmlns:a16="http://schemas.microsoft.com/office/drawing/2014/main" id="{0680122F-A667-467F-9ABE-57A77934DD7D}"/>
              </a:ext>
            </a:extLst>
          </p:cNvPr>
          <p:cNvSpPr>
            <a:spLocks noGrp="1"/>
          </p:cNvSpPr>
          <p:nvPr>
            <p:ph type="ftr" sz="quarter" idx="11"/>
          </p:nvPr>
        </p:nvSpPr>
        <p:spPr/>
        <p:txBody>
          <a:bodyPr rtlCol="0"/>
          <a:lstStyle/>
          <a:p>
            <a:pPr rtl="0"/>
            <a:r>
              <a:rPr lang="en-GB" noProof="0"/>
              <a:t>ADD A FOOTER</a:t>
            </a:r>
          </a:p>
        </p:txBody>
      </p:sp>
      <p:sp>
        <p:nvSpPr>
          <p:cNvPr id="5" name="Slide Number Placeholder 4">
            <a:extLst>
              <a:ext uri="{FF2B5EF4-FFF2-40B4-BE49-F238E27FC236}">
                <a16:creationId xmlns:a16="http://schemas.microsoft.com/office/drawing/2014/main" id="{29B5B8C5-3BA1-4EE6-9D72-5F3863E69D01}"/>
              </a:ext>
            </a:extLst>
          </p:cNvPr>
          <p:cNvSpPr>
            <a:spLocks noGrp="1"/>
          </p:cNvSpPr>
          <p:nvPr>
            <p:ph type="sldNum" sz="quarter" idx="12"/>
          </p:nvPr>
        </p:nvSpPr>
        <p:spPr/>
        <p:txBody>
          <a:bodyPr rtlCol="0"/>
          <a:lstStyle/>
          <a:p>
            <a:pPr rtl="0"/>
            <a:fld id="{D495E168-DA5E-4888-8D8A-92B118324C14}" type="slidenum">
              <a:rPr lang="en-GB" noProof="0" smtClean="0"/>
              <a:pPr/>
              <a:t>‹#›</a:t>
            </a:fld>
            <a:endParaRPr lang="en-GB" noProof="0"/>
          </a:p>
        </p:txBody>
      </p:sp>
      <p:sp>
        <p:nvSpPr>
          <p:cNvPr id="6" name="Graphic 12">
            <a:extLst>
              <a:ext uri="{FF2B5EF4-FFF2-40B4-BE49-F238E27FC236}">
                <a16:creationId xmlns:a16="http://schemas.microsoft.com/office/drawing/2014/main" id="{ACBF854A-65B9-4A5D-97C6-BA041A37CD22}"/>
              </a:ext>
            </a:extLst>
          </p:cNvPr>
          <p:cNvSpPr/>
          <p:nvPr userDrawn="1"/>
        </p:nvSpPr>
        <p:spPr>
          <a:xfrm>
            <a:off x="1442364" y="2135538"/>
            <a:ext cx="2727084" cy="139525"/>
          </a:xfrm>
          <a:custGeom>
            <a:avLst/>
            <a:gdLst>
              <a:gd name="connsiteX0" fmla="*/ 67167 w 2727084"/>
              <a:gd name="connsiteY0" fmla="*/ 78582 h 139525"/>
              <a:gd name="connsiteX1" fmla="*/ 12625 w 2727084"/>
              <a:gd name="connsiteY1" fmla="*/ 78582 h 139525"/>
              <a:gd name="connsiteX2" fmla="*/ 12625 w 2727084"/>
              <a:gd name="connsiteY2" fmla="*/ 65898 h 139525"/>
              <a:gd name="connsiteX3" fmla="*/ 956323 w 2727084"/>
              <a:gd name="connsiteY3" fmla="*/ 65898 h 139525"/>
              <a:gd name="connsiteX4" fmla="*/ 1151658 w 2727084"/>
              <a:gd name="connsiteY4" fmla="*/ 12625 h 139525"/>
              <a:gd name="connsiteX5" fmla="*/ 1268352 w 2727084"/>
              <a:gd name="connsiteY5" fmla="*/ 65898 h 139525"/>
              <a:gd name="connsiteX6" fmla="*/ 1297526 w 2727084"/>
              <a:gd name="connsiteY6" fmla="*/ 65898 h 139525"/>
              <a:gd name="connsiteX7" fmla="*/ 1353336 w 2727084"/>
              <a:gd name="connsiteY7" fmla="*/ 15162 h 139525"/>
              <a:gd name="connsiteX8" fmla="*/ 1409146 w 2727084"/>
              <a:gd name="connsiteY8" fmla="*/ 65898 h 139525"/>
              <a:gd name="connsiteX9" fmla="*/ 1438319 w 2727084"/>
              <a:gd name="connsiteY9" fmla="*/ 65898 h 139525"/>
              <a:gd name="connsiteX10" fmla="*/ 1555013 w 2727084"/>
              <a:gd name="connsiteY10" fmla="*/ 12625 h 139525"/>
              <a:gd name="connsiteX11" fmla="*/ 1750348 w 2727084"/>
              <a:gd name="connsiteY11" fmla="*/ 65898 h 139525"/>
              <a:gd name="connsiteX12" fmla="*/ 2723220 w 2727084"/>
              <a:gd name="connsiteY12" fmla="*/ 65898 h 139525"/>
              <a:gd name="connsiteX13" fmla="*/ 2723220 w 2727084"/>
              <a:gd name="connsiteY13" fmla="*/ 78582 h 139525"/>
              <a:gd name="connsiteX14" fmla="*/ 2630626 w 2727084"/>
              <a:gd name="connsiteY14" fmla="*/ 78582 h 139525"/>
              <a:gd name="connsiteX15" fmla="*/ 2630626 w 2727084"/>
              <a:gd name="connsiteY15" fmla="*/ 79851 h 139525"/>
              <a:gd name="connsiteX16" fmla="*/ 1901289 w 2727084"/>
              <a:gd name="connsiteY16" fmla="*/ 78582 h 139525"/>
              <a:gd name="connsiteX17" fmla="*/ 1790937 w 2727084"/>
              <a:gd name="connsiteY17" fmla="*/ 78582 h 139525"/>
              <a:gd name="connsiteX18" fmla="*/ 1553745 w 2727084"/>
              <a:gd name="connsiteY18" fmla="*/ 131855 h 139525"/>
              <a:gd name="connsiteX19" fmla="*/ 1437051 w 2727084"/>
              <a:gd name="connsiteY19" fmla="*/ 78582 h 139525"/>
              <a:gd name="connsiteX20" fmla="*/ 1407877 w 2727084"/>
              <a:gd name="connsiteY20" fmla="*/ 78582 h 139525"/>
              <a:gd name="connsiteX21" fmla="*/ 1353336 w 2727084"/>
              <a:gd name="connsiteY21" fmla="*/ 129319 h 139525"/>
              <a:gd name="connsiteX22" fmla="*/ 1297526 w 2727084"/>
              <a:gd name="connsiteY22" fmla="*/ 78582 h 139525"/>
              <a:gd name="connsiteX23" fmla="*/ 1268352 w 2727084"/>
              <a:gd name="connsiteY23" fmla="*/ 78582 h 139525"/>
              <a:gd name="connsiteX24" fmla="*/ 1151658 w 2727084"/>
              <a:gd name="connsiteY24" fmla="*/ 131855 h 139525"/>
              <a:gd name="connsiteX25" fmla="*/ 914465 w 2727084"/>
              <a:gd name="connsiteY25" fmla="*/ 78582 h 139525"/>
              <a:gd name="connsiteX26" fmla="*/ 805382 w 2727084"/>
              <a:gd name="connsiteY26" fmla="*/ 78582 h 139525"/>
              <a:gd name="connsiteX27" fmla="*/ 67167 w 2727084"/>
              <a:gd name="connsiteY27" fmla="*/ 78582 h 139525"/>
              <a:gd name="connsiteX28" fmla="*/ 67167 w 2727084"/>
              <a:gd name="connsiteY28" fmla="*/ 78582 h 13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727084" h="139525">
                <a:moveTo>
                  <a:pt x="67167" y="78582"/>
                </a:moveTo>
                <a:lnTo>
                  <a:pt x="12625" y="78582"/>
                </a:lnTo>
                <a:lnTo>
                  <a:pt x="12625" y="65898"/>
                </a:lnTo>
                <a:lnTo>
                  <a:pt x="956323" y="65898"/>
                </a:lnTo>
                <a:cubicBezTo>
                  <a:pt x="1061601" y="55751"/>
                  <a:pt x="1151658" y="12625"/>
                  <a:pt x="1151658" y="12625"/>
                </a:cubicBezTo>
                <a:cubicBezTo>
                  <a:pt x="1198589" y="48140"/>
                  <a:pt x="1241715" y="60824"/>
                  <a:pt x="1268352" y="65898"/>
                </a:cubicBezTo>
                <a:lnTo>
                  <a:pt x="1297526" y="65898"/>
                </a:lnTo>
                <a:cubicBezTo>
                  <a:pt x="1303868" y="24041"/>
                  <a:pt x="1336846" y="15162"/>
                  <a:pt x="1353336" y="15162"/>
                </a:cubicBezTo>
                <a:cubicBezTo>
                  <a:pt x="1369825" y="15162"/>
                  <a:pt x="1402804" y="24041"/>
                  <a:pt x="1409146" y="65898"/>
                </a:cubicBezTo>
                <a:lnTo>
                  <a:pt x="1438319" y="65898"/>
                </a:lnTo>
                <a:cubicBezTo>
                  <a:pt x="1464956" y="60824"/>
                  <a:pt x="1508082" y="46872"/>
                  <a:pt x="1555013" y="12625"/>
                </a:cubicBezTo>
                <a:cubicBezTo>
                  <a:pt x="1555013" y="12625"/>
                  <a:pt x="1645070" y="55751"/>
                  <a:pt x="1750348" y="65898"/>
                </a:cubicBezTo>
                <a:lnTo>
                  <a:pt x="2723220" y="65898"/>
                </a:lnTo>
                <a:lnTo>
                  <a:pt x="2723220" y="78582"/>
                </a:lnTo>
                <a:lnTo>
                  <a:pt x="2630626" y="78582"/>
                </a:lnTo>
                <a:lnTo>
                  <a:pt x="2630626" y="79851"/>
                </a:lnTo>
                <a:lnTo>
                  <a:pt x="1901289" y="78582"/>
                </a:lnTo>
                <a:lnTo>
                  <a:pt x="1790937" y="78582"/>
                </a:lnTo>
                <a:cubicBezTo>
                  <a:pt x="1670438" y="79851"/>
                  <a:pt x="1553745" y="131855"/>
                  <a:pt x="1553745" y="131855"/>
                </a:cubicBezTo>
                <a:cubicBezTo>
                  <a:pt x="1506813" y="96340"/>
                  <a:pt x="1463687" y="83656"/>
                  <a:pt x="1437051" y="78582"/>
                </a:cubicBezTo>
                <a:lnTo>
                  <a:pt x="1407877" y="78582"/>
                </a:lnTo>
                <a:cubicBezTo>
                  <a:pt x="1401535" y="119171"/>
                  <a:pt x="1369825" y="129319"/>
                  <a:pt x="1353336" y="129319"/>
                </a:cubicBezTo>
                <a:cubicBezTo>
                  <a:pt x="1336846" y="129319"/>
                  <a:pt x="1303868" y="121708"/>
                  <a:pt x="1297526" y="78582"/>
                </a:cubicBezTo>
                <a:lnTo>
                  <a:pt x="1268352" y="78582"/>
                </a:lnTo>
                <a:cubicBezTo>
                  <a:pt x="1241715" y="83656"/>
                  <a:pt x="1198589" y="97608"/>
                  <a:pt x="1151658" y="131855"/>
                </a:cubicBezTo>
                <a:cubicBezTo>
                  <a:pt x="1151658" y="131855"/>
                  <a:pt x="1036233" y="79851"/>
                  <a:pt x="914465" y="78582"/>
                </a:cubicBezTo>
                <a:lnTo>
                  <a:pt x="805382" y="78582"/>
                </a:lnTo>
                <a:lnTo>
                  <a:pt x="67167" y="78582"/>
                </a:lnTo>
                <a:lnTo>
                  <a:pt x="67167" y="78582"/>
                </a:lnTo>
                <a:close/>
              </a:path>
            </a:pathLst>
          </a:custGeom>
          <a:solidFill>
            <a:schemeClr val="bg2"/>
          </a:solidFill>
          <a:ln w="12641" cap="flat">
            <a:noFill/>
            <a:prstDash val="solid"/>
            <a:miter/>
          </a:ln>
        </p:spPr>
        <p:txBody>
          <a:bodyPr rtlCol="0" anchor="ctr"/>
          <a:lstStyle/>
          <a:p>
            <a:pPr rtl="0"/>
            <a:endParaRPr lang="en-GB" noProof="0"/>
          </a:p>
        </p:txBody>
      </p:sp>
      <p:sp>
        <p:nvSpPr>
          <p:cNvPr id="7" name="Title 1">
            <a:extLst>
              <a:ext uri="{FF2B5EF4-FFF2-40B4-BE49-F238E27FC236}">
                <a16:creationId xmlns:a16="http://schemas.microsoft.com/office/drawing/2014/main" id="{C3E8E02D-385B-477A-BAE1-4A97C6E9D720}"/>
              </a:ext>
            </a:extLst>
          </p:cNvPr>
          <p:cNvSpPr>
            <a:spLocks noGrp="1"/>
          </p:cNvSpPr>
          <p:nvPr>
            <p:ph type="title"/>
          </p:nvPr>
        </p:nvSpPr>
        <p:spPr>
          <a:xfrm>
            <a:off x="839788" y="908050"/>
            <a:ext cx="3932237" cy="1149349"/>
          </a:xfrm>
        </p:spPr>
        <p:txBody>
          <a:bodyPr rtlCol="0" anchor="b"/>
          <a:lstStyle>
            <a:lvl1pPr>
              <a:defRPr sz="3200"/>
            </a:lvl1pPr>
          </a:lstStyle>
          <a:p>
            <a:pPr rtl="0"/>
            <a:r>
              <a:rPr lang="en-US" noProof="0"/>
              <a:t>Click to edit Master title style</a:t>
            </a:r>
            <a:endParaRPr lang="en-GB" noProof="0"/>
          </a:p>
        </p:txBody>
      </p:sp>
      <p:sp>
        <p:nvSpPr>
          <p:cNvPr id="8" name="Text Placeholder 3">
            <a:extLst>
              <a:ext uri="{FF2B5EF4-FFF2-40B4-BE49-F238E27FC236}">
                <a16:creationId xmlns:a16="http://schemas.microsoft.com/office/drawing/2014/main" id="{E6CA7378-0B2D-435D-B34B-744CA89114AF}"/>
              </a:ext>
            </a:extLst>
          </p:cNvPr>
          <p:cNvSpPr>
            <a:spLocks noGrp="1"/>
          </p:cNvSpPr>
          <p:nvPr>
            <p:ph type="body" sz="half" idx="2" hasCustomPrompt="1"/>
          </p:nvPr>
        </p:nvSpPr>
        <p:spPr>
          <a:xfrm>
            <a:off x="839788" y="2353200"/>
            <a:ext cx="3932237" cy="3515787"/>
          </a:xfrm>
        </p:spPr>
        <p:txBody>
          <a:bodyPr rtlCol="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en-GB" noProof="0"/>
              <a:t>Edit Master text styles</a:t>
            </a:r>
          </a:p>
        </p:txBody>
      </p:sp>
      <p:sp>
        <p:nvSpPr>
          <p:cNvPr id="9" name="Content Placeholder 2">
            <a:extLst>
              <a:ext uri="{FF2B5EF4-FFF2-40B4-BE49-F238E27FC236}">
                <a16:creationId xmlns:a16="http://schemas.microsoft.com/office/drawing/2014/main" id="{9BB017D3-0E4A-43F4-BC02-DB826A7FDC3D}"/>
              </a:ext>
            </a:extLst>
          </p:cNvPr>
          <p:cNvSpPr>
            <a:spLocks noGrp="1"/>
          </p:cNvSpPr>
          <p:nvPr>
            <p:ph idx="1" hasCustomPrompt="1"/>
          </p:nvPr>
        </p:nvSpPr>
        <p:spPr>
          <a:xfrm>
            <a:off x="5180012" y="908051"/>
            <a:ext cx="6172200" cy="4957762"/>
          </a:xfrm>
        </p:spPr>
        <p:txBody>
          <a:bodyPr rtlCol="0"/>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rtl="0"/>
            <a:r>
              <a:rPr lang="en-GB" noProof="0"/>
              <a:t>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Tree>
    <p:extLst>
      <p:ext uri="{BB962C8B-B14F-4D97-AF65-F5344CB8AC3E}">
        <p14:creationId xmlns:p14="http://schemas.microsoft.com/office/powerpoint/2010/main" val="41877741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E90DEAF0-9B16-4335-875E-3D5B654FA9B4}"/>
              </a:ext>
            </a:extLst>
          </p:cNvPr>
          <p:cNvSpPr>
            <a:spLocks noGrp="1"/>
          </p:cNvSpPr>
          <p:nvPr>
            <p:ph type="dt" sz="half" idx="10"/>
          </p:nvPr>
        </p:nvSpPr>
        <p:spPr/>
        <p:txBody>
          <a:bodyPr rtlCol="0"/>
          <a:lstStyle/>
          <a:p>
            <a:pPr rtl="0"/>
            <a:r>
              <a:rPr lang="en-GB" noProof="0"/>
              <a:t>DD/MM/20XX</a:t>
            </a:r>
          </a:p>
        </p:txBody>
      </p:sp>
      <p:sp>
        <p:nvSpPr>
          <p:cNvPr id="4" name="Footer Placeholder 3">
            <a:extLst>
              <a:ext uri="{FF2B5EF4-FFF2-40B4-BE49-F238E27FC236}">
                <a16:creationId xmlns:a16="http://schemas.microsoft.com/office/drawing/2014/main" id="{0680122F-A667-467F-9ABE-57A77934DD7D}"/>
              </a:ext>
            </a:extLst>
          </p:cNvPr>
          <p:cNvSpPr>
            <a:spLocks noGrp="1"/>
          </p:cNvSpPr>
          <p:nvPr>
            <p:ph type="ftr" sz="quarter" idx="11"/>
          </p:nvPr>
        </p:nvSpPr>
        <p:spPr/>
        <p:txBody>
          <a:bodyPr rtlCol="0"/>
          <a:lstStyle/>
          <a:p>
            <a:pPr rtl="0"/>
            <a:r>
              <a:rPr lang="en-GB" noProof="0"/>
              <a:t>ADD A FOOTER</a:t>
            </a:r>
          </a:p>
        </p:txBody>
      </p:sp>
      <p:sp>
        <p:nvSpPr>
          <p:cNvPr id="5" name="Slide Number Placeholder 4">
            <a:extLst>
              <a:ext uri="{FF2B5EF4-FFF2-40B4-BE49-F238E27FC236}">
                <a16:creationId xmlns:a16="http://schemas.microsoft.com/office/drawing/2014/main" id="{29B5B8C5-3BA1-4EE6-9D72-5F3863E69D01}"/>
              </a:ext>
            </a:extLst>
          </p:cNvPr>
          <p:cNvSpPr>
            <a:spLocks noGrp="1"/>
          </p:cNvSpPr>
          <p:nvPr>
            <p:ph type="sldNum" sz="quarter" idx="12"/>
          </p:nvPr>
        </p:nvSpPr>
        <p:spPr/>
        <p:txBody>
          <a:bodyPr rtlCol="0"/>
          <a:lstStyle/>
          <a:p>
            <a:pPr rtl="0"/>
            <a:fld id="{D495E168-DA5E-4888-8D8A-92B118324C14}" type="slidenum">
              <a:rPr lang="en-GB" noProof="0" smtClean="0"/>
              <a:pPr/>
              <a:t>‹#›</a:t>
            </a:fld>
            <a:endParaRPr lang="en-GB" noProof="0"/>
          </a:p>
        </p:txBody>
      </p:sp>
      <p:sp>
        <p:nvSpPr>
          <p:cNvPr id="6" name="Graphic 12">
            <a:extLst>
              <a:ext uri="{FF2B5EF4-FFF2-40B4-BE49-F238E27FC236}">
                <a16:creationId xmlns:a16="http://schemas.microsoft.com/office/drawing/2014/main" id="{ACBF854A-65B9-4A5D-97C6-BA041A37CD22}"/>
              </a:ext>
            </a:extLst>
          </p:cNvPr>
          <p:cNvSpPr/>
          <p:nvPr userDrawn="1"/>
        </p:nvSpPr>
        <p:spPr>
          <a:xfrm>
            <a:off x="1442364" y="2135538"/>
            <a:ext cx="2727084" cy="139525"/>
          </a:xfrm>
          <a:custGeom>
            <a:avLst/>
            <a:gdLst>
              <a:gd name="connsiteX0" fmla="*/ 67167 w 2727084"/>
              <a:gd name="connsiteY0" fmla="*/ 78582 h 139525"/>
              <a:gd name="connsiteX1" fmla="*/ 12625 w 2727084"/>
              <a:gd name="connsiteY1" fmla="*/ 78582 h 139525"/>
              <a:gd name="connsiteX2" fmla="*/ 12625 w 2727084"/>
              <a:gd name="connsiteY2" fmla="*/ 65898 h 139525"/>
              <a:gd name="connsiteX3" fmla="*/ 956323 w 2727084"/>
              <a:gd name="connsiteY3" fmla="*/ 65898 h 139525"/>
              <a:gd name="connsiteX4" fmla="*/ 1151658 w 2727084"/>
              <a:gd name="connsiteY4" fmla="*/ 12625 h 139525"/>
              <a:gd name="connsiteX5" fmla="*/ 1268352 w 2727084"/>
              <a:gd name="connsiteY5" fmla="*/ 65898 h 139525"/>
              <a:gd name="connsiteX6" fmla="*/ 1297526 w 2727084"/>
              <a:gd name="connsiteY6" fmla="*/ 65898 h 139525"/>
              <a:gd name="connsiteX7" fmla="*/ 1353336 w 2727084"/>
              <a:gd name="connsiteY7" fmla="*/ 15162 h 139525"/>
              <a:gd name="connsiteX8" fmla="*/ 1409146 w 2727084"/>
              <a:gd name="connsiteY8" fmla="*/ 65898 h 139525"/>
              <a:gd name="connsiteX9" fmla="*/ 1438319 w 2727084"/>
              <a:gd name="connsiteY9" fmla="*/ 65898 h 139525"/>
              <a:gd name="connsiteX10" fmla="*/ 1555013 w 2727084"/>
              <a:gd name="connsiteY10" fmla="*/ 12625 h 139525"/>
              <a:gd name="connsiteX11" fmla="*/ 1750348 w 2727084"/>
              <a:gd name="connsiteY11" fmla="*/ 65898 h 139525"/>
              <a:gd name="connsiteX12" fmla="*/ 2723220 w 2727084"/>
              <a:gd name="connsiteY12" fmla="*/ 65898 h 139525"/>
              <a:gd name="connsiteX13" fmla="*/ 2723220 w 2727084"/>
              <a:gd name="connsiteY13" fmla="*/ 78582 h 139525"/>
              <a:gd name="connsiteX14" fmla="*/ 2630626 w 2727084"/>
              <a:gd name="connsiteY14" fmla="*/ 78582 h 139525"/>
              <a:gd name="connsiteX15" fmla="*/ 2630626 w 2727084"/>
              <a:gd name="connsiteY15" fmla="*/ 79851 h 139525"/>
              <a:gd name="connsiteX16" fmla="*/ 1901289 w 2727084"/>
              <a:gd name="connsiteY16" fmla="*/ 78582 h 139525"/>
              <a:gd name="connsiteX17" fmla="*/ 1790937 w 2727084"/>
              <a:gd name="connsiteY17" fmla="*/ 78582 h 139525"/>
              <a:gd name="connsiteX18" fmla="*/ 1553745 w 2727084"/>
              <a:gd name="connsiteY18" fmla="*/ 131855 h 139525"/>
              <a:gd name="connsiteX19" fmla="*/ 1437051 w 2727084"/>
              <a:gd name="connsiteY19" fmla="*/ 78582 h 139525"/>
              <a:gd name="connsiteX20" fmla="*/ 1407877 w 2727084"/>
              <a:gd name="connsiteY20" fmla="*/ 78582 h 139525"/>
              <a:gd name="connsiteX21" fmla="*/ 1353336 w 2727084"/>
              <a:gd name="connsiteY21" fmla="*/ 129319 h 139525"/>
              <a:gd name="connsiteX22" fmla="*/ 1297526 w 2727084"/>
              <a:gd name="connsiteY22" fmla="*/ 78582 h 139525"/>
              <a:gd name="connsiteX23" fmla="*/ 1268352 w 2727084"/>
              <a:gd name="connsiteY23" fmla="*/ 78582 h 139525"/>
              <a:gd name="connsiteX24" fmla="*/ 1151658 w 2727084"/>
              <a:gd name="connsiteY24" fmla="*/ 131855 h 139525"/>
              <a:gd name="connsiteX25" fmla="*/ 914465 w 2727084"/>
              <a:gd name="connsiteY25" fmla="*/ 78582 h 139525"/>
              <a:gd name="connsiteX26" fmla="*/ 805382 w 2727084"/>
              <a:gd name="connsiteY26" fmla="*/ 78582 h 139525"/>
              <a:gd name="connsiteX27" fmla="*/ 67167 w 2727084"/>
              <a:gd name="connsiteY27" fmla="*/ 78582 h 139525"/>
              <a:gd name="connsiteX28" fmla="*/ 67167 w 2727084"/>
              <a:gd name="connsiteY28" fmla="*/ 78582 h 13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727084" h="139525">
                <a:moveTo>
                  <a:pt x="67167" y="78582"/>
                </a:moveTo>
                <a:lnTo>
                  <a:pt x="12625" y="78582"/>
                </a:lnTo>
                <a:lnTo>
                  <a:pt x="12625" y="65898"/>
                </a:lnTo>
                <a:lnTo>
                  <a:pt x="956323" y="65898"/>
                </a:lnTo>
                <a:cubicBezTo>
                  <a:pt x="1061601" y="55751"/>
                  <a:pt x="1151658" y="12625"/>
                  <a:pt x="1151658" y="12625"/>
                </a:cubicBezTo>
                <a:cubicBezTo>
                  <a:pt x="1198589" y="48140"/>
                  <a:pt x="1241715" y="60824"/>
                  <a:pt x="1268352" y="65898"/>
                </a:cubicBezTo>
                <a:lnTo>
                  <a:pt x="1297526" y="65898"/>
                </a:lnTo>
                <a:cubicBezTo>
                  <a:pt x="1303868" y="24041"/>
                  <a:pt x="1336846" y="15162"/>
                  <a:pt x="1353336" y="15162"/>
                </a:cubicBezTo>
                <a:cubicBezTo>
                  <a:pt x="1369825" y="15162"/>
                  <a:pt x="1402804" y="24041"/>
                  <a:pt x="1409146" y="65898"/>
                </a:cubicBezTo>
                <a:lnTo>
                  <a:pt x="1438319" y="65898"/>
                </a:lnTo>
                <a:cubicBezTo>
                  <a:pt x="1464956" y="60824"/>
                  <a:pt x="1508082" y="46872"/>
                  <a:pt x="1555013" y="12625"/>
                </a:cubicBezTo>
                <a:cubicBezTo>
                  <a:pt x="1555013" y="12625"/>
                  <a:pt x="1645070" y="55751"/>
                  <a:pt x="1750348" y="65898"/>
                </a:cubicBezTo>
                <a:lnTo>
                  <a:pt x="2723220" y="65898"/>
                </a:lnTo>
                <a:lnTo>
                  <a:pt x="2723220" y="78582"/>
                </a:lnTo>
                <a:lnTo>
                  <a:pt x="2630626" y="78582"/>
                </a:lnTo>
                <a:lnTo>
                  <a:pt x="2630626" y="79851"/>
                </a:lnTo>
                <a:lnTo>
                  <a:pt x="1901289" y="78582"/>
                </a:lnTo>
                <a:lnTo>
                  <a:pt x="1790937" y="78582"/>
                </a:lnTo>
                <a:cubicBezTo>
                  <a:pt x="1670438" y="79851"/>
                  <a:pt x="1553745" y="131855"/>
                  <a:pt x="1553745" y="131855"/>
                </a:cubicBezTo>
                <a:cubicBezTo>
                  <a:pt x="1506813" y="96340"/>
                  <a:pt x="1463687" y="83656"/>
                  <a:pt x="1437051" y="78582"/>
                </a:cubicBezTo>
                <a:lnTo>
                  <a:pt x="1407877" y="78582"/>
                </a:lnTo>
                <a:cubicBezTo>
                  <a:pt x="1401535" y="119171"/>
                  <a:pt x="1369825" y="129319"/>
                  <a:pt x="1353336" y="129319"/>
                </a:cubicBezTo>
                <a:cubicBezTo>
                  <a:pt x="1336846" y="129319"/>
                  <a:pt x="1303868" y="121708"/>
                  <a:pt x="1297526" y="78582"/>
                </a:cubicBezTo>
                <a:lnTo>
                  <a:pt x="1268352" y="78582"/>
                </a:lnTo>
                <a:cubicBezTo>
                  <a:pt x="1241715" y="83656"/>
                  <a:pt x="1198589" y="97608"/>
                  <a:pt x="1151658" y="131855"/>
                </a:cubicBezTo>
                <a:cubicBezTo>
                  <a:pt x="1151658" y="131855"/>
                  <a:pt x="1036233" y="79851"/>
                  <a:pt x="914465" y="78582"/>
                </a:cubicBezTo>
                <a:lnTo>
                  <a:pt x="805382" y="78582"/>
                </a:lnTo>
                <a:lnTo>
                  <a:pt x="67167" y="78582"/>
                </a:lnTo>
                <a:lnTo>
                  <a:pt x="67167" y="78582"/>
                </a:lnTo>
                <a:close/>
              </a:path>
            </a:pathLst>
          </a:custGeom>
          <a:solidFill>
            <a:schemeClr val="bg2"/>
          </a:solidFill>
          <a:ln w="12641" cap="flat">
            <a:noFill/>
            <a:prstDash val="solid"/>
            <a:miter/>
          </a:ln>
        </p:spPr>
        <p:txBody>
          <a:bodyPr rtlCol="0" anchor="ctr"/>
          <a:lstStyle/>
          <a:p>
            <a:pPr rtl="0"/>
            <a:endParaRPr lang="en-GB" noProof="0"/>
          </a:p>
        </p:txBody>
      </p:sp>
      <p:sp>
        <p:nvSpPr>
          <p:cNvPr id="7" name="Title 1">
            <a:extLst>
              <a:ext uri="{FF2B5EF4-FFF2-40B4-BE49-F238E27FC236}">
                <a16:creationId xmlns:a16="http://schemas.microsoft.com/office/drawing/2014/main" id="{C3E8E02D-385B-477A-BAE1-4A97C6E9D720}"/>
              </a:ext>
            </a:extLst>
          </p:cNvPr>
          <p:cNvSpPr>
            <a:spLocks noGrp="1"/>
          </p:cNvSpPr>
          <p:nvPr>
            <p:ph type="title"/>
          </p:nvPr>
        </p:nvSpPr>
        <p:spPr>
          <a:xfrm>
            <a:off x="839788" y="908050"/>
            <a:ext cx="3932237" cy="1149350"/>
          </a:xfrm>
        </p:spPr>
        <p:txBody>
          <a:bodyPr rtlCol="0" anchor="b"/>
          <a:lstStyle>
            <a:lvl1pPr>
              <a:defRPr sz="3200"/>
            </a:lvl1pPr>
          </a:lstStyle>
          <a:p>
            <a:pPr rtl="0"/>
            <a:r>
              <a:rPr lang="en-US" noProof="0"/>
              <a:t>Click to edit Master title style</a:t>
            </a:r>
            <a:endParaRPr lang="en-GB" noProof="0"/>
          </a:p>
        </p:txBody>
      </p:sp>
      <p:sp>
        <p:nvSpPr>
          <p:cNvPr id="8" name="Text Placeholder 3">
            <a:extLst>
              <a:ext uri="{FF2B5EF4-FFF2-40B4-BE49-F238E27FC236}">
                <a16:creationId xmlns:a16="http://schemas.microsoft.com/office/drawing/2014/main" id="{E6CA7378-0B2D-435D-B34B-744CA89114AF}"/>
              </a:ext>
            </a:extLst>
          </p:cNvPr>
          <p:cNvSpPr>
            <a:spLocks noGrp="1"/>
          </p:cNvSpPr>
          <p:nvPr>
            <p:ph type="body" sz="half" idx="2" hasCustomPrompt="1"/>
          </p:nvPr>
        </p:nvSpPr>
        <p:spPr>
          <a:xfrm>
            <a:off x="839788" y="2353200"/>
            <a:ext cx="3932237" cy="3515787"/>
          </a:xfrm>
        </p:spPr>
        <p:txBody>
          <a:bodyPr rtlCol="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en-GB" noProof="0"/>
              <a:t>Edit Master text styles</a:t>
            </a:r>
          </a:p>
        </p:txBody>
      </p:sp>
      <p:sp>
        <p:nvSpPr>
          <p:cNvPr id="9" name="Picture Placeholder 2">
            <a:extLst>
              <a:ext uri="{FF2B5EF4-FFF2-40B4-BE49-F238E27FC236}">
                <a16:creationId xmlns:a16="http://schemas.microsoft.com/office/drawing/2014/main" id="{9A7D37A5-CD8F-499C-BFFD-2D0EB08556C3}"/>
              </a:ext>
            </a:extLst>
          </p:cNvPr>
          <p:cNvSpPr>
            <a:spLocks noGrp="1"/>
          </p:cNvSpPr>
          <p:nvPr>
            <p:ph type="pic" idx="1"/>
          </p:nvPr>
        </p:nvSpPr>
        <p:spPr>
          <a:xfrm>
            <a:off x="5183188" y="908051"/>
            <a:ext cx="6172200" cy="4953000"/>
          </a:xfrm>
        </p:spPr>
        <p:txBody>
          <a:bodyPr rtlCol="0"/>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en-US" noProof="0"/>
              <a:t>Click icon to add picture</a:t>
            </a:r>
            <a:endParaRPr lang="en-GB" noProof="0"/>
          </a:p>
        </p:txBody>
      </p:sp>
    </p:spTree>
    <p:extLst>
      <p:ext uri="{BB962C8B-B14F-4D97-AF65-F5344CB8AC3E}">
        <p14:creationId xmlns:p14="http://schemas.microsoft.com/office/powerpoint/2010/main" val="81824547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23336D-E3BE-45DB-B625-753732F9F7F0}"/>
              </a:ext>
            </a:extLst>
          </p:cNvPr>
          <p:cNvSpPr>
            <a:spLocks noGrp="1"/>
          </p:cNvSpPr>
          <p:nvPr>
            <p:ph type="title"/>
          </p:nvPr>
        </p:nvSpPr>
        <p:spPr/>
        <p:txBody>
          <a:bodyPr rtlCol="0"/>
          <a:lstStyle/>
          <a:p>
            <a:pPr rtl="0"/>
            <a:r>
              <a:rPr lang="en-US" noProof="0"/>
              <a:t>Click to edit Master title style</a:t>
            </a:r>
            <a:endParaRPr lang="en-GB" noProof="0"/>
          </a:p>
        </p:txBody>
      </p:sp>
      <p:sp>
        <p:nvSpPr>
          <p:cNvPr id="3" name="Date Placeholder 2">
            <a:extLst>
              <a:ext uri="{FF2B5EF4-FFF2-40B4-BE49-F238E27FC236}">
                <a16:creationId xmlns:a16="http://schemas.microsoft.com/office/drawing/2014/main" id="{54C2EC4E-2A4D-4B8B-8C10-D8F4A649E564}"/>
              </a:ext>
            </a:extLst>
          </p:cNvPr>
          <p:cNvSpPr>
            <a:spLocks noGrp="1"/>
          </p:cNvSpPr>
          <p:nvPr>
            <p:ph type="dt" sz="half" idx="10"/>
          </p:nvPr>
        </p:nvSpPr>
        <p:spPr/>
        <p:txBody>
          <a:bodyPr rtlCol="0"/>
          <a:lstStyle/>
          <a:p>
            <a:pPr rtl="0"/>
            <a:r>
              <a:rPr lang="en-GB" noProof="0"/>
              <a:t>DD/MM/20XX</a:t>
            </a:r>
          </a:p>
        </p:txBody>
      </p:sp>
      <p:sp>
        <p:nvSpPr>
          <p:cNvPr id="4" name="Footer Placeholder 3">
            <a:extLst>
              <a:ext uri="{FF2B5EF4-FFF2-40B4-BE49-F238E27FC236}">
                <a16:creationId xmlns:a16="http://schemas.microsoft.com/office/drawing/2014/main" id="{A7027D07-F714-4E3C-97FC-7AB8C42FA927}"/>
              </a:ext>
            </a:extLst>
          </p:cNvPr>
          <p:cNvSpPr>
            <a:spLocks noGrp="1"/>
          </p:cNvSpPr>
          <p:nvPr>
            <p:ph type="ftr" sz="quarter" idx="11"/>
          </p:nvPr>
        </p:nvSpPr>
        <p:spPr/>
        <p:txBody>
          <a:bodyPr rtlCol="0"/>
          <a:lstStyle/>
          <a:p>
            <a:pPr rtl="0"/>
            <a:r>
              <a:rPr lang="en-GB" noProof="0"/>
              <a:t>ADD A FOOTER</a:t>
            </a:r>
          </a:p>
        </p:txBody>
      </p:sp>
      <p:sp>
        <p:nvSpPr>
          <p:cNvPr id="5" name="Slide Number Placeholder 4">
            <a:extLst>
              <a:ext uri="{FF2B5EF4-FFF2-40B4-BE49-F238E27FC236}">
                <a16:creationId xmlns:a16="http://schemas.microsoft.com/office/drawing/2014/main" id="{ADE3BA64-4F34-452B-AA1F-BB90A0F05EFD}"/>
              </a:ext>
            </a:extLst>
          </p:cNvPr>
          <p:cNvSpPr>
            <a:spLocks noGrp="1"/>
          </p:cNvSpPr>
          <p:nvPr>
            <p:ph type="sldNum" sz="quarter" idx="12"/>
          </p:nvPr>
        </p:nvSpPr>
        <p:spPr/>
        <p:txBody>
          <a:bodyPr rtlCol="0"/>
          <a:lstStyle/>
          <a:p>
            <a:pPr rtl="0"/>
            <a:fld id="{D495E168-DA5E-4888-8D8A-92B118324C14}" type="slidenum">
              <a:rPr lang="en-GB" noProof="0" smtClean="0"/>
              <a:pPr/>
              <a:t>‹#›</a:t>
            </a:fld>
            <a:endParaRPr lang="en-GB" noProof="0"/>
          </a:p>
        </p:txBody>
      </p:sp>
    </p:spTree>
    <p:extLst>
      <p:ext uri="{BB962C8B-B14F-4D97-AF65-F5344CB8AC3E}">
        <p14:creationId xmlns:p14="http://schemas.microsoft.com/office/powerpoint/2010/main" val="115677373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D57916-404D-41BC-B080-9B6CBA9F95C2}"/>
              </a:ext>
            </a:extLst>
          </p:cNvPr>
          <p:cNvSpPr>
            <a:spLocks noGrp="1"/>
          </p:cNvSpPr>
          <p:nvPr>
            <p:ph type="title"/>
          </p:nvPr>
        </p:nvSpPr>
        <p:spPr/>
        <p:txBody>
          <a:bodyPr rtlCol="0"/>
          <a:lstStyle/>
          <a:p>
            <a:pPr rtl="0"/>
            <a:r>
              <a:rPr lang="en-US" noProof="0"/>
              <a:t>Click to edit Master title style</a:t>
            </a:r>
            <a:endParaRPr lang="en-GB" noProof="0"/>
          </a:p>
        </p:txBody>
      </p:sp>
      <p:sp>
        <p:nvSpPr>
          <p:cNvPr id="3" name="Date Placeholder 2">
            <a:extLst>
              <a:ext uri="{FF2B5EF4-FFF2-40B4-BE49-F238E27FC236}">
                <a16:creationId xmlns:a16="http://schemas.microsoft.com/office/drawing/2014/main" id="{F920C85E-02E3-4F3E-8E6F-4467C6127090}"/>
              </a:ext>
            </a:extLst>
          </p:cNvPr>
          <p:cNvSpPr>
            <a:spLocks noGrp="1"/>
          </p:cNvSpPr>
          <p:nvPr>
            <p:ph type="dt" sz="half" idx="10"/>
          </p:nvPr>
        </p:nvSpPr>
        <p:spPr/>
        <p:txBody>
          <a:bodyPr rtlCol="0"/>
          <a:lstStyle/>
          <a:p>
            <a:pPr rtl="0"/>
            <a:r>
              <a:rPr lang="en-GB" noProof="0"/>
              <a:t>DD/MM/20XX</a:t>
            </a:r>
          </a:p>
        </p:txBody>
      </p:sp>
      <p:sp>
        <p:nvSpPr>
          <p:cNvPr id="4" name="Footer Placeholder 3">
            <a:extLst>
              <a:ext uri="{FF2B5EF4-FFF2-40B4-BE49-F238E27FC236}">
                <a16:creationId xmlns:a16="http://schemas.microsoft.com/office/drawing/2014/main" id="{952F5317-A8A3-406A-96EA-4BB58C35AFB2}"/>
              </a:ext>
            </a:extLst>
          </p:cNvPr>
          <p:cNvSpPr>
            <a:spLocks noGrp="1"/>
          </p:cNvSpPr>
          <p:nvPr>
            <p:ph type="ftr" sz="quarter" idx="11"/>
          </p:nvPr>
        </p:nvSpPr>
        <p:spPr/>
        <p:txBody>
          <a:bodyPr rtlCol="0"/>
          <a:lstStyle/>
          <a:p>
            <a:pPr rtl="0"/>
            <a:r>
              <a:rPr lang="en-GB" noProof="0"/>
              <a:t>ADD A FOOTER</a:t>
            </a:r>
          </a:p>
        </p:txBody>
      </p:sp>
      <p:sp>
        <p:nvSpPr>
          <p:cNvPr id="5" name="Slide Number Placeholder 4">
            <a:extLst>
              <a:ext uri="{FF2B5EF4-FFF2-40B4-BE49-F238E27FC236}">
                <a16:creationId xmlns:a16="http://schemas.microsoft.com/office/drawing/2014/main" id="{5B2A1141-BD97-42C5-A257-A2C0668A1BA8}"/>
              </a:ext>
            </a:extLst>
          </p:cNvPr>
          <p:cNvSpPr>
            <a:spLocks noGrp="1"/>
          </p:cNvSpPr>
          <p:nvPr>
            <p:ph type="sldNum" sz="quarter" idx="12"/>
          </p:nvPr>
        </p:nvSpPr>
        <p:spPr/>
        <p:txBody>
          <a:bodyPr rtlCol="0"/>
          <a:lstStyle/>
          <a:p>
            <a:pPr rtl="0"/>
            <a:fld id="{D495E168-DA5E-4888-8D8A-92B118324C14}" type="slidenum">
              <a:rPr lang="en-GB" noProof="0" smtClean="0"/>
              <a:pPr/>
              <a:t>‹#›</a:t>
            </a:fld>
            <a:endParaRPr lang="en-GB" noProof="0"/>
          </a:p>
        </p:txBody>
      </p:sp>
    </p:spTree>
    <p:extLst>
      <p:ext uri="{BB962C8B-B14F-4D97-AF65-F5344CB8AC3E}">
        <p14:creationId xmlns:p14="http://schemas.microsoft.com/office/powerpoint/2010/main" val="384042108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Manual">
    <p:bg>
      <p:bgPr>
        <a:solidFill>
          <a:schemeClr val="bg2">
            <a:lumMod val="20000"/>
            <a:lumOff val="80000"/>
          </a:schemeClr>
        </a:solidFill>
        <a:effectLst/>
      </p:bgPr>
    </p:bg>
    <p:spTree>
      <p:nvGrpSpPr>
        <p:cNvPr id="1" name=""/>
        <p:cNvGrpSpPr/>
        <p:nvPr/>
      </p:nvGrpSpPr>
      <p:grpSpPr>
        <a:xfrm>
          <a:off x="0" y="0"/>
          <a:ext cx="0" cy="0"/>
          <a:chOff x="0" y="0"/>
          <a:chExt cx="0" cy="0"/>
        </a:xfrm>
      </p:grpSpPr>
      <p:sp>
        <p:nvSpPr>
          <p:cNvPr id="23" name="Text Placeholder 21">
            <a:extLst>
              <a:ext uri="{FF2B5EF4-FFF2-40B4-BE49-F238E27FC236}">
                <a16:creationId xmlns:a16="http://schemas.microsoft.com/office/drawing/2014/main" id="{F27BBFB4-84C4-42C9-9CB3-DFD801CEBF70}"/>
              </a:ext>
            </a:extLst>
          </p:cNvPr>
          <p:cNvSpPr>
            <a:spLocks noGrp="1"/>
          </p:cNvSpPr>
          <p:nvPr>
            <p:ph type="body" sz="quarter" idx="10" hasCustomPrompt="1"/>
          </p:nvPr>
        </p:nvSpPr>
        <p:spPr>
          <a:xfrm>
            <a:off x="679116" y="1815793"/>
            <a:ext cx="882686" cy="1092200"/>
          </a:xfrm>
        </p:spPr>
        <p:txBody>
          <a:bodyPr lIns="0" tIns="0" rIns="0" bIns="0" rtlCol="0">
            <a:noAutofit/>
          </a:bodyPr>
          <a:lstStyle>
            <a:lvl1pPr marL="0" indent="0">
              <a:buNone/>
              <a:defRPr sz="10000" b="1">
                <a:solidFill>
                  <a:schemeClr val="bg2"/>
                </a:solidFill>
                <a:latin typeface="+mj-lt"/>
              </a:defRPr>
            </a:lvl1pPr>
          </a:lstStyle>
          <a:p>
            <a:pPr lvl="0" rtl="0"/>
            <a:r>
              <a:rPr lang="en-GB" noProof="0"/>
              <a:t>1</a:t>
            </a:r>
          </a:p>
        </p:txBody>
      </p:sp>
      <p:sp>
        <p:nvSpPr>
          <p:cNvPr id="26" name="Text Placeholder 24">
            <a:extLst>
              <a:ext uri="{FF2B5EF4-FFF2-40B4-BE49-F238E27FC236}">
                <a16:creationId xmlns:a16="http://schemas.microsoft.com/office/drawing/2014/main" id="{C8BBE7AC-17E7-4828-A40C-39EED5284E6D}"/>
              </a:ext>
            </a:extLst>
          </p:cNvPr>
          <p:cNvSpPr>
            <a:spLocks noGrp="1"/>
          </p:cNvSpPr>
          <p:nvPr>
            <p:ph type="body" sz="quarter" idx="11" hasCustomPrompt="1"/>
          </p:nvPr>
        </p:nvSpPr>
        <p:spPr>
          <a:xfrm>
            <a:off x="1394409" y="1920003"/>
            <a:ext cx="3103110" cy="1032355"/>
          </a:xfrm>
        </p:spPr>
        <p:txBody>
          <a:bodyPr rtlCol="0">
            <a:noAutofit/>
          </a:bodyPr>
          <a:lstStyle>
            <a:lvl1pPr marL="0" indent="0">
              <a:lnSpc>
                <a:spcPct val="75000"/>
              </a:lnSpc>
              <a:spcBef>
                <a:spcPts val="600"/>
              </a:spcBef>
              <a:buNone/>
              <a:defRPr sz="4000" b="0">
                <a:solidFill>
                  <a:schemeClr val="tx2"/>
                </a:solidFill>
                <a:latin typeface="+mj-lt"/>
              </a:defRPr>
            </a:lvl1pPr>
          </a:lstStyle>
          <a:p>
            <a:pPr lvl="0" rtl="0"/>
            <a:r>
              <a:rPr lang="en-GB" noProof="0"/>
              <a:t>Edit Master text styles</a:t>
            </a:r>
          </a:p>
        </p:txBody>
      </p:sp>
      <p:sp>
        <p:nvSpPr>
          <p:cNvPr id="33" name="Text Placeholder 21">
            <a:extLst>
              <a:ext uri="{FF2B5EF4-FFF2-40B4-BE49-F238E27FC236}">
                <a16:creationId xmlns:a16="http://schemas.microsoft.com/office/drawing/2014/main" id="{FC1057E8-2611-45B5-913B-82D301FE8A86}"/>
              </a:ext>
            </a:extLst>
          </p:cNvPr>
          <p:cNvSpPr>
            <a:spLocks noGrp="1"/>
          </p:cNvSpPr>
          <p:nvPr>
            <p:ph type="body" sz="quarter" idx="12" hasCustomPrompt="1"/>
          </p:nvPr>
        </p:nvSpPr>
        <p:spPr>
          <a:xfrm>
            <a:off x="4772516" y="1815793"/>
            <a:ext cx="882686" cy="1092200"/>
          </a:xfrm>
        </p:spPr>
        <p:txBody>
          <a:bodyPr lIns="0" tIns="0" rIns="0" bIns="0" rtlCol="0">
            <a:noAutofit/>
          </a:bodyPr>
          <a:lstStyle>
            <a:lvl1pPr marL="0" indent="0">
              <a:buNone/>
              <a:defRPr sz="10000" b="1">
                <a:solidFill>
                  <a:schemeClr val="bg2"/>
                </a:solidFill>
                <a:latin typeface="+mj-lt"/>
              </a:defRPr>
            </a:lvl1pPr>
          </a:lstStyle>
          <a:p>
            <a:pPr lvl="0" rtl="0"/>
            <a:r>
              <a:rPr lang="en-GB" noProof="0"/>
              <a:t>2</a:t>
            </a:r>
          </a:p>
        </p:txBody>
      </p:sp>
      <p:sp>
        <p:nvSpPr>
          <p:cNvPr id="34" name="Text Placeholder 24">
            <a:extLst>
              <a:ext uri="{FF2B5EF4-FFF2-40B4-BE49-F238E27FC236}">
                <a16:creationId xmlns:a16="http://schemas.microsoft.com/office/drawing/2014/main" id="{A65257E6-B10F-49C0-862A-53648E3F2D0B}"/>
              </a:ext>
            </a:extLst>
          </p:cNvPr>
          <p:cNvSpPr>
            <a:spLocks noGrp="1"/>
          </p:cNvSpPr>
          <p:nvPr>
            <p:ph type="body" sz="quarter" idx="13" hasCustomPrompt="1"/>
          </p:nvPr>
        </p:nvSpPr>
        <p:spPr>
          <a:xfrm>
            <a:off x="5558149" y="1920003"/>
            <a:ext cx="2243918" cy="1032355"/>
          </a:xfrm>
        </p:spPr>
        <p:txBody>
          <a:bodyPr rtlCol="0">
            <a:noAutofit/>
          </a:bodyPr>
          <a:lstStyle>
            <a:lvl1pPr marL="0" indent="0">
              <a:lnSpc>
                <a:spcPct val="75000"/>
              </a:lnSpc>
              <a:spcBef>
                <a:spcPts val="600"/>
              </a:spcBef>
              <a:buNone/>
              <a:defRPr sz="4000" b="0">
                <a:solidFill>
                  <a:schemeClr val="tx2"/>
                </a:solidFill>
                <a:latin typeface="+mj-lt"/>
              </a:defRPr>
            </a:lvl1pPr>
          </a:lstStyle>
          <a:p>
            <a:pPr lvl="0" rtl="0"/>
            <a:r>
              <a:rPr lang="en-GB" noProof="0"/>
              <a:t>Edit Master text styles</a:t>
            </a:r>
          </a:p>
        </p:txBody>
      </p:sp>
      <p:sp>
        <p:nvSpPr>
          <p:cNvPr id="37" name="Text Placeholder 21">
            <a:extLst>
              <a:ext uri="{FF2B5EF4-FFF2-40B4-BE49-F238E27FC236}">
                <a16:creationId xmlns:a16="http://schemas.microsoft.com/office/drawing/2014/main" id="{83A147CC-1513-463A-8B07-CC14AEC845D9}"/>
              </a:ext>
            </a:extLst>
          </p:cNvPr>
          <p:cNvSpPr>
            <a:spLocks noGrp="1"/>
          </p:cNvSpPr>
          <p:nvPr>
            <p:ph type="body" sz="quarter" idx="14" hasCustomPrompt="1"/>
          </p:nvPr>
        </p:nvSpPr>
        <p:spPr>
          <a:xfrm>
            <a:off x="7858629" y="1833572"/>
            <a:ext cx="882686" cy="1092200"/>
          </a:xfrm>
        </p:spPr>
        <p:txBody>
          <a:bodyPr lIns="0" tIns="0" rIns="0" bIns="0" rtlCol="0">
            <a:noAutofit/>
          </a:bodyPr>
          <a:lstStyle>
            <a:lvl1pPr marL="0" indent="0">
              <a:buNone/>
              <a:defRPr sz="10000" b="1">
                <a:solidFill>
                  <a:schemeClr val="bg2"/>
                </a:solidFill>
                <a:latin typeface="+mj-lt"/>
              </a:defRPr>
            </a:lvl1pPr>
          </a:lstStyle>
          <a:p>
            <a:pPr lvl="0" rtl="0"/>
            <a:r>
              <a:rPr lang="en-GB" noProof="0"/>
              <a:t>3</a:t>
            </a:r>
          </a:p>
        </p:txBody>
      </p:sp>
      <p:sp>
        <p:nvSpPr>
          <p:cNvPr id="38" name="Text Placeholder 24">
            <a:extLst>
              <a:ext uri="{FF2B5EF4-FFF2-40B4-BE49-F238E27FC236}">
                <a16:creationId xmlns:a16="http://schemas.microsoft.com/office/drawing/2014/main" id="{BCE98261-6A42-49F1-B208-2E6C24DFCF83}"/>
              </a:ext>
            </a:extLst>
          </p:cNvPr>
          <p:cNvSpPr>
            <a:spLocks noGrp="1"/>
          </p:cNvSpPr>
          <p:nvPr>
            <p:ph type="body" sz="quarter" idx="15" hasCustomPrompt="1"/>
          </p:nvPr>
        </p:nvSpPr>
        <p:spPr>
          <a:xfrm>
            <a:off x="8644262" y="1937782"/>
            <a:ext cx="2959116" cy="1032355"/>
          </a:xfrm>
        </p:spPr>
        <p:txBody>
          <a:bodyPr rtlCol="0">
            <a:noAutofit/>
          </a:bodyPr>
          <a:lstStyle>
            <a:lvl1pPr marL="0" indent="0">
              <a:lnSpc>
                <a:spcPct val="75000"/>
              </a:lnSpc>
              <a:spcBef>
                <a:spcPts val="600"/>
              </a:spcBef>
              <a:buNone/>
              <a:defRPr sz="4000" b="0">
                <a:solidFill>
                  <a:schemeClr val="tx2"/>
                </a:solidFill>
                <a:latin typeface="+mj-lt"/>
              </a:defRPr>
            </a:lvl1pPr>
          </a:lstStyle>
          <a:p>
            <a:pPr lvl="0" rtl="0"/>
            <a:r>
              <a:rPr lang="en-GB" noProof="0"/>
              <a:t>Edit Master text styles</a:t>
            </a:r>
          </a:p>
        </p:txBody>
      </p:sp>
      <p:sp>
        <p:nvSpPr>
          <p:cNvPr id="40" name="Text Placeholder 24">
            <a:extLst>
              <a:ext uri="{FF2B5EF4-FFF2-40B4-BE49-F238E27FC236}">
                <a16:creationId xmlns:a16="http://schemas.microsoft.com/office/drawing/2014/main" id="{937F4311-EBEC-44E3-8542-07503B54D770}"/>
              </a:ext>
            </a:extLst>
          </p:cNvPr>
          <p:cNvSpPr>
            <a:spLocks noGrp="1"/>
          </p:cNvSpPr>
          <p:nvPr>
            <p:ph type="body" sz="quarter" idx="16" hasCustomPrompt="1"/>
          </p:nvPr>
        </p:nvSpPr>
        <p:spPr>
          <a:xfrm>
            <a:off x="891723" y="3007741"/>
            <a:ext cx="1698625" cy="800100"/>
          </a:xfrm>
        </p:spPr>
        <p:txBody>
          <a:bodyPr rtlCol="0">
            <a:normAutofit/>
          </a:bodyPr>
          <a:lstStyle>
            <a:lvl1pPr marL="0" indent="0">
              <a:buNone/>
              <a:defRPr sz="1600" b="0">
                <a:solidFill>
                  <a:schemeClr val="tx1">
                    <a:lumMod val="75000"/>
                    <a:lumOff val="25000"/>
                  </a:schemeClr>
                </a:solidFill>
                <a:latin typeface="+mn-lt"/>
              </a:defRPr>
            </a:lvl1pPr>
          </a:lstStyle>
          <a:p>
            <a:pPr lvl="0" rtl="0"/>
            <a:r>
              <a:rPr lang="en-GB" noProof="0"/>
              <a:t>Edit Master text styles</a:t>
            </a:r>
          </a:p>
        </p:txBody>
      </p:sp>
      <p:sp>
        <p:nvSpPr>
          <p:cNvPr id="43" name="Text Placeholder 24">
            <a:extLst>
              <a:ext uri="{FF2B5EF4-FFF2-40B4-BE49-F238E27FC236}">
                <a16:creationId xmlns:a16="http://schemas.microsoft.com/office/drawing/2014/main" id="{FED4B056-A42A-4115-B98D-177B9AFDABFE}"/>
              </a:ext>
            </a:extLst>
          </p:cNvPr>
          <p:cNvSpPr>
            <a:spLocks noGrp="1"/>
          </p:cNvSpPr>
          <p:nvPr>
            <p:ph type="body" sz="quarter" idx="17" hasCustomPrompt="1"/>
          </p:nvPr>
        </p:nvSpPr>
        <p:spPr>
          <a:xfrm>
            <a:off x="2590348" y="3007741"/>
            <a:ext cx="1698625" cy="800100"/>
          </a:xfrm>
        </p:spPr>
        <p:txBody>
          <a:bodyPr rtlCol="0">
            <a:normAutofit/>
          </a:bodyPr>
          <a:lstStyle>
            <a:lvl1pPr marL="0" indent="0">
              <a:buNone/>
              <a:defRPr sz="1600" b="0">
                <a:solidFill>
                  <a:schemeClr val="tx1">
                    <a:lumMod val="75000"/>
                    <a:lumOff val="25000"/>
                  </a:schemeClr>
                </a:solidFill>
                <a:latin typeface="+mn-lt"/>
              </a:defRPr>
            </a:lvl1pPr>
          </a:lstStyle>
          <a:p>
            <a:pPr lvl="0" rtl="0"/>
            <a:r>
              <a:rPr lang="en-GB" noProof="0"/>
              <a:t>Edit Master text styles</a:t>
            </a:r>
          </a:p>
        </p:txBody>
      </p:sp>
      <p:sp>
        <p:nvSpPr>
          <p:cNvPr id="45" name="Text Placeholder 24">
            <a:extLst>
              <a:ext uri="{FF2B5EF4-FFF2-40B4-BE49-F238E27FC236}">
                <a16:creationId xmlns:a16="http://schemas.microsoft.com/office/drawing/2014/main" id="{2D359611-5488-43D7-A2A6-E60DB2E1D872}"/>
              </a:ext>
            </a:extLst>
          </p:cNvPr>
          <p:cNvSpPr>
            <a:spLocks noGrp="1"/>
          </p:cNvSpPr>
          <p:nvPr>
            <p:ph type="body" sz="quarter" idx="18" hasCustomPrompt="1"/>
          </p:nvPr>
        </p:nvSpPr>
        <p:spPr>
          <a:xfrm>
            <a:off x="4794793" y="3007741"/>
            <a:ext cx="1698625" cy="800100"/>
          </a:xfrm>
        </p:spPr>
        <p:txBody>
          <a:bodyPr rtlCol="0">
            <a:normAutofit/>
          </a:bodyPr>
          <a:lstStyle>
            <a:lvl1pPr marL="0" indent="0">
              <a:buNone/>
              <a:defRPr sz="1600" b="0">
                <a:solidFill>
                  <a:schemeClr val="tx1">
                    <a:lumMod val="75000"/>
                    <a:lumOff val="25000"/>
                  </a:schemeClr>
                </a:solidFill>
                <a:latin typeface="+mn-lt"/>
              </a:defRPr>
            </a:lvl1pPr>
          </a:lstStyle>
          <a:p>
            <a:pPr lvl="0" rtl="0"/>
            <a:r>
              <a:rPr lang="en-GB" noProof="0"/>
              <a:t>Edit Master text styles</a:t>
            </a:r>
          </a:p>
        </p:txBody>
      </p:sp>
      <p:sp>
        <p:nvSpPr>
          <p:cNvPr id="46" name="Text Placeholder 24">
            <a:extLst>
              <a:ext uri="{FF2B5EF4-FFF2-40B4-BE49-F238E27FC236}">
                <a16:creationId xmlns:a16="http://schemas.microsoft.com/office/drawing/2014/main" id="{F2182E7C-B18B-4F73-B0D1-86196D992B18}"/>
              </a:ext>
            </a:extLst>
          </p:cNvPr>
          <p:cNvSpPr>
            <a:spLocks noGrp="1"/>
          </p:cNvSpPr>
          <p:nvPr>
            <p:ph type="body" sz="quarter" idx="19" hasCustomPrompt="1"/>
          </p:nvPr>
        </p:nvSpPr>
        <p:spPr>
          <a:xfrm>
            <a:off x="7876955" y="3006198"/>
            <a:ext cx="3726423" cy="800100"/>
          </a:xfrm>
        </p:spPr>
        <p:txBody>
          <a:bodyPr rtlCol="0">
            <a:normAutofit/>
          </a:bodyPr>
          <a:lstStyle>
            <a:lvl1pPr marL="0" indent="0">
              <a:buNone/>
              <a:defRPr sz="1600" b="0">
                <a:solidFill>
                  <a:schemeClr val="tx1">
                    <a:lumMod val="75000"/>
                    <a:lumOff val="25000"/>
                  </a:schemeClr>
                </a:solidFill>
                <a:latin typeface="+mn-lt"/>
              </a:defRPr>
            </a:lvl1pPr>
          </a:lstStyle>
          <a:p>
            <a:pPr lvl="0" rtl="0"/>
            <a:r>
              <a:rPr lang="en-GB" noProof="0"/>
              <a:t>Edit Master text styles</a:t>
            </a:r>
          </a:p>
        </p:txBody>
      </p:sp>
      <p:sp>
        <p:nvSpPr>
          <p:cNvPr id="48" name="Text Placeholder 24">
            <a:extLst>
              <a:ext uri="{FF2B5EF4-FFF2-40B4-BE49-F238E27FC236}">
                <a16:creationId xmlns:a16="http://schemas.microsoft.com/office/drawing/2014/main" id="{3D51A445-889E-44A8-AF12-58BC161D148C}"/>
              </a:ext>
            </a:extLst>
          </p:cNvPr>
          <p:cNvSpPr>
            <a:spLocks noGrp="1"/>
          </p:cNvSpPr>
          <p:nvPr>
            <p:ph type="body" sz="quarter" idx="20" hasCustomPrompt="1"/>
          </p:nvPr>
        </p:nvSpPr>
        <p:spPr>
          <a:xfrm>
            <a:off x="1657040" y="5751926"/>
            <a:ext cx="8877920" cy="470478"/>
          </a:xfrm>
        </p:spPr>
        <p:txBody>
          <a:bodyPr rtlCol="0">
            <a:normAutofit/>
          </a:bodyPr>
          <a:lstStyle>
            <a:lvl1pPr marL="0" indent="0" algn="ctr">
              <a:buNone/>
              <a:defRPr sz="1600" b="0">
                <a:solidFill>
                  <a:schemeClr val="accent3"/>
                </a:solidFill>
                <a:latin typeface="+mn-lt"/>
              </a:defRPr>
            </a:lvl1pPr>
          </a:lstStyle>
          <a:p>
            <a:pPr lvl="0" rtl="0"/>
            <a:r>
              <a:rPr lang="en-GB" noProof="0"/>
              <a:t>Edit Master text styles</a:t>
            </a:r>
          </a:p>
        </p:txBody>
      </p:sp>
      <p:sp>
        <p:nvSpPr>
          <p:cNvPr id="49" name="Text Placeholder 24">
            <a:extLst>
              <a:ext uri="{FF2B5EF4-FFF2-40B4-BE49-F238E27FC236}">
                <a16:creationId xmlns:a16="http://schemas.microsoft.com/office/drawing/2014/main" id="{358BC44E-644D-4E21-A055-1178CD0D2698}"/>
              </a:ext>
            </a:extLst>
          </p:cNvPr>
          <p:cNvSpPr>
            <a:spLocks noGrp="1"/>
          </p:cNvSpPr>
          <p:nvPr>
            <p:ph type="body" sz="quarter" idx="21" hasCustomPrompt="1"/>
          </p:nvPr>
        </p:nvSpPr>
        <p:spPr>
          <a:xfrm>
            <a:off x="4794791" y="4974002"/>
            <a:ext cx="2599199" cy="800100"/>
          </a:xfrm>
        </p:spPr>
        <p:txBody>
          <a:bodyPr rtlCol="0">
            <a:normAutofit/>
          </a:bodyPr>
          <a:lstStyle>
            <a:lvl1pPr marL="0" indent="0">
              <a:buNone/>
              <a:defRPr sz="1600" b="0">
                <a:solidFill>
                  <a:schemeClr val="accent1"/>
                </a:solidFill>
                <a:latin typeface="+mn-lt"/>
              </a:defRPr>
            </a:lvl1pPr>
          </a:lstStyle>
          <a:p>
            <a:pPr lvl="0" rtl="0"/>
            <a:r>
              <a:rPr lang="en-GB" noProof="0"/>
              <a:t>Edit Master text styles</a:t>
            </a:r>
          </a:p>
        </p:txBody>
      </p:sp>
      <p:sp>
        <p:nvSpPr>
          <p:cNvPr id="50" name="Text Placeholder 24">
            <a:extLst>
              <a:ext uri="{FF2B5EF4-FFF2-40B4-BE49-F238E27FC236}">
                <a16:creationId xmlns:a16="http://schemas.microsoft.com/office/drawing/2014/main" id="{32C60917-FE9C-4C02-976E-9F4DF95F1614}"/>
              </a:ext>
            </a:extLst>
          </p:cNvPr>
          <p:cNvSpPr>
            <a:spLocks noGrp="1"/>
          </p:cNvSpPr>
          <p:nvPr>
            <p:ph type="body" sz="quarter" idx="22" hasCustomPrompt="1"/>
          </p:nvPr>
        </p:nvSpPr>
        <p:spPr>
          <a:xfrm>
            <a:off x="7890713" y="4974002"/>
            <a:ext cx="3712665" cy="800100"/>
          </a:xfrm>
        </p:spPr>
        <p:txBody>
          <a:bodyPr rtlCol="0">
            <a:normAutofit/>
          </a:bodyPr>
          <a:lstStyle>
            <a:lvl1pPr marL="0" indent="0">
              <a:buNone/>
              <a:defRPr sz="1600" b="0">
                <a:solidFill>
                  <a:schemeClr val="accent1"/>
                </a:solidFill>
                <a:latin typeface="+mn-lt"/>
              </a:defRPr>
            </a:lvl1pPr>
          </a:lstStyle>
          <a:p>
            <a:pPr lvl="0" rtl="0"/>
            <a:r>
              <a:rPr lang="en-GB" noProof="0"/>
              <a:t>Edit Master text styles</a:t>
            </a:r>
          </a:p>
        </p:txBody>
      </p:sp>
      <p:sp>
        <p:nvSpPr>
          <p:cNvPr id="55" name="Picture Placeholder 12">
            <a:extLst>
              <a:ext uri="{FF2B5EF4-FFF2-40B4-BE49-F238E27FC236}">
                <a16:creationId xmlns:a16="http://schemas.microsoft.com/office/drawing/2014/main" id="{2535BC4C-3D36-473A-B9EF-EC6F3BA67113}"/>
              </a:ext>
            </a:extLst>
          </p:cNvPr>
          <p:cNvSpPr>
            <a:spLocks noGrp="1"/>
          </p:cNvSpPr>
          <p:nvPr>
            <p:ph type="pic" sz="quarter" idx="37"/>
          </p:nvPr>
        </p:nvSpPr>
        <p:spPr>
          <a:xfrm>
            <a:off x="891723" y="3880614"/>
            <a:ext cx="1636776" cy="1618488"/>
          </a:xfrm>
        </p:spPr>
        <p:txBody>
          <a:bodyPr rtlCol="0" anchor="ctr" anchorCtr="0">
            <a:noAutofit/>
          </a:bodyPr>
          <a:lstStyle>
            <a:lvl1pPr marL="0" indent="0" algn="ctr">
              <a:buNone/>
              <a:defRPr sz="1400">
                <a:solidFill>
                  <a:schemeClr val="tx1">
                    <a:lumMod val="75000"/>
                    <a:lumOff val="25000"/>
                  </a:schemeClr>
                </a:solidFill>
              </a:defRPr>
            </a:lvl1pPr>
          </a:lstStyle>
          <a:p>
            <a:pPr rtl="0"/>
            <a:r>
              <a:rPr lang="en-US" noProof="0"/>
              <a:t>Click icon to add picture</a:t>
            </a:r>
            <a:endParaRPr lang="en-GB" noProof="0"/>
          </a:p>
        </p:txBody>
      </p:sp>
      <p:sp>
        <p:nvSpPr>
          <p:cNvPr id="56" name="Picture Placeholder 12">
            <a:extLst>
              <a:ext uri="{FF2B5EF4-FFF2-40B4-BE49-F238E27FC236}">
                <a16:creationId xmlns:a16="http://schemas.microsoft.com/office/drawing/2014/main" id="{A1E61843-0C1E-4581-98C1-C9247F7043AC}"/>
              </a:ext>
            </a:extLst>
          </p:cNvPr>
          <p:cNvSpPr>
            <a:spLocks noGrp="1"/>
          </p:cNvSpPr>
          <p:nvPr>
            <p:ph type="pic" sz="quarter" idx="38"/>
          </p:nvPr>
        </p:nvSpPr>
        <p:spPr>
          <a:xfrm>
            <a:off x="2590348" y="3880614"/>
            <a:ext cx="1636776" cy="1618488"/>
          </a:xfrm>
        </p:spPr>
        <p:txBody>
          <a:bodyPr rtlCol="0" anchor="ctr" anchorCtr="0">
            <a:noAutofit/>
          </a:bodyPr>
          <a:lstStyle>
            <a:lvl1pPr marL="0" indent="0" algn="ctr">
              <a:buNone/>
              <a:defRPr sz="1400">
                <a:solidFill>
                  <a:schemeClr val="tx1">
                    <a:lumMod val="75000"/>
                    <a:lumOff val="25000"/>
                  </a:schemeClr>
                </a:solidFill>
              </a:defRPr>
            </a:lvl1pPr>
          </a:lstStyle>
          <a:p>
            <a:pPr rtl="0"/>
            <a:r>
              <a:rPr lang="en-US" noProof="0"/>
              <a:t>Click icon to add picture</a:t>
            </a:r>
            <a:endParaRPr lang="en-GB" noProof="0"/>
          </a:p>
        </p:txBody>
      </p:sp>
      <p:sp>
        <p:nvSpPr>
          <p:cNvPr id="57" name="Picture Placeholder 12">
            <a:extLst>
              <a:ext uri="{FF2B5EF4-FFF2-40B4-BE49-F238E27FC236}">
                <a16:creationId xmlns:a16="http://schemas.microsoft.com/office/drawing/2014/main" id="{F3B39F0E-B245-4510-8C07-0EC29B83F1BA}"/>
              </a:ext>
            </a:extLst>
          </p:cNvPr>
          <p:cNvSpPr>
            <a:spLocks noGrp="1"/>
          </p:cNvSpPr>
          <p:nvPr>
            <p:ph type="pic" sz="quarter" idx="43"/>
          </p:nvPr>
        </p:nvSpPr>
        <p:spPr>
          <a:xfrm>
            <a:off x="4794792" y="3944782"/>
            <a:ext cx="2599199" cy="896112"/>
          </a:xfrm>
        </p:spPr>
        <p:txBody>
          <a:bodyPr rtlCol="0" anchor="ctr" anchorCtr="0">
            <a:noAutofit/>
          </a:bodyPr>
          <a:lstStyle>
            <a:lvl1pPr marL="0" indent="0" algn="ctr">
              <a:buNone/>
              <a:defRPr sz="1400">
                <a:solidFill>
                  <a:schemeClr val="tx1">
                    <a:lumMod val="75000"/>
                    <a:lumOff val="25000"/>
                  </a:schemeClr>
                </a:solidFill>
              </a:defRPr>
            </a:lvl1pPr>
          </a:lstStyle>
          <a:p>
            <a:pPr rtl="0"/>
            <a:r>
              <a:rPr lang="en-US" noProof="0"/>
              <a:t>Click icon to add picture</a:t>
            </a:r>
            <a:endParaRPr lang="en-GB" noProof="0"/>
          </a:p>
        </p:txBody>
      </p:sp>
      <p:sp>
        <p:nvSpPr>
          <p:cNvPr id="58" name="Picture Placeholder 9">
            <a:extLst>
              <a:ext uri="{FF2B5EF4-FFF2-40B4-BE49-F238E27FC236}">
                <a16:creationId xmlns:a16="http://schemas.microsoft.com/office/drawing/2014/main" id="{A9E755CD-1A38-4F75-A18E-2D31E4934C8A}"/>
              </a:ext>
            </a:extLst>
          </p:cNvPr>
          <p:cNvSpPr>
            <a:spLocks noGrp="1"/>
          </p:cNvSpPr>
          <p:nvPr>
            <p:ph type="pic" sz="quarter" idx="44"/>
          </p:nvPr>
        </p:nvSpPr>
        <p:spPr>
          <a:xfrm>
            <a:off x="7876955" y="3944782"/>
            <a:ext cx="2599200" cy="896400"/>
          </a:xfrm>
        </p:spPr>
        <p:txBody>
          <a:bodyPr rtlCol="0" anchor="ctr" anchorCtr="0">
            <a:normAutofit/>
          </a:bodyPr>
          <a:lstStyle>
            <a:lvl1pPr marL="0" indent="0" algn="ctr">
              <a:buNone/>
              <a:defRPr sz="1400">
                <a:solidFill>
                  <a:schemeClr val="tx1">
                    <a:lumMod val="75000"/>
                    <a:lumOff val="25000"/>
                  </a:schemeClr>
                </a:solidFill>
              </a:defRPr>
            </a:lvl1pPr>
          </a:lstStyle>
          <a:p>
            <a:pPr rtl="0"/>
            <a:r>
              <a:rPr lang="en-US" noProof="0"/>
              <a:t>Click icon to add picture</a:t>
            </a:r>
            <a:endParaRPr lang="en-GB" noProof="0"/>
          </a:p>
        </p:txBody>
      </p:sp>
      <p:sp>
        <p:nvSpPr>
          <p:cNvPr id="2" name="Title 1">
            <a:extLst>
              <a:ext uri="{FF2B5EF4-FFF2-40B4-BE49-F238E27FC236}">
                <a16:creationId xmlns:a16="http://schemas.microsoft.com/office/drawing/2014/main" id="{1C750AC0-7255-417F-919C-19DF42857E05}"/>
              </a:ext>
            </a:extLst>
          </p:cNvPr>
          <p:cNvSpPr>
            <a:spLocks noGrp="1"/>
          </p:cNvSpPr>
          <p:nvPr>
            <p:ph type="title" hasCustomPrompt="1"/>
          </p:nvPr>
        </p:nvSpPr>
        <p:spPr>
          <a:xfrm>
            <a:off x="2141220" y="558203"/>
            <a:ext cx="7909560" cy="1069848"/>
          </a:xfrm>
          <a:noFill/>
        </p:spPr>
        <p:txBody>
          <a:bodyPr lIns="0" tIns="0" rIns="0" bIns="0" rtlCol="0">
            <a:normAutofit/>
          </a:bodyPr>
          <a:lstStyle>
            <a:lvl1pPr algn="ctr">
              <a:defRPr lang="ru-RU" sz="6000" b="0" kern="1200" dirty="0">
                <a:solidFill>
                  <a:schemeClr val="tx2"/>
                </a:solidFill>
                <a:latin typeface="+mj-lt"/>
                <a:ea typeface="+mj-ea"/>
                <a:cs typeface="+mj-cs"/>
              </a:defRPr>
            </a:lvl1pPr>
          </a:lstStyle>
          <a:p>
            <a:pPr rtl="0"/>
            <a:r>
              <a:rPr lang="en-GB" noProof="0"/>
              <a:t>How to use this template</a:t>
            </a:r>
          </a:p>
        </p:txBody>
      </p:sp>
      <p:pic>
        <p:nvPicPr>
          <p:cNvPr id="21" name="Graphic 20">
            <a:extLst>
              <a:ext uri="{FF2B5EF4-FFF2-40B4-BE49-F238E27FC236}">
                <a16:creationId xmlns:a16="http://schemas.microsoft.com/office/drawing/2014/main" id="{08EB3F0B-0F1D-42D2-B6C2-D4D6D82571E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608400" y="1568994"/>
            <a:ext cx="4975200" cy="114227"/>
          </a:xfrm>
          <a:prstGeom prst="rect">
            <a:avLst/>
          </a:prstGeom>
        </p:spPr>
      </p:pic>
    </p:spTree>
    <p:extLst>
      <p:ext uri="{BB962C8B-B14F-4D97-AF65-F5344CB8AC3E}">
        <p14:creationId xmlns:p14="http://schemas.microsoft.com/office/powerpoint/2010/main" val="351468367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5" name="Image"/>
          <p:cNvSpPr>
            <a:spLocks noGrp="1"/>
          </p:cNvSpPr>
          <p:nvPr>
            <p:ph type="pic" idx="13"/>
          </p:nvPr>
        </p:nvSpPr>
        <p:spPr>
          <a:xfrm>
            <a:off x="-850900" y="377908"/>
            <a:ext cx="8941527" cy="5963777"/>
          </a:xfrm>
          <a:prstGeom prst="rect">
            <a:avLst/>
          </a:prstGeom>
        </p:spPr>
        <p:txBody>
          <a:bodyPr lIns="91439" tIns="45719" rIns="91439" bIns="45719" anchor="t">
            <a:noAutofit/>
          </a:bodyPr>
          <a:lstStyle/>
          <a:p>
            <a:endParaRPr/>
          </a:p>
        </p:txBody>
      </p:sp>
      <p:sp>
        <p:nvSpPr>
          <p:cNvPr id="86" name="Image"/>
          <p:cNvSpPr>
            <a:spLocks noGrp="1"/>
          </p:cNvSpPr>
          <p:nvPr>
            <p:ph type="pic" sz="quarter" idx="14"/>
          </p:nvPr>
        </p:nvSpPr>
        <p:spPr>
          <a:xfrm>
            <a:off x="6838950" y="431800"/>
            <a:ext cx="4470400" cy="3220402"/>
          </a:xfrm>
          <a:prstGeom prst="rect">
            <a:avLst/>
          </a:prstGeom>
        </p:spPr>
        <p:txBody>
          <a:bodyPr lIns="91439" tIns="45719" rIns="91439" bIns="45719" anchor="t">
            <a:noAutofit/>
          </a:bodyPr>
          <a:lstStyle/>
          <a:p>
            <a:endParaRPr/>
          </a:p>
        </p:txBody>
      </p:sp>
      <p:sp>
        <p:nvSpPr>
          <p:cNvPr id="87" name="Image"/>
          <p:cNvSpPr>
            <a:spLocks noGrp="1"/>
          </p:cNvSpPr>
          <p:nvPr>
            <p:ph type="pic" sz="half" idx="15"/>
          </p:nvPr>
        </p:nvSpPr>
        <p:spPr>
          <a:xfrm>
            <a:off x="6089650" y="2882304"/>
            <a:ext cx="5327650" cy="3551769"/>
          </a:xfrm>
          <a:prstGeom prst="rect">
            <a:avLst/>
          </a:prstGeom>
        </p:spPr>
        <p:txBody>
          <a:bodyPr lIns="91439" tIns="45719" rIns="91439" bIns="45719" anchor="t">
            <a:noAutofit/>
          </a:bodyPr>
          <a:lstStyle/>
          <a:p>
            <a:endParaRPr/>
          </a:p>
        </p:txBody>
      </p:sp>
      <p:sp>
        <p:nvSpPr>
          <p:cNvPr id="8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74523314"/>
      </p:ext>
    </p:extLst>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7" name="108150108_3243x2163.jpeg"/>
          <p:cNvSpPr>
            <a:spLocks noGrp="1"/>
          </p:cNvSpPr>
          <p:nvPr>
            <p:ph type="pic" sz="half" idx="13"/>
          </p:nvPr>
        </p:nvSpPr>
        <p:spPr>
          <a:xfrm>
            <a:off x="5061998" y="1547061"/>
            <a:ext cx="6915151" cy="4612233"/>
          </a:xfrm>
          <a:prstGeom prst="rect">
            <a:avLst/>
          </a:prstGeom>
        </p:spPr>
        <p:txBody>
          <a:bodyPr lIns="91439" tIns="45719" rIns="91439" bIns="45719" anchor="t">
            <a:noAutofit/>
          </a:bodyPr>
          <a:lstStyle/>
          <a:p>
            <a:endParaRPr/>
          </a:p>
        </p:txBody>
      </p:sp>
      <p:sp>
        <p:nvSpPr>
          <p:cNvPr id="68" name="Title Text"/>
          <p:cNvSpPr txBox="1">
            <a:spLocks noGrp="1"/>
          </p:cNvSpPr>
          <p:nvPr>
            <p:ph type="title"/>
          </p:nvPr>
        </p:nvSpPr>
        <p:spPr>
          <a:prstGeom prst="rect">
            <a:avLst/>
          </a:prstGeom>
        </p:spPr>
        <p:txBody>
          <a:bodyPr/>
          <a:lstStyle/>
          <a:p>
            <a:r>
              <a:t>Title Text</a:t>
            </a:r>
          </a:p>
        </p:txBody>
      </p:sp>
      <p:sp>
        <p:nvSpPr>
          <p:cNvPr id="69" name="Body Level One…"/>
          <p:cNvSpPr txBox="1">
            <a:spLocks noGrp="1"/>
          </p:cNvSpPr>
          <p:nvPr>
            <p:ph type="body" sz="half" idx="1"/>
          </p:nvPr>
        </p:nvSpPr>
        <p:spPr>
          <a:xfrm>
            <a:off x="1016000" y="1587500"/>
            <a:ext cx="4762500" cy="4508500"/>
          </a:xfrm>
          <a:prstGeom prst="rect">
            <a:avLst/>
          </a:prstGeom>
        </p:spPr>
        <p:txBody>
          <a:bodyPr/>
          <a:lstStyle>
            <a:lvl1pPr marL="298450" indent="-298450">
              <a:spcBef>
                <a:spcPts val="2750"/>
              </a:spcBef>
              <a:buBlip>
                <a:blip r:embed="rId2"/>
              </a:buBlip>
              <a:defRPr sz="2100"/>
            </a:lvl1pPr>
            <a:lvl2pPr marL="596900" indent="-298450">
              <a:spcBef>
                <a:spcPts val="2750"/>
              </a:spcBef>
              <a:buBlip>
                <a:blip r:embed="rId2"/>
              </a:buBlip>
              <a:defRPr sz="2100"/>
            </a:lvl2pPr>
            <a:lvl3pPr marL="895350" indent="-298450">
              <a:spcBef>
                <a:spcPts val="2750"/>
              </a:spcBef>
              <a:buBlip>
                <a:blip r:embed="rId2"/>
              </a:buBlip>
              <a:defRPr sz="2100"/>
            </a:lvl3pPr>
            <a:lvl4pPr marL="1193800" indent="-298450">
              <a:spcBef>
                <a:spcPts val="2750"/>
              </a:spcBef>
              <a:buBlip>
                <a:blip r:embed="rId2"/>
              </a:buBlip>
              <a:defRPr sz="2100"/>
            </a:lvl4pPr>
            <a:lvl5pPr marL="1492250" indent="-298450">
              <a:spcBef>
                <a:spcPts val="2750"/>
              </a:spcBef>
              <a:buBlip>
                <a:blip r:embed="rId2"/>
              </a:buBlip>
              <a:defRPr sz="2100"/>
            </a:lvl5pPr>
          </a:lstStyle>
          <a:p>
            <a:r>
              <a:t>Body Level One</a:t>
            </a:r>
          </a:p>
          <a:p>
            <a:pPr lvl="1"/>
            <a:r>
              <a:t>Body Level Two</a:t>
            </a:r>
          </a:p>
          <a:p>
            <a:pPr lvl="2"/>
            <a:r>
              <a:t>Body Level Three</a:t>
            </a:r>
          </a:p>
          <a:p>
            <a:pPr lvl="3"/>
            <a:r>
              <a:t>Body Level Four</a:t>
            </a:r>
          </a:p>
          <a:p>
            <a:pPr lvl="4"/>
            <a:r>
              <a:t>Body Level Five</a:t>
            </a:r>
          </a:p>
        </p:txBody>
      </p:sp>
      <p:sp>
        <p:nvSpPr>
          <p:cNvPr id="7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366161034"/>
      </p:ext>
    </p:extLst>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5" name="Body Level One…"/>
          <p:cNvSpPr txBox="1">
            <a:spLocks noGrp="1"/>
          </p:cNvSpPr>
          <p:nvPr>
            <p:ph type="body" sz="quarter" idx="1"/>
          </p:nvPr>
        </p:nvSpPr>
        <p:spPr>
          <a:xfrm>
            <a:off x="1187450" y="4490176"/>
            <a:ext cx="9810750" cy="349251"/>
          </a:xfrm>
          <a:prstGeom prst="rect">
            <a:avLst/>
          </a:prstGeom>
        </p:spPr>
        <p:txBody>
          <a:bodyPr/>
          <a:lstStyle>
            <a:lvl1pPr marL="0" indent="0" algn="ctr">
              <a:spcBef>
                <a:spcPts val="0"/>
              </a:spcBef>
              <a:buSzTx/>
              <a:buNone/>
              <a:defRPr sz="2100" i="1"/>
            </a:lvl1pPr>
            <a:lvl2pPr marL="600075" indent="-257175" algn="ctr">
              <a:spcBef>
                <a:spcPts val="0"/>
              </a:spcBef>
              <a:buBlip>
                <a:blip r:embed="rId2"/>
              </a:buBlip>
              <a:defRPr sz="2100" i="1"/>
            </a:lvl2pPr>
            <a:lvl3pPr marL="942975" indent="-257175" algn="ctr">
              <a:spcBef>
                <a:spcPts val="0"/>
              </a:spcBef>
              <a:buBlip>
                <a:blip r:embed="rId2"/>
              </a:buBlip>
              <a:defRPr sz="2100" i="1"/>
            </a:lvl3pPr>
            <a:lvl4pPr marL="1285875" indent="-257175" algn="ctr">
              <a:spcBef>
                <a:spcPts val="0"/>
              </a:spcBef>
              <a:buBlip>
                <a:blip r:embed="rId2"/>
              </a:buBlip>
              <a:defRPr sz="2100" i="1"/>
            </a:lvl4pPr>
            <a:lvl5pPr marL="1628775" indent="-257175" algn="ctr">
              <a:spcBef>
                <a:spcPts val="0"/>
              </a:spcBef>
              <a:buBlip>
                <a:blip r:embed="rId2"/>
              </a:buBlip>
              <a:defRPr sz="2100" i="1"/>
            </a:lvl5pPr>
          </a:lstStyle>
          <a:p>
            <a:r>
              <a:t>Body Level One</a:t>
            </a:r>
          </a:p>
          <a:p>
            <a:pPr lvl="1"/>
            <a:r>
              <a:t>Body Level Two</a:t>
            </a:r>
          </a:p>
          <a:p>
            <a:pPr lvl="2"/>
            <a:r>
              <a:t>Body Level Three</a:t>
            </a:r>
          </a:p>
          <a:p>
            <a:pPr lvl="3"/>
            <a:r>
              <a:t>Body Level Four</a:t>
            </a:r>
          </a:p>
          <a:p>
            <a:pPr lvl="4"/>
            <a:r>
              <a:t>Body Level Five</a:t>
            </a:r>
          </a:p>
        </p:txBody>
      </p:sp>
      <p:sp>
        <p:nvSpPr>
          <p:cNvPr id="96" name="“Type a quote here.”"/>
          <p:cNvSpPr txBox="1">
            <a:spLocks noGrp="1"/>
          </p:cNvSpPr>
          <p:nvPr>
            <p:ph type="body" sz="quarter" idx="13"/>
          </p:nvPr>
        </p:nvSpPr>
        <p:spPr>
          <a:xfrm>
            <a:off x="1193800" y="3035300"/>
            <a:ext cx="9810750" cy="438150"/>
          </a:xfrm>
          <a:prstGeom prst="rect">
            <a:avLst/>
          </a:prstGeom>
        </p:spPr>
        <p:txBody>
          <a:bodyPr/>
          <a:lstStyle>
            <a:lvl1pPr marL="0" indent="0" algn="ctr">
              <a:spcBef>
                <a:spcPts val="1650"/>
              </a:spcBef>
              <a:buSzTx/>
              <a:buNone/>
              <a:defRPr sz="5400" i="1"/>
            </a:lvl1pPr>
          </a:lstStyle>
          <a:p>
            <a:pPr marL="0" indent="0" algn="ctr">
              <a:spcBef>
                <a:spcPts val="3300"/>
              </a:spcBef>
              <a:buSzTx/>
              <a:buNone/>
              <a:defRPr sz="5400" i="1"/>
            </a:pPr>
            <a:endParaRPr/>
          </a:p>
        </p:txBody>
      </p:sp>
      <p:sp>
        <p:nvSpPr>
          <p:cNvPr id="9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741767840"/>
      </p:ext>
    </p:extLst>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4" name="Image"/>
          <p:cNvSpPr>
            <a:spLocks noGrp="1"/>
          </p:cNvSpPr>
          <p:nvPr>
            <p:ph type="pic" idx="13"/>
          </p:nvPr>
        </p:nvSpPr>
        <p:spPr>
          <a:xfrm>
            <a:off x="-50334" y="-990600"/>
            <a:ext cx="12300612" cy="8204200"/>
          </a:xfrm>
          <a:prstGeom prst="rect">
            <a:avLst/>
          </a:prstGeom>
        </p:spPr>
        <p:txBody>
          <a:bodyPr lIns="91439" tIns="45719" rIns="91439" bIns="45719" anchor="t">
            <a:noAutofit/>
          </a:bodyPr>
          <a:lstStyle/>
          <a:p>
            <a:endParaRPr/>
          </a:p>
        </p:txBody>
      </p:sp>
      <p:sp>
        <p:nvSpPr>
          <p:cNvPr id="10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630114095"/>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vider Slide">
    <p:spTree>
      <p:nvGrpSpPr>
        <p:cNvPr id="1" name=""/>
        <p:cNvGrpSpPr/>
        <p:nvPr/>
      </p:nvGrpSpPr>
      <p:grpSpPr>
        <a:xfrm>
          <a:off x="0" y="0"/>
          <a:ext cx="0" cy="0"/>
          <a:chOff x="0" y="0"/>
          <a:chExt cx="0" cy="0"/>
        </a:xfrm>
      </p:grpSpPr>
      <p:sp>
        <p:nvSpPr>
          <p:cNvPr id="9" name="Oval 8">
            <a:extLst>
              <a:ext uri="{FF2B5EF4-FFF2-40B4-BE49-F238E27FC236}">
                <a16:creationId xmlns:a16="http://schemas.microsoft.com/office/drawing/2014/main" id="{4D6B2F7A-6215-4548-B8BA-BFBFA46660CF}"/>
              </a:ext>
            </a:extLst>
          </p:cNvPr>
          <p:cNvSpPr/>
          <p:nvPr userDrawn="1"/>
        </p:nvSpPr>
        <p:spPr>
          <a:xfrm>
            <a:off x="5908548" y="6261006"/>
            <a:ext cx="374904" cy="374904"/>
          </a:xfrm>
          <a:prstGeom prst="ellipse">
            <a:avLst/>
          </a:prstGeom>
          <a:solidFill>
            <a:schemeClr val="bg2">
              <a:lumMod val="20000"/>
              <a:lumOff val="80000"/>
            </a:schemeClr>
          </a:solidFill>
          <a:ln w="25400" cap="flat">
            <a:solidFill>
              <a:schemeClr val="bg2"/>
            </a:solidFill>
            <a:prstDash val="solid"/>
            <a:miter/>
          </a:ln>
        </p:spPr>
        <p:txBody>
          <a:bodyPr rtlCol="0" anchor="ctr"/>
          <a:lstStyle/>
          <a:p>
            <a:pPr algn="l" rtl="0"/>
            <a:endParaRPr lang="en-GB" noProof="0"/>
          </a:p>
        </p:txBody>
      </p:sp>
      <p:sp>
        <p:nvSpPr>
          <p:cNvPr id="5" name="Slide Number Placeholder 4">
            <a:extLst>
              <a:ext uri="{FF2B5EF4-FFF2-40B4-BE49-F238E27FC236}">
                <a16:creationId xmlns:a16="http://schemas.microsoft.com/office/drawing/2014/main" id="{EAC4B419-8728-4000-B6EF-1ECF88F80B8B}"/>
              </a:ext>
            </a:extLst>
          </p:cNvPr>
          <p:cNvSpPr>
            <a:spLocks noGrp="1"/>
          </p:cNvSpPr>
          <p:nvPr>
            <p:ph type="sldNum" sz="quarter" idx="12"/>
          </p:nvPr>
        </p:nvSpPr>
        <p:spPr/>
        <p:txBody>
          <a:bodyPr rtlCol="0"/>
          <a:lstStyle/>
          <a:p>
            <a:pPr rtl="0"/>
            <a:fld id="{D495E168-DA5E-4888-8D8A-92B118324C14}" type="slidenum">
              <a:rPr lang="en-GB" noProof="0" smtClean="0"/>
              <a:pPr/>
              <a:t>‹#›</a:t>
            </a:fld>
            <a:endParaRPr lang="en-GB" noProof="0"/>
          </a:p>
        </p:txBody>
      </p:sp>
      <p:sp>
        <p:nvSpPr>
          <p:cNvPr id="2" name="Title 1">
            <a:extLst>
              <a:ext uri="{FF2B5EF4-FFF2-40B4-BE49-F238E27FC236}">
                <a16:creationId xmlns:a16="http://schemas.microsoft.com/office/drawing/2014/main" id="{A62FC5F7-2AC0-4A53-8E2A-D6A7F4B4D77C}"/>
              </a:ext>
            </a:extLst>
          </p:cNvPr>
          <p:cNvSpPr>
            <a:spLocks noGrp="1"/>
          </p:cNvSpPr>
          <p:nvPr>
            <p:ph type="title" hasCustomPrompt="1"/>
          </p:nvPr>
        </p:nvSpPr>
        <p:spPr>
          <a:xfrm>
            <a:off x="838200" y="652986"/>
            <a:ext cx="10515600" cy="904875"/>
          </a:xfrm>
        </p:spPr>
        <p:txBody>
          <a:bodyPr rtlCol="0"/>
          <a:lstStyle>
            <a:lvl1pPr algn="ctr">
              <a:defRPr b="0"/>
            </a:lvl1pPr>
          </a:lstStyle>
          <a:p>
            <a:pPr rtl="0"/>
            <a:r>
              <a:rPr lang="en-GB" noProof="0"/>
              <a:t>Divider Slide</a:t>
            </a:r>
          </a:p>
        </p:txBody>
      </p:sp>
      <p:sp>
        <p:nvSpPr>
          <p:cNvPr id="3" name="Date Placeholder 2">
            <a:extLst>
              <a:ext uri="{FF2B5EF4-FFF2-40B4-BE49-F238E27FC236}">
                <a16:creationId xmlns:a16="http://schemas.microsoft.com/office/drawing/2014/main" id="{B516B06F-92DB-40BB-B026-E443732F67C8}"/>
              </a:ext>
            </a:extLst>
          </p:cNvPr>
          <p:cNvSpPr>
            <a:spLocks noGrp="1"/>
          </p:cNvSpPr>
          <p:nvPr>
            <p:ph type="dt" sz="half" idx="10"/>
          </p:nvPr>
        </p:nvSpPr>
        <p:spPr/>
        <p:txBody>
          <a:bodyPr rtlCol="0"/>
          <a:lstStyle/>
          <a:p>
            <a:pPr rtl="0"/>
            <a:r>
              <a:rPr lang="en-GB" noProof="0"/>
              <a:t>DD/MM/20XX</a:t>
            </a:r>
          </a:p>
        </p:txBody>
      </p:sp>
      <p:sp>
        <p:nvSpPr>
          <p:cNvPr id="4" name="Footer Placeholder 3">
            <a:extLst>
              <a:ext uri="{FF2B5EF4-FFF2-40B4-BE49-F238E27FC236}">
                <a16:creationId xmlns:a16="http://schemas.microsoft.com/office/drawing/2014/main" id="{11FF27C1-06BD-4F55-BB58-DC1D0892188F}"/>
              </a:ext>
            </a:extLst>
          </p:cNvPr>
          <p:cNvSpPr>
            <a:spLocks noGrp="1"/>
          </p:cNvSpPr>
          <p:nvPr>
            <p:ph type="ftr" sz="quarter" idx="11"/>
          </p:nvPr>
        </p:nvSpPr>
        <p:spPr/>
        <p:txBody>
          <a:bodyPr rtlCol="0"/>
          <a:lstStyle/>
          <a:p>
            <a:pPr rtl="0"/>
            <a:r>
              <a:rPr lang="en-GB" noProof="0"/>
              <a:t>ADD A FOOTER</a:t>
            </a:r>
          </a:p>
        </p:txBody>
      </p:sp>
      <p:sp>
        <p:nvSpPr>
          <p:cNvPr id="15" name="Graphic 13">
            <a:extLst>
              <a:ext uri="{FF2B5EF4-FFF2-40B4-BE49-F238E27FC236}">
                <a16:creationId xmlns:a16="http://schemas.microsoft.com/office/drawing/2014/main" id="{6B7C1ECA-416B-4ED3-9B96-F05BED98E498}"/>
              </a:ext>
            </a:extLst>
          </p:cNvPr>
          <p:cNvSpPr/>
          <p:nvPr/>
        </p:nvSpPr>
        <p:spPr>
          <a:xfrm>
            <a:off x="4534478" y="1568994"/>
            <a:ext cx="3123044" cy="139083"/>
          </a:xfrm>
          <a:custGeom>
            <a:avLst/>
            <a:gdLst>
              <a:gd name="connsiteX0" fmla="*/ 281882 w 3123043"/>
              <a:gd name="connsiteY0" fmla="*/ 78315 h 139082"/>
              <a:gd name="connsiteX1" fmla="*/ 12567 w 3123043"/>
              <a:gd name="connsiteY1" fmla="*/ 78315 h 139082"/>
              <a:gd name="connsiteX2" fmla="*/ 12567 w 3123043"/>
              <a:gd name="connsiteY2" fmla="*/ 65671 h 139082"/>
              <a:gd name="connsiteX3" fmla="*/ 1155576 w 3123043"/>
              <a:gd name="connsiteY3" fmla="*/ 65671 h 139082"/>
              <a:gd name="connsiteX4" fmla="*/ 1350292 w 3123043"/>
              <a:gd name="connsiteY4" fmla="*/ 12567 h 139082"/>
              <a:gd name="connsiteX5" fmla="*/ 1466616 w 3123043"/>
              <a:gd name="connsiteY5" fmla="*/ 65671 h 139082"/>
              <a:gd name="connsiteX6" fmla="*/ 1495697 w 3123043"/>
              <a:gd name="connsiteY6" fmla="*/ 65671 h 139082"/>
              <a:gd name="connsiteX7" fmla="*/ 1551330 w 3123043"/>
              <a:gd name="connsiteY7" fmla="*/ 15096 h 139082"/>
              <a:gd name="connsiteX8" fmla="*/ 1606963 w 3123043"/>
              <a:gd name="connsiteY8" fmla="*/ 65671 h 139082"/>
              <a:gd name="connsiteX9" fmla="*/ 1636044 w 3123043"/>
              <a:gd name="connsiteY9" fmla="*/ 65671 h 139082"/>
              <a:gd name="connsiteX10" fmla="*/ 1752368 w 3123043"/>
              <a:gd name="connsiteY10" fmla="*/ 12567 h 139082"/>
              <a:gd name="connsiteX11" fmla="*/ 1947084 w 3123043"/>
              <a:gd name="connsiteY11" fmla="*/ 65671 h 139082"/>
              <a:gd name="connsiteX12" fmla="*/ 3119174 w 3123043"/>
              <a:gd name="connsiteY12" fmla="*/ 65671 h 139082"/>
              <a:gd name="connsiteX13" fmla="*/ 3119174 w 3123043"/>
              <a:gd name="connsiteY13" fmla="*/ 78315 h 139082"/>
              <a:gd name="connsiteX14" fmla="*/ 2824571 w 3123043"/>
              <a:gd name="connsiteY14" fmla="*/ 78315 h 139082"/>
              <a:gd name="connsiteX15" fmla="*/ 2824571 w 3123043"/>
              <a:gd name="connsiteY15" fmla="*/ 79579 h 139082"/>
              <a:gd name="connsiteX16" fmla="*/ 2097546 w 3123043"/>
              <a:gd name="connsiteY16" fmla="*/ 78315 h 139082"/>
              <a:gd name="connsiteX17" fmla="*/ 1987544 w 3123043"/>
              <a:gd name="connsiteY17" fmla="*/ 78315 h 139082"/>
              <a:gd name="connsiteX18" fmla="*/ 1751103 w 3123043"/>
              <a:gd name="connsiteY18" fmla="*/ 131419 h 139082"/>
              <a:gd name="connsiteX19" fmla="*/ 1634780 w 3123043"/>
              <a:gd name="connsiteY19" fmla="*/ 78315 h 139082"/>
              <a:gd name="connsiteX20" fmla="*/ 1605699 w 3123043"/>
              <a:gd name="connsiteY20" fmla="*/ 78315 h 139082"/>
              <a:gd name="connsiteX21" fmla="*/ 1551330 w 3123043"/>
              <a:gd name="connsiteY21" fmla="*/ 128891 h 139082"/>
              <a:gd name="connsiteX22" fmla="*/ 1495697 w 3123043"/>
              <a:gd name="connsiteY22" fmla="*/ 78315 h 139082"/>
              <a:gd name="connsiteX23" fmla="*/ 1466616 w 3123043"/>
              <a:gd name="connsiteY23" fmla="*/ 78315 h 139082"/>
              <a:gd name="connsiteX24" fmla="*/ 1350292 w 3123043"/>
              <a:gd name="connsiteY24" fmla="*/ 131419 h 139082"/>
              <a:gd name="connsiteX25" fmla="*/ 1113851 w 3123043"/>
              <a:gd name="connsiteY25" fmla="*/ 78315 h 139082"/>
              <a:gd name="connsiteX26" fmla="*/ 1005113 w 3123043"/>
              <a:gd name="connsiteY26" fmla="*/ 78315 h 139082"/>
              <a:gd name="connsiteX27" fmla="*/ 281882 w 3123043"/>
              <a:gd name="connsiteY27" fmla="*/ 78315 h 139082"/>
              <a:gd name="connsiteX28" fmla="*/ 281882 w 3123043"/>
              <a:gd name="connsiteY28" fmla="*/ 78315 h 139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123043" h="139082">
                <a:moveTo>
                  <a:pt x="281882" y="78315"/>
                </a:moveTo>
                <a:lnTo>
                  <a:pt x="12567" y="78315"/>
                </a:lnTo>
                <a:lnTo>
                  <a:pt x="12567" y="65671"/>
                </a:lnTo>
                <a:lnTo>
                  <a:pt x="1155576" y="65671"/>
                </a:lnTo>
                <a:cubicBezTo>
                  <a:pt x="1260520" y="55556"/>
                  <a:pt x="1350292" y="12567"/>
                  <a:pt x="1350292" y="12567"/>
                </a:cubicBezTo>
                <a:cubicBezTo>
                  <a:pt x="1397074" y="47970"/>
                  <a:pt x="1440063" y="60614"/>
                  <a:pt x="1466616" y="65671"/>
                </a:cubicBezTo>
                <a:lnTo>
                  <a:pt x="1495697" y="65671"/>
                </a:lnTo>
                <a:cubicBezTo>
                  <a:pt x="1502019" y="23946"/>
                  <a:pt x="1534893" y="15096"/>
                  <a:pt x="1551330" y="15096"/>
                </a:cubicBezTo>
                <a:cubicBezTo>
                  <a:pt x="1567767" y="15096"/>
                  <a:pt x="1600641" y="23946"/>
                  <a:pt x="1606963" y="65671"/>
                </a:cubicBezTo>
                <a:lnTo>
                  <a:pt x="1636044" y="65671"/>
                </a:lnTo>
                <a:cubicBezTo>
                  <a:pt x="1662596" y="60614"/>
                  <a:pt x="1705585" y="46705"/>
                  <a:pt x="1752368" y="12567"/>
                </a:cubicBezTo>
                <a:cubicBezTo>
                  <a:pt x="1752368" y="12567"/>
                  <a:pt x="1842140" y="55556"/>
                  <a:pt x="1947084" y="65671"/>
                </a:cubicBezTo>
                <a:lnTo>
                  <a:pt x="3119174" y="65671"/>
                </a:lnTo>
                <a:lnTo>
                  <a:pt x="3119174" y="78315"/>
                </a:lnTo>
                <a:lnTo>
                  <a:pt x="2824571" y="78315"/>
                </a:lnTo>
                <a:lnTo>
                  <a:pt x="2824571" y="79579"/>
                </a:lnTo>
                <a:lnTo>
                  <a:pt x="2097546" y="78315"/>
                </a:lnTo>
                <a:lnTo>
                  <a:pt x="1987544" y="78315"/>
                </a:lnTo>
                <a:cubicBezTo>
                  <a:pt x="1867427" y="79579"/>
                  <a:pt x="1751103" y="131419"/>
                  <a:pt x="1751103" y="131419"/>
                </a:cubicBezTo>
                <a:cubicBezTo>
                  <a:pt x="1704321" y="96016"/>
                  <a:pt x="1661332" y="83373"/>
                  <a:pt x="1634780" y="78315"/>
                </a:cubicBezTo>
                <a:lnTo>
                  <a:pt x="1605699" y="78315"/>
                </a:lnTo>
                <a:cubicBezTo>
                  <a:pt x="1599377" y="118775"/>
                  <a:pt x="1567767" y="128891"/>
                  <a:pt x="1551330" y="128891"/>
                </a:cubicBezTo>
                <a:cubicBezTo>
                  <a:pt x="1534893" y="128891"/>
                  <a:pt x="1502019" y="121304"/>
                  <a:pt x="1495697" y="78315"/>
                </a:cubicBezTo>
                <a:lnTo>
                  <a:pt x="1466616" y="78315"/>
                </a:lnTo>
                <a:cubicBezTo>
                  <a:pt x="1440063" y="83373"/>
                  <a:pt x="1397074" y="97281"/>
                  <a:pt x="1350292" y="131419"/>
                </a:cubicBezTo>
                <a:cubicBezTo>
                  <a:pt x="1350292" y="131419"/>
                  <a:pt x="1235232" y="79579"/>
                  <a:pt x="1113851" y="78315"/>
                </a:cubicBezTo>
                <a:lnTo>
                  <a:pt x="1005113" y="78315"/>
                </a:lnTo>
                <a:lnTo>
                  <a:pt x="281882" y="78315"/>
                </a:lnTo>
                <a:lnTo>
                  <a:pt x="281882" y="78315"/>
                </a:lnTo>
                <a:close/>
              </a:path>
            </a:pathLst>
          </a:custGeom>
          <a:solidFill>
            <a:schemeClr val="bg2"/>
          </a:solidFill>
          <a:ln w="12623" cap="flat">
            <a:noFill/>
            <a:prstDash val="solid"/>
            <a:miter/>
          </a:ln>
        </p:spPr>
        <p:txBody>
          <a:bodyPr rtlCol="0" anchor="ctr"/>
          <a:lstStyle/>
          <a:p>
            <a:pPr rtl="0"/>
            <a:endParaRPr lang="en-GB" noProof="0"/>
          </a:p>
        </p:txBody>
      </p:sp>
      <p:sp>
        <p:nvSpPr>
          <p:cNvPr id="18" name="Text Placeholder 17">
            <a:extLst>
              <a:ext uri="{FF2B5EF4-FFF2-40B4-BE49-F238E27FC236}">
                <a16:creationId xmlns:a16="http://schemas.microsoft.com/office/drawing/2014/main" id="{4F134C5C-60EE-4E07-8A4F-120C1B5AA0AF}"/>
              </a:ext>
            </a:extLst>
          </p:cNvPr>
          <p:cNvSpPr>
            <a:spLocks noGrp="1"/>
          </p:cNvSpPr>
          <p:nvPr>
            <p:ph type="body" sz="quarter" idx="13" hasCustomPrompt="1"/>
          </p:nvPr>
        </p:nvSpPr>
        <p:spPr>
          <a:xfrm>
            <a:off x="838200" y="1874839"/>
            <a:ext cx="10515600" cy="476476"/>
          </a:xfrm>
        </p:spPr>
        <p:txBody>
          <a:bodyPr rtlCol="0">
            <a:normAutofit/>
          </a:bodyPr>
          <a:lstStyle>
            <a:lvl1pPr marL="0" indent="0" algn="ctr">
              <a:buNone/>
              <a:defRPr sz="1800"/>
            </a:lvl1pPr>
            <a:lvl2pPr>
              <a:defRPr sz="1800"/>
            </a:lvl2pPr>
            <a:lvl3pPr>
              <a:defRPr sz="1800"/>
            </a:lvl3pPr>
            <a:lvl4pPr>
              <a:defRPr sz="1800"/>
            </a:lvl4pPr>
            <a:lvl5pPr>
              <a:defRPr sz="1800"/>
            </a:lvl5pPr>
          </a:lstStyle>
          <a:p>
            <a:pPr lvl="0" rtl="0"/>
            <a:r>
              <a:rPr lang="en-GB" noProof="0"/>
              <a:t>EDIT MASTER TEXT STYLES</a:t>
            </a:r>
          </a:p>
        </p:txBody>
      </p:sp>
      <p:sp>
        <p:nvSpPr>
          <p:cNvPr id="20" name="Picture Placeholder 19">
            <a:extLst>
              <a:ext uri="{FF2B5EF4-FFF2-40B4-BE49-F238E27FC236}">
                <a16:creationId xmlns:a16="http://schemas.microsoft.com/office/drawing/2014/main" id="{C71C2E69-8C3C-4E87-BC9D-9810F56121BC}"/>
              </a:ext>
            </a:extLst>
          </p:cNvPr>
          <p:cNvSpPr>
            <a:spLocks noGrp="1"/>
          </p:cNvSpPr>
          <p:nvPr>
            <p:ph type="pic" sz="quarter" idx="14"/>
          </p:nvPr>
        </p:nvSpPr>
        <p:spPr>
          <a:xfrm>
            <a:off x="0" y="2483223"/>
            <a:ext cx="12192000" cy="3465576"/>
          </a:xfrm>
        </p:spPr>
        <p:txBody>
          <a:bodyPr rtlCol="0" anchor="ctr" anchorCtr="0">
            <a:normAutofit/>
          </a:bodyPr>
          <a:lstStyle>
            <a:lvl1pPr marL="0" indent="0" algn="ctr">
              <a:buNone/>
              <a:defRPr sz="1400"/>
            </a:lvl1pPr>
          </a:lstStyle>
          <a:p>
            <a:pPr rtl="0"/>
            <a:r>
              <a:rPr lang="en-US" noProof="0"/>
              <a:t>Click icon to add picture</a:t>
            </a:r>
            <a:endParaRPr lang="en-GB" noProof="0"/>
          </a:p>
        </p:txBody>
      </p:sp>
    </p:spTree>
    <p:extLst>
      <p:ext uri="{BB962C8B-B14F-4D97-AF65-F5344CB8AC3E}">
        <p14:creationId xmlns:p14="http://schemas.microsoft.com/office/powerpoint/2010/main" val="15977393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with image">
    <p:spTree>
      <p:nvGrpSpPr>
        <p:cNvPr id="1" name=""/>
        <p:cNvGrpSpPr/>
        <p:nvPr/>
      </p:nvGrpSpPr>
      <p:grpSpPr>
        <a:xfrm>
          <a:off x="0" y="0"/>
          <a:ext cx="0" cy="0"/>
          <a:chOff x="0" y="0"/>
          <a:chExt cx="0" cy="0"/>
        </a:xfrm>
      </p:grpSpPr>
      <p:sp>
        <p:nvSpPr>
          <p:cNvPr id="10" name="Oval 9">
            <a:extLst>
              <a:ext uri="{FF2B5EF4-FFF2-40B4-BE49-F238E27FC236}">
                <a16:creationId xmlns:a16="http://schemas.microsoft.com/office/drawing/2014/main" id="{DFFF6C81-E769-CE4D-B9C0-858E073D198E}"/>
              </a:ext>
            </a:extLst>
          </p:cNvPr>
          <p:cNvSpPr/>
          <p:nvPr userDrawn="1"/>
        </p:nvSpPr>
        <p:spPr>
          <a:xfrm>
            <a:off x="5908548" y="6261006"/>
            <a:ext cx="374904" cy="374904"/>
          </a:xfrm>
          <a:prstGeom prst="ellipse">
            <a:avLst/>
          </a:prstGeom>
          <a:solidFill>
            <a:schemeClr val="bg2">
              <a:lumMod val="20000"/>
              <a:lumOff val="80000"/>
            </a:schemeClr>
          </a:solidFill>
          <a:ln w="25400" cap="flat">
            <a:solidFill>
              <a:schemeClr val="bg2"/>
            </a:solidFill>
            <a:prstDash val="solid"/>
            <a:miter/>
          </a:ln>
        </p:spPr>
        <p:txBody>
          <a:bodyPr rtlCol="0" anchor="ctr"/>
          <a:lstStyle/>
          <a:p>
            <a:pPr algn="l" rtl="0"/>
            <a:endParaRPr lang="en-GB" noProof="0"/>
          </a:p>
        </p:txBody>
      </p:sp>
      <p:sp>
        <p:nvSpPr>
          <p:cNvPr id="5" name="Slide Number Placeholder 4">
            <a:extLst>
              <a:ext uri="{FF2B5EF4-FFF2-40B4-BE49-F238E27FC236}">
                <a16:creationId xmlns:a16="http://schemas.microsoft.com/office/drawing/2014/main" id="{371695AE-7720-4633-B467-CD5DD1A9EC27}"/>
              </a:ext>
            </a:extLst>
          </p:cNvPr>
          <p:cNvSpPr>
            <a:spLocks noGrp="1"/>
          </p:cNvSpPr>
          <p:nvPr>
            <p:ph type="sldNum" sz="quarter" idx="12"/>
          </p:nvPr>
        </p:nvSpPr>
        <p:spPr/>
        <p:txBody>
          <a:bodyPr rtlCol="0"/>
          <a:lstStyle/>
          <a:p>
            <a:pPr rtl="0"/>
            <a:fld id="{D495E168-DA5E-4888-8D8A-92B118324C14}" type="slidenum">
              <a:rPr lang="en-GB" noProof="0" smtClean="0"/>
              <a:pPr/>
              <a:t>‹#›</a:t>
            </a:fld>
            <a:endParaRPr lang="en-GB" noProof="0"/>
          </a:p>
        </p:txBody>
      </p:sp>
      <p:sp>
        <p:nvSpPr>
          <p:cNvPr id="2" name="Title 1">
            <a:extLst>
              <a:ext uri="{FF2B5EF4-FFF2-40B4-BE49-F238E27FC236}">
                <a16:creationId xmlns:a16="http://schemas.microsoft.com/office/drawing/2014/main" id="{94940C99-75CB-4A48-894F-EA35F7C9189E}"/>
              </a:ext>
            </a:extLst>
          </p:cNvPr>
          <p:cNvSpPr>
            <a:spLocks noGrp="1"/>
          </p:cNvSpPr>
          <p:nvPr>
            <p:ph type="title" hasCustomPrompt="1"/>
          </p:nvPr>
        </p:nvSpPr>
        <p:spPr>
          <a:xfrm>
            <a:off x="6924536" y="922103"/>
            <a:ext cx="4257905" cy="1325563"/>
          </a:xfrm>
        </p:spPr>
        <p:txBody>
          <a:bodyPr rtlCol="0"/>
          <a:lstStyle>
            <a:lvl1pPr>
              <a:defRPr b="0"/>
            </a:lvl1pPr>
          </a:lstStyle>
          <a:p>
            <a:pPr rtl="0"/>
            <a:r>
              <a:rPr lang="en-GB" noProof="0"/>
              <a:t>Text Layout 1</a:t>
            </a:r>
          </a:p>
        </p:txBody>
      </p:sp>
      <p:sp>
        <p:nvSpPr>
          <p:cNvPr id="4" name="Footer Placeholder 3">
            <a:extLst>
              <a:ext uri="{FF2B5EF4-FFF2-40B4-BE49-F238E27FC236}">
                <a16:creationId xmlns:a16="http://schemas.microsoft.com/office/drawing/2014/main" id="{C97E3AD6-C295-45C8-8FC7-AD342840364A}"/>
              </a:ext>
            </a:extLst>
          </p:cNvPr>
          <p:cNvSpPr>
            <a:spLocks noGrp="1"/>
          </p:cNvSpPr>
          <p:nvPr>
            <p:ph type="ftr" sz="quarter" idx="11"/>
          </p:nvPr>
        </p:nvSpPr>
        <p:spPr/>
        <p:txBody>
          <a:bodyPr rtlCol="0"/>
          <a:lstStyle/>
          <a:p>
            <a:pPr rtl="0"/>
            <a:r>
              <a:rPr lang="en-GB" noProof="0"/>
              <a:t>ADD A FOOTER</a:t>
            </a:r>
          </a:p>
        </p:txBody>
      </p:sp>
      <p:sp>
        <p:nvSpPr>
          <p:cNvPr id="6" name="Text Placeholder 14">
            <a:extLst>
              <a:ext uri="{FF2B5EF4-FFF2-40B4-BE49-F238E27FC236}">
                <a16:creationId xmlns:a16="http://schemas.microsoft.com/office/drawing/2014/main" id="{780797F8-0544-4DFB-8D2C-CC50CB7F4AAD}"/>
              </a:ext>
            </a:extLst>
          </p:cNvPr>
          <p:cNvSpPr>
            <a:spLocks noGrp="1"/>
          </p:cNvSpPr>
          <p:nvPr>
            <p:ph type="body" sz="quarter" idx="13" hasCustomPrompt="1"/>
          </p:nvPr>
        </p:nvSpPr>
        <p:spPr>
          <a:xfrm>
            <a:off x="6663282" y="2384295"/>
            <a:ext cx="4519159" cy="639683"/>
          </a:xfrm>
        </p:spPr>
        <p:txBody>
          <a:bodyPr rtlCol="0">
            <a:normAutofit/>
          </a:bodyPr>
          <a:lstStyle>
            <a:lvl1pPr marL="0" indent="0">
              <a:buNone/>
              <a:defRPr sz="1800" b="0" i="0"/>
            </a:lvl1pPr>
          </a:lstStyle>
          <a:p>
            <a:pPr lvl="0" rtl="0"/>
            <a:r>
              <a:rPr lang="en-GB" noProof="0"/>
              <a:t>EDIT MASTER TEXT STYLES</a:t>
            </a:r>
          </a:p>
        </p:txBody>
      </p:sp>
      <p:sp>
        <p:nvSpPr>
          <p:cNvPr id="7" name="Text Placeholder 14">
            <a:extLst>
              <a:ext uri="{FF2B5EF4-FFF2-40B4-BE49-F238E27FC236}">
                <a16:creationId xmlns:a16="http://schemas.microsoft.com/office/drawing/2014/main" id="{F7A942D6-FCE6-4DCD-BD15-F6399EC2A21E}"/>
              </a:ext>
            </a:extLst>
          </p:cNvPr>
          <p:cNvSpPr>
            <a:spLocks noGrp="1"/>
          </p:cNvSpPr>
          <p:nvPr>
            <p:ph type="body" sz="quarter" idx="14" hasCustomPrompt="1"/>
          </p:nvPr>
        </p:nvSpPr>
        <p:spPr>
          <a:xfrm>
            <a:off x="6474599" y="3173534"/>
            <a:ext cx="4707842" cy="2588637"/>
          </a:xfrm>
        </p:spPr>
        <p:txBody>
          <a:bodyPr rtlCol="0">
            <a:normAutofit/>
          </a:bodyPr>
          <a:lstStyle>
            <a:lvl1pPr marL="180000" indent="-180000">
              <a:spcBef>
                <a:spcPts val="600"/>
              </a:spcBef>
              <a:buClr>
                <a:schemeClr val="bg2"/>
              </a:buClr>
              <a:buFont typeface="Arial" panose="020B0604020202020204" pitchFamily="34" charset="0"/>
              <a:buChar char="•"/>
              <a:defRPr sz="1600" b="0" i="0">
                <a:solidFill>
                  <a:schemeClr val="tx1">
                    <a:lumMod val="75000"/>
                    <a:lumOff val="25000"/>
                  </a:schemeClr>
                </a:solidFill>
              </a:defRPr>
            </a:lvl1pPr>
          </a:lstStyle>
          <a:p>
            <a:pPr lvl="0" rtl="0"/>
            <a:r>
              <a:rPr lang="en-GB" noProof="0"/>
              <a:t>Edit Master text styles</a:t>
            </a:r>
          </a:p>
        </p:txBody>
      </p:sp>
      <p:sp>
        <p:nvSpPr>
          <p:cNvPr id="9" name="Graphic 13">
            <a:extLst>
              <a:ext uri="{FF2B5EF4-FFF2-40B4-BE49-F238E27FC236}">
                <a16:creationId xmlns:a16="http://schemas.microsoft.com/office/drawing/2014/main" id="{BE348D43-6DEE-4E32-B9F5-235CB8EC9257}"/>
              </a:ext>
            </a:extLst>
          </p:cNvPr>
          <p:cNvSpPr/>
          <p:nvPr userDrawn="1"/>
        </p:nvSpPr>
        <p:spPr>
          <a:xfrm>
            <a:off x="7059964" y="2076985"/>
            <a:ext cx="3123044" cy="139083"/>
          </a:xfrm>
          <a:custGeom>
            <a:avLst/>
            <a:gdLst>
              <a:gd name="connsiteX0" fmla="*/ 281882 w 3123043"/>
              <a:gd name="connsiteY0" fmla="*/ 78315 h 139082"/>
              <a:gd name="connsiteX1" fmla="*/ 12567 w 3123043"/>
              <a:gd name="connsiteY1" fmla="*/ 78315 h 139082"/>
              <a:gd name="connsiteX2" fmla="*/ 12567 w 3123043"/>
              <a:gd name="connsiteY2" fmla="*/ 65671 h 139082"/>
              <a:gd name="connsiteX3" fmla="*/ 1155576 w 3123043"/>
              <a:gd name="connsiteY3" fmla="*/ 65671 h 139082"/>
              <a:gd name="connsiteX4" fmla="*/ 1350292 w 3123043"/>
              <a:gd name="connsiteY4" fmla="*/ 12567 h 139082"/>
              <a:gd name="connsiteX5" fmla="*/ 1466616 w 3123043"/>
              <a:gd name="connsiteY5" fmla="*/ 65671 h 139082"/>
              <a:gd name="connsiteX6" fmla="*/ 1495697 w 3123043"/>
              <a:gd name="connsiteY6" fmla="*/ 65671 h 139082"/>
              <a:gd name="connsiteX7" fmla="*/ 1551330 w 3123043"/>
              <a:gd name="connsiteY7" fmla="*/ 15096 h 139082"/>
              <a:gd name="connsiteX8" fmla="*/ 1606963 w 3123043"/>
              <a:gd name="connsiteY8" fmla="*/ 65671 h 139082"/>
              <a:gd name="connsiteX9" fmla="*/ 1636044 w 3123043"/>
              <a:gd name="connsiteY9" fmla="*/ 65671 h 139082"/>
              <a:gd name="connsiteX10" fmla="*/ 1752368 w 3123043"/>
              <a:gd name="connsiteY10" fmla="*/ 12567 h 139082"/>
              <a:gd name="connsiteX11" fmla="*/ 1947084 w 3123043"/>
              <a:gd name="connsiteY11" fmla="*/ 65671 h 139082"/>
              <a:gd name="connsiteX12" fmla="*/ 3119174 w 3123043"/>
              <a:gd name="connsiteY12" fmla="*/ 65671 h 139082"/>
              <a:gd name="connsiteX13" fmla="*/ 3119174 w 3123043"/>
              <a:gd name="connsiteY13" fmla="*/ 78315 h 139082"/>
              <a:gd name="connsiteX14" fmla="*/ 2824571 w 3123043"/>
              <a:gd name="connsiteY14" fmla="*/ 78315 h 139082"/>
              <a:gd name="connsiteX15" fmla="*/ 2824571 w 3123043"/>
              <a:gd name="connsiteY15" fmla="*/ 79579 h 139082"/>
              <a:gd name="connsiteX16" fmla="*/ 2097546 w 3123043"/>
              <a:gd name="connsiteY16" fmla="*/ 78315 h 139082"/>
              <a:gd name="connsiteX17" fmla="*/ 1987544 w 3123043"/>
              <a:gd name="connsiteY17" fmla="*/ 78315 h 139082"/>
              <a:gd name="connsiteX18" fmla="*/ 1751103 w 3123043"/>
              <a:gd name="connsiteY18" fmla="*/ 131419 h 139082"/>
              <a:gd name="connsiteX19" fmla="*/ 1634780 w 3123043"/>
              <a:gd name="connsiteY19" fmla="*/ 78315 h 139082"/>
              <a:gd name="connsiteX20" fmla="*/ 1605699 w 3123043"/>
              <a:gd name="connsiteY20" fmla="*/ 78315 h 139082"/>
              <a:gd name="connsiteX21" fmla="*/ 1551330 w 3123043"/>
              <a:gd name="connsiteY21" fmla="*/ 128891 h 139082"/>
              <a:gd name="connsiteX22" fmla="*/ 1495697 w 3123043"/>
              <a:gd name="connsiteY22" fmla="*/ 78315 h 139082"/>
              <a:gd name="connsiteX23" fmla="*/ 1466616 w 3123043"/>
              <a:gd name="connsiteY23" fmla="*/ 78315 h 139082"/>
              <a:gd name="connsiteX24" fmla="*/ 1350292 w 3123043"/>
              <a:gd name="connsiteY24" fmla="*/ 131419 h 139082"/>
              <a:gd name="connsiteX25" fmla="*/ 1113851 w 3123043"/>
              <a:gd name="connsiteY25" fmla="*/ 78315 h 139082"/>
              <a:gd name="connsiteX26" fmla="*/ 1005113 w 3123043"/>
              <a:gd name="connsiteY26" fmla="*/ 78315 h 139082"/>
              <a:gd name="connsiteX27" fmla="*/ 281882 w 3123043"/>
              <a:gd name="connsiteY27" fmla="*/ 78315 h 139082"/>
              <a:gd name="connsiteX28" fmla="*/ 281882 w 3123043"/>
              <a:gd name="connsiteY28" fmla="*/ 78315 h 139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123043" h="139082">
                <a:moveTo>
                  <a:pt x="281882" y="78315"/>
                </a:moveTo>
                <a:lnTo>
                  <a:pt x="12567" y="78315"/>
                </a:lnTo>
                <a:lnTo>
                  <a:pt x="12567" y="65671"/>
                </a:lnTo>
                <a:lnTo>
                  <a:pt x="1155576" y="65671"/>
                </a:lnTo>
                <a:cubicBezTo>
                  <a:pt x="1260520" y="55556"/>
                  <a:pt x="1350292" y="12567"/>
                  <a:pt x="1350292" y="12567"/>
                </a:cubicBezTo>
                <a:cubicBezTo>
                  <a:pt x="1397074" y="47970"/>
                  <a:pt x="1440063" y="60614"/>
                  <a:pt x="1466616" y="65671"/>
                </a:cubicBezTo>
                <a:lnTo>
                  <a:pt x="1495697" y="65671"/>
                </a:lnTo>
                <a:cubicBezTo>
                  <a:pt x="1502019" y="23946"/>
                  <a:pt x="1534893" y="15096"/>
                  <a:pt x="1551330" y="15096"/>
                </a:cubicBezTo>
                <a:cubicBezTo>
                  <a:pt x="1567767" y="15096"/>
                  <a:pt x="1600641" y="23946"/>
                  <a:pt x="1606963" y="65671"/>
                </a:cubicBezTo>
                <a:lnTo>
                  <a:pt x="1636044" y="65671"/>
                </a:lnTo>
                <a:cubicBezTo>
                  <a:pt x="1662596" y="60614"/>
                  <a:pt x="1705585" y="46705"/>
                  <a:pt x="1752368" y="12567"/>
                </a:cubicBezTo>
                <a:cubicBezTo>
                  <a:pt x="1752368" y="12567"/>
                  <a:pt x="1842140" y="55556"/>
                  <a:pt x="1947084" y="65671"/>
                </a:cubicBezTo>
                <a:lnTo>
                  <a:pt x="3119174" y="65671"/>
                </a:lnTo>
                <a:lnTo>
                  <a:pt x="3119174" y="78315"/>
                </a:lnTo>
                <a:lnTo>
                  <a:pt x="2824571" y="78315"/>
                </a:lnTo>
                <a:lnTo>
                  <a:pt x="2824571" y="79579"/>
                </a:lnTo>
                <a:lnTo>
                  <a:pt x="2097546" y="78315"/>
                </a:lnTo>
                <a:lnTo>
                  <a:pt x="1987544" y="78315"/>
                </a:lnTo>
                <a:cubicBezTo>
                  <a:pt x="1867427" y="79579"/>
                  <a:pt x="1751103" y="131419"/>
                  <a:pt x="1751103" y="131419"/>
                </a:cubicBezTo>
                <a:cubicBezTo>
                  <a:pt x="1704321" y="96016"/>
                  <a:pt x="1661332" y="83373"/>
                  <a:pt x="1634780" y="78315"/>
                </a:cubicBezTo>
                <a:lnTo>
                  <a:pt x="1605699" y="78315"/>
                </a:lnTo>
                <a:cubicBezTo>
                  <a:pt x="1599377" y="118775"/>
                  <a:pt x="1567767" y="128891"/>
                  <a:pt x="1551330" y="128891"/>
                </a:cubicBezTo>
                <a:cubicBezTo>
                  <a:pt x="1534893" y="128891"/>
                  <a:pt x="1502019" y="121304"/>
                  <a:pt x="1495697" y="78315"/>
                </a:cubicBezTo>
                <a:lnTo>
                  <a:pt x="1466616" y="78315"/>
                </a:lnTo>
                <a:cubicBezTo>
                  <a:pt x="1440063" y="83373"/>
                  <a:pt x="1397074" y="97281"/>
                  <a:pt x="1350292" y="131419"/>
                </a:cubicBezTo>
                <a:cubicBezTo>
                  <a:pt x="1350292" y="131419"/>
                  <a:pt x="1235232" y="79579"/>
                  <a:pt x="1113851" y="78315"/>
                </a:cubicBezTo>
                <a:lnTo>
                  <a:pt x="1005113" y="78315"/>
                </a:lnTo>
                <a:lnTo>
                  <a:pt x="281882" y="78315"/>
                </a:lnTo>
                <a:lnTo>
                  <a:pt x="281882" y="78315"/>
                </a:lnTo>
                <a:close/>
              </a:path>
            </a:pathLst>
          </a:custGeom>
          <a:solidFill>
            <a:schemeClr val="bg2"/>
          </a:solidFill>
          <a:ln w="12623" cap="flat">
            <a:noFill/>
            <a:prstDash val="solid"/>
            <a:miter/>
          </a:ln>
        </p:spPr>
        <p:txBody>
          <a:bodyPr rtlCol="0" anchor="ctr"/>
          <a:lstStyle/>
          <a:p>
            <a:pPr rtl="0"/>
            <a:endParaRPr lang="en-GB" noProof="0"/>
          </a:p>
        </p:txBody>
      </p:sp>
      <p:sp>
        <p:nvSpPr>
          <p:cNvPr id="12" name="Picture Placeholder 11">
            <a:extLst>
              <a:ext uri="{FF2B5EF4-FFF2-40B4-BE49-F238E27FC236}">
                <a16:creationId xmlns:a16="http://schemas.microsoft.com/office/drawing/2014/main" id="{32A28410-C401-4876-8DE7-D0EFCDE41D2C}"/>
              </a:ext>
            </a:extLst>
          </p:cNvPr>
          <p:cNvSpPr>
            <a:spLocks noGrp="1"/>
          </p:cNvSpPr>
          <p:nvPr>
            <p:ph type="pic" sz="quarter" idx="15"/>
          </p:nvPr>
        </p:nvSpPr>
        <p:spPr>
          <a:xfrm>
            <a:off x="911224" y="0"/>
            <a:ext cx="4626864" cy="6858000"/>
          </a:xfrm>
        </p:spPr>
        <p:txBody>
          <a:bodyPr rtlCol="0" anchor="ctr" anchorCtr="0">
            <a:normAutofit/>
          </a:bodyPr>
          <a:lstStyle>
            <a:lvl1pPr marL="0" indent="0" algn="ctr">
              <a:buNone/>
              <a:defRPr sz="1400"/>
            </a:lvl1pPr>
          </a:lstStyle>
          <a:p>
            <a:pPr rtl="0"/>
            <a:r>
              <a:rPr lang="en-US" noProof="0"/>
              <a:t>Click icon to add picture</a:t>
            </a:r>
            <a:endParaRPr lang="en-GB" noProof="0"/>
          </a:p>
        </p:txBody>
      </p:sp>
    </p:spTree>
    <p:extLst>
      <p:ext uri="{BB962C8B-B14F-4D97-AF65-F5344CB8AC3E}">
        <p14:creationId xmlns:p14="http://schemas.microsoft.com/office/powerpoint/2010/main" val="17558484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Slide">
    <p:spTree>
      <p:nvGrpSpPr>
        <p:cNvPr id="1" name=""/>
        <p:cNvGrpSpPr/>
        <p:nvPr/>
      </p:nvGrpSpPr>
      <p:grpSpPr>
        <a:xfrm>
          <a:off x="0" y="0"/>
          <a:ext cx="0" cy="0"/>
          <a:chOff x="0" y="0"/>
          <a:chExt cx="0" cy="0"/>
        </a:xfrm>
      </p:grpSpPr>
      <p:sp>
        <p:nvSpPr>
          <p:cNvPr id="11" name="Oval 10">
            <a:extLst>
              <a:ext uri="{FF2B5EF4-FFF2-40B4-BE49-F238E27FC236}">
                <a16:creationId xmlns:a16="http://schemas.microsoft.com/office/drawing/2014/main" id="{275CB319-C744-E641-8907-1470D3DF159D}"/>
              </a:ext>
            </a:extLst>
          </p:cNvPr>
          <p:cNvSpPr/>
          <p:nvPr userDrawn="1"/>
        </p:nvSpPr>
        <p:spPr>
          <a:xfrm>
            <a:off x="5908548" y="6261006"/>
            <a:ext cx="374904" cy="374904"/>
          </a:xfrm>
          <a:prstGeom prst="ellipse">
            <a:avLst/>
          </a:prstGeom>
          <a:solidFill>
            <a:schemeClr val="bg2">
              <a:lumMod val="20000"/>
              <a:lumOff val="80000"/>
            </a:schemeClr>
          </a:solidFill>
          <a:ln w="25400" cap="flat">
            <a:solidFill>
              <a:schemeClr val="bg2"/>
            </a:solidFill>
            <a:prstDash val="solid"/>
            <a:miter/>
          </a:ln>
        </p:spPr>
        <p:txBody>
          <a:bodyPr rtlCol="0" anchor="ctr"/>
          <a:lstStyle/>
          <a:p>
            <a:pPr algn="l" rtl="0"/>
            <a:endParaRPr lang="en-GB" noProof="0"/>
          </a:p>
        </p:txBody>
      </p:sp>
      <p:sp>
        <p:nvSpPr>
          <p:cNvPr id="5" name="Slide Number Placeholder 4">
            <a:extLst>
              <a:ext uri="{FF2B5EF4-FFF2-40B4-BE49-F238E27FC236}">
                <a16:creationId xmlns:a16="http://schemas.microsoft.com/office/drawing/2014/main" id="{EAAFC21D-31CF-420D-A654-B62708C71952}"/>
              </a:ext>
            </a:extLst>
          </p:cNvPr>
          <p:cNvSpPr>
            <a:spLocks noGrp="1"/>
          </p:cNvSpPr>
          <p:nvPr>
            <p:ph type="sldNum" sz="quarter" idx="12"/>
          </p:nvPr>
        </p:nvSpPr>
        <p:spPr/>
        <p:txBody>
          <a:bodyPr rtlCol="0"/>
          <a:lstStyle/>
          <a:p>
            <a:pPr rtl="0"/>
            <a:fld id="{D495E168-DA5E-4888-8D8A-92B118324C14}" type="slidenum">
              <a:rPr lang="en-GB" noProof="0" smtClean="0"/>
              <a:pPr/>
              <a:t>‹#›</a:t>
            </a:fld>
            <a:endParaRPr lang="en-GB" noProof="0"/>
          </a:p>
        </p:txBody>
      </p:sp>
      <p:sp>
        <p:nvSpPr>
          <p:cNvPr id="2" name="Title 1">
            <a:extLst>
              <a:ext uri="{FF2B5EF4-FFF2-40B4-BE49-F238E27FC236}">
                <a16:creationId xmlns:a16="http://schemas.microsoft.com/office/drawing/2014/main" id="{F5D078D9-85B9-4D7C-BCDC-31053365B378}"/>
              </a:ext>
            </a:extLst>
          </p:cNvPr>
          <p:cNvSpPr>
            <a:spLocks noGrp="1"/>
          </p:cNvSpPr>
          <p:nvPr>
            <p:ph type="title" hasCustomPrompt="1"/>
          </p:nvPr>
        </p:nvSpPr>
        <p:spPr>
          <a:xfrm>
            <a:off x="1172027" y="3938140"/>
            <a:ext cx="4430485" cy="893080"/>
          </a:xfrm>
        </p:spPr>
        <p:txBody>
          <a:bodyPr rtlCol="0"/>
          <a:lstStyle>
            <a:lvl1pPr algn="ctr">
              <a:defRPr b="0"/>
            </a:lvl1pPr>
          </a:lstStyle>
          <a:p>
            <a:pPr rtl="0"/>
            <a:r>
              <a:rPr lang="en-GB" noProof="0"/>
              <a:t>Text Layout 2</a:t>
            </a:r>
          </a:p>
        </p:txBody>
      </p:sp>
      <p:sp>
        <p:nvSpPr>
          <p:cNvPr id="3" name="Date Placeholder 2">
            <a:extLst>
              <a:ext uri="{FF2B5EF4-FFF2-40B4-BE49-F238E27FC236}">
                <a16:creationId xmlns:a16="http://schemas.microsoft.com/office/drawing/2014/main" id="{5F5253D9-2D52-4F01-9ED9-4E2A3C0E6A1B}"/>
              </a:ext>
            </a:extLst>
          </p:cNvPr>
          <p:cNvSpPr>
            <a:spLocks noGrp="1"/>
          </p:cNvSpPr>
          <p:nvPr>
            <p:ph type="dt" sz="half" idx="10"/>
          </p:nvPr>
        </p:nvSpPr>
        <p:spPr/>
        <p:txBody>
          <a:bodyPr rtlCol="0"/>
          <a:lstStyle/>
          <a:p>
            <a:pPr rtl="0"/>
            <a:r>
              <a:rPr lang="en-GB" noProof="0"/>
              <a:t>DD/MM/20XX</a:t>
            </a:r>
          </a:p>
        </p:txBody>
      </p:sp>
      <p:sp>
        <p:nvSpPr>
          <p:cNvPr id="4" name="Footer Placeholder 3">
            <a:extLst>
              <a:ext uri="{FF2B5EF4-FFF2-40B4-BE49-F238E27FC236}">
                <a16:creationId xmlns:a16="http://schemas.microsoft.com/office/drawing/2014/main" id="{D3BDB2FC-0867-44DF-98D6-C443802B8C26}"/>
              </a:ext>
            </a:extLst>
          </p:cNvPr>
          <p:cNvSpPr>
            <a:spLocks noGrp="1"/>
          </p:cNvSpPr>
          <p:nvPr>
            <p:ph type="ftr" sz="quarter" idx="11"/>
          </p:nvPr>
        </p:nvSpPr>
        <p:spPr/>
        <p:txBody>
          <a:bodyPr rtlCol="0"/>
          <a:lstStyle/>
          <a:p>
            <a:pPr rtl="0"/>
            <a:r>
              <a:rPr lang="en-GB" noProof="0"/>
              <a:t>ADD A FOOTER</a:t>
            </a:r>
          </a:p>
        </p:txBody>
      </p:sp>
      <p:sp>
        <p:nvSpPr>
          <p:cNvPr id="7" name="Picture Placeholder 6">
            <a:extLst>
              <a:ext uri="{FF2B5EF4-FFF2-40B4-BE49-F238E27FC236}">
                <a16:creationId xmlns:a16="http://schemas.microsoft.com/office/drawing/2014/main" id="{2E25E660-4559-4CC8-852F-94402A454C17}"/>
              </a:ext>
            </a:extLst>
          </p:cNvPr>
          <p:cNvSpPr>
            <a:spLocks noGrp="1"/>
          </p:cNvSpPr>
          <p:nvPr>
            <p:ph type="pic" sz="quarter" idx="13"/>
          </p:nvPr>
        </p:nvSpPr>
        <p:spPr>
          <a:xfrm>
            <a:off x="0" y="797608"/>
            <a:ext cx="12192000" cy="2843784"/>
          </a:xfrm>
        </p:spPr>
        <p:txBody>
          <a:bodyPr rtlCol="0" anchor="ctr" anchorCtr="0">
            <a:normAutofit/>
          </a:bodyPr>
          <a:lstStyle>
            <a:lvl1pPr marL="0" indent="0" algn="ctr">
              <a:buNone/>
              <a:defRPr sz="1400"/>
            </a:lvl1pPr>
          </a:lstStyle>
          <a:p>
            <a:pPr rtl="0"/>
            <a:r>
              <a:rPr lang="en-US" noProof="0"/>
              <a:t>Click icon to add picture</a:t>
            </a:r>
            <a:endParaRPr lang="en-GB" noProof="0"/>
          </a:p>
        </p:txBody>
      </p:sp>
      <p:sp>
        <p:nvSpPr>
          <p:cNvPr id="9" name="Graphic 13">
            <a:extLst>
              <a:ext uri="{FF2B5EF4-FFF2-40B4-BE49-F238E27FC236}">
                <a16:creationId xmlns:a16="http://schemas.microsoft.com/office/drawing/2014/main" id="{A4B61220-F8A1-4859-BA99-F5EC0CC36B0F}"/>
              </a:ext>
            </a:extLst>
          </p:cNvPr>
          <p:cNvSpPr/>
          <p:nvPr userDrawn="1"/>
        </p:nvSpPr>
        <p:spPr>
          <a:xfrm>
            <a:off x="1825747" y="4882453"/>
            <a:ext cx="3123044" cy="139083"/>
          </a:xfrm>
          <a:custGeom>
            <a:avLst/>
            <a:gdLst>
              <a:gd name="connsiteX0" fmla="*/ 281882 w 3123043"/>
              <a:gd name="connsiteY0" fmla="*/ 78315 h 139082"/>
              <a:gd name="connsiteX1" fmla="*/ 12567 w 3123043"/>
              <a:gd name="connsiteY1" fmla="*/ 78315 h 139082"/>
              <a:gd name="connsiteX2" fmla="*/ 12567 w 3123043"/>
              <a:gd name="connsiteY2" fmla="*/ 65671 h 139082"/>
              <a:gd name="connsiteX3" fmla="*/ 1155576 w 3123043"/>
              <a:gd name="connsiteY3" fmla="*/ 65671 h 139082"/>
              <a:gd name="connsiteX4" fmla="*/ 1350292 w 3123043"/>
              <a:gd name="connsiteY4" fmla="*/ 12567 h 139082"/>
              <a:gd name="connsiteX5" fmla="*/ 1466616 w 3123043"/>
              <a:gd name="connsiteY5" fmla="*/ 65671 h 139082"/>
              <a:gd name="connsiteX6" fmla="*/ 1495697 w 3123043"/>
              <a:gd name="connsiteY6" fmla="*/ 65671 h 139082"/>
              <a:gd name="connsiteX7" fmla="*/ 1551330 w 3123043"/>
              <a:gd name="connsiteY7" fmla="*/ 15096 h 139082"/>
              <a:gd name="connsiteX8" fmla="*/ 1606963 w 3123043"/>
              <a:gd name="connsiteY8" fmla="*/ 65671 h 139082"/>
              <a:gd name="connsiteX9" fmla="*/ 1636044 w 3123043"/>
              <a:gd name="connsiteY9" fmla="*/ 65671 h 139082"/>
              <a:gd name="connsiteX10" fmla="*/ 1752368 w 3123043"/>
              <a:gd name="connsiteY10" fmla="*/ 12567 h 139082"/>
              <a:gd name="connsiteX11" fmla="*/ 1947084 w 3123043"/>
              <a:gd name="connsiteY11" fmla="*/ 65671 h 139082"/>
              <a:gd name="connsiteX12" fmla="*/ 3119174 w 3123043"/>
              <a:gd name="connsiteY12" fmla="*/ 65671 h 139082"/>
              <a:gd name="connsiteX13" fmla="*/ 3119174 w 3123043"/>
              <a:gd name="connsiteY13" fmla="*/ 78315 h 139082"/>
              <a:gd name="connsiteX14" fmla="*/ 2824571 w 3123043"/>
              <a:gd name="connsiteY14" fmla="*/ 78315 h 139082"/>
              <a:gd name="connsiteX15" fmla="*/ 2824571 w 3123043"/>
              <a:gd name="connsiteY15" fmla="*/ 79579 h 139082"/>
              <a:gd name="connsiteX16" fmla="*/ 2097546 w 3123043"/>
              <a:gd name="connsiteY16" fmla="*/ 78315 h 139082"/>
              <a:gd name="connsiteX17" fmla="*/ 1987544 w 3123043"/>
              <a:gd name="connsiteY17" fmla="*/ 78315 h 139082"/>
              <a:gd name="connsiteX18" fmla="*/ 1751103 w 3123043"/>
              <a:gd name="connsiteY18" fmla="*/ 131419 h 139082"/>
              <a:gd name="connsiteX19" fmla="*/ 1634780 w 3123043"/>
              <a:gd name="connsiteY19" fmla="*/ 78315 h 139082"/>
              <a:gd name="connsiteX20" fmla="*/ 1605699 w 3123043"/>
              <a:gd name="connsiteY20" fmla="*/ 78315 h 139082"/>
              <a:gd name="connsiteX21" fmla="*/ 1551330 w 3123043"/>
              <a:gd name="connsiteY21" fmla="*/ 128891 h 139082"/>
              <a:gd name="connsiteX22" fmla="*/ 1495697 w 3123043"/>
              <a:gd name="connsiteY22" fmla="*/ 78315 h 139082"/>
              <a:gd name="connsiteX23" fmla="*/ 1466616 w 3123043"/>
              <a:gd name="connsiteY23" fmla="*/ 78315 h 139082"/>
              <a:gd name="connsiteX24" fmla="*/ 1350292 w 3123043"/>
              <a:gd name="connsiteY24" fmla="*/ 131419 h 139082"/>
              <a:gd name="connsiteX25" fmla="*/ 1113851 w 3123043"/>
              <a:gd name="connsiteY25" fmla="*/ 78315 h 139082"/>
              <a:gd name="connsiteX26" fmla="*/ 1005113 w 3123043"/>
              <a:gd name="connsiteY26" fmla="*/ 78315 h 139082"/>
              <a:gd name="connsiteX27" fmla="*/ 281882 w 3123043"/>
              <a:gd name="connsiteY27" fmla="*/ 78315 h 139082"/>
              <a:gd name="connsiteX28" fmla="*/ 281882 w 3123043"/>
              <a:gd name="connsiteY28" fmla="*/ 78315 h 139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123043" h="139082">
                <a:moveTo>
                  <a:pt x="281882" y="78315"/>
                </a:moveTo>
                <a:lnTo>
                  <a:pt x="12567" y="78315"/>
                </a:lnTo>
                <a:lnTo>
                  <a:pt x="12567" y="65671"/>
                </a:lnTo>
                <a:lnTo>
                  <a:pt x="1155576" y="65671"/>
                </a:lnTo>
                <a:cubicBezTo>
                  <a:pt x="1260520" y="55556"/>
                  <a:pt x="1350292" y="12567"/>
                  <a:pt x="1350292" y="12567"/>
                </a:cubicBezTo>
                <a:cubicBezTo>
                  <a:pt x="1397074" y="47970"/>
                  <a:pt x="1440063" y="60614"/>
                  <a:pt x="1466616" y="65671"/>
                </a:cubicBezTo>
                <a:lnTo>
                  <a:pt x="1495697" y="65671"/>
                </a:lnTo>
                <a:cubicBezTo>
                  <a:pt x="1502019" y="23946"/>
                  <a:pt x="1534893" y="15096"/>
                  <a:pt x="1551330" y="15096"/>
                </a:cubicBezTo>
                <a:cubicBezTo>
                  <a:pt x="1567767" y="15096"/>
                  <a:pt x="1600641" y="23946"/>
                  <a:pt x="1606963" y="65671"/>
                </a:cubicBezTo>
                <a:lnTo>
                  <a:pt x="1636044" y="65671"/>
                </a:lnTo>
                <a:cubicBezTo>
                  <a:pt x="1662596" y="60614"/>
                  <a:pt x="1705585" y="46705"/>
                  <a:pt x="1752368" y="12567"/>
                </a:cubicBezTo>
                <a:cubicBezTo>
                  <a:pt x="1752368" y="12567"/>
                  <a:pt x="1842140" y="55556"/>
                  <a:pt x="1947084" y="65671"/>
                </a:cubicBezTo>
                <a:lnTo>
                  <a:pt x="3119174" y="65671"/>
                </a:lnTo>
                <a:lnTo>
                  <a:pt x="3119174" y="78315"/>
                </a:lnTo>
                <a:lnTo>
                  <a:pt x="2824571" y="78315"/>
                </a:lnTo>
                <a:lnTo>
                  <a:pt x="2824571" y="79579"/>
                </a:lnTo>
                <a:lnTo>
                  <a:pt x="2097546" y="78315"/>
                </a:lnTo>
                <a:lnTo>
                  <a:pt x="1987544" y="78315"/>
                </a:lnTo>
                <a:cubicBezTo>
                  <a:pt x="1867427" y="79579"/>
                  <a:pt x="1751103" y="131419"/>
                  <a:pt x="1751103" y="131419"/>
                </a:cubicBezTo>
                <a:cubicBezTo>
                  <a:pt x="1704321" y="96016"/>
                  <a:pt x="1661332" y="83373"/>
                  <a:pt x="1634780" y="78315"/>
                </a:cubicBezTo>
                <a:lnTo>
                  <a:pt x="1605699" y="78315"/>
                </a:lnTo>
                <a:cubicBezTo>
                  <a:pt x="1599377" y="118775"/>
                  <a:pt x="1567767" y="128891"/>
                  <a:pt x="1551330" y="128891"/>
                </a:cubicBezTo>
                <a:cubicBezTo>
                  <a:pt x="1534893" y="128891"/>
                  <a:pt x="1502019" y="121304"/>
                  <a:pt x="1495697" y="78315"/>
                </a:cubicBezTo>
                <a:lnTo>
                  <a:pt x="1466616" y="78315"/>
                </a:lnTo>
                <a:cubicBezTo>
                  <a:pt x="1440063" y="83373"/>
                  <a:pt x="1397074" y="97281"/>
                  <a:pt x="1350292" y="131419"/>
                </a:cubicBezTo>
                <a:cubicBezTo>
                  <a:pt x="1350292" y="131419"/>
                  <a:pt x="1235232" y="79579"/>
                  <a:pt x="1113851" y="78315"/>
                </a:cubicBezTo>
                <a:lnTo>
                  <a:pt x="1005113" y="78315"/>
                </a:lnTo>
                <a:lnTo>
                  <a:pt x="281882" y="78315"/>
                </a:lnTo>
                <a:lnTo>
                  <a:pt x="281882" y="78315"/>
                </a:lnTo>
                <a:close/>
              </a:path>
            </a:pathLst>
          </a:custGeom>
          <a:solidFill>
            <a:schemeClr val="bg2"/>
          </a:solidFill>
          <a:ln w="12623" cap="flat">
            <a:noFill/>
            <a:prstDash val="solid"/>
            <a:miter/>
          </a:ln>
        </p:spPr>
        <p:txBody>
          <a:bodyPr rtlCol="0" anchor="ctr"/>
          <a:lstStyle/>
          <a:p>
            <a:pPr rtl="0"/>
            <a:endParaRPr lang="en-GB" noProof="0"/>
          </a:p>
        </p:txBody>
      </p:sp>
      <p:sp>
        <p:nvSpPr>
          <p:cNvPr id="10" name="Text Placeholder 14">
            <a:extLst>
              <a:ext uri="{FF2B5EF4-FFF2-40B4-BE49-F238E27FC236}">
                <a16:creationId xmlns:a16="http://schemas.microsoft.com/office/drawing/2014/main" id="{1A39E620-8448-42D8-85B7-A6BF45A2FBDD}"/>
              </a:ext>
            </a:extLst>
          </p:cNvPr>
          <p:cNvSpPr>
            <a:spLocks noGrp="1"/>
          </p:cNvSpPr>
          <p:nvPr>
            <p:ph type="body" sz="quarter" idx="14" hasCustomPrompt="1"/>
          </p:nvPr>
        </p:nvSpPr>
        <p:spPr>
          <a:xfrm>
            <a:off x="1172027" y="5192860"/>
            <a:ext cx="4430485" cy="639683"/>
          </a:xfrm>
        </p:spPr>
        <p:txBody>
          <a:bodyPr rtlCol="0">
            <a:normAutofit/>
          </a:bodyPr>
          <a:lstStyle>
            <a:lvl1pPr marL="0" indent="0" algn="ctr">
              <a:buNone/>
              <a:defRPr sz="1800" b="0" i="0"/>
            </a:lvl1pPr>
          </a:lstStyle>
          <a:p>
            <a:pPr lvl="0" rtl="0"/>
            <a:r>
              <a:rPr lang="en-GB" noProof="0"/>
              <a:t>EDIT MASTER TEXT STYLES</a:t>
            </a:r>
          </a:p>
        </p:txBody>
      </p:sp>
      <p:sp>
        <p:nvSpPr>
          <p:cNvPr id="12" name="Text Placeholder 14">
            <a:extLst>
              <a:ext uri="{FF2B5EF4-FFF2-40B4-BE49-F238E27FC236}">
                <a16:creationId xmlns:a16="http://schemas.microsoft.com/office/drawing/2014/main" id="{F2FF44AF-6A6B-4742-B58D-DF26808AFD83}"/>
              </a:ext>
            </a:extLst>
          </p:cNvPr>
          <p:cNvSpPr>
            <a:spLocks noGrp="1"/>
          </p:cNvSpPr>
          <p:nvPr>
            <p:ph type="body" sz="quarter" idx="15" hasCustomPrompt="1"/>
          </p:nvPr>
        </p:nvSpPr>
        <p:spPr>
          <a:xfrm>
            <a:off x="6474599" y="4064000"/>
            <a:ext cx="4545374" cy="1698171"/>
          </a:xfrm>
        </p:spPr>
        <p:txBody>
          <a:bodyPr rtlCol="0">
            <a:normAutofit/>
          </a:bodyPr>
          <a:lstStyle>
            <a:lvl1pPr marL="180000" indent="-180000">
              <a:spcBef>
                <a:spcPts val="600"/>
              </a:spcBef>
              <a:buClr>
                <a:schemeClr val="bg2"/>
              </a:buClr>
              <a:buFont typeface="Arial" panose="020B0604020202020204" pitchFamily="34" charset="0"/>
              <a:buChar char="•"/>
              <a:defRPr sz="1600" b="0" i="0">
                <a:solidFill>
                  <a:schemeClr val="tx1">
                    <a:lumMod val="75000"/>
                    <a:lumOff val="25000"/>
                  </a:schemeClr>
                </a:solidFill>
              </a:defRPr>
            </a:lvl1pPr>
          </a:lstStyle>
          <a:p>
            <a:pPr lvl="0" rtl="0"/>
            <a:r>
              <a:rPr lang="en-GB" noProof="0"/>
              <a:t>Edit Master text styles</a:t>
            </a:r>
          </a:p>
        </p:txBody>
      </p:sp>
    </p:spTree>
    <p:extLst>
      <p:ext uri="{BB962C8B-B14F-4D97-AF65-F5344CB8AC3E}">
        <p14:creationId xmlns:p14="http://schemas.microsoft.com/office/powerpoint/2010/main" val="42493259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Section Layout">
    <p:spTree>
      <p:nvGrpSpPr>
        <p:cNvPr id="1" name=""/>
        <p:cNvGrpSpPr/>
        <p:nvPr/>
      </p:nvGrpSpPr>
      <p:grpSpPr>
        <a:xfrm>
          <a:off x="0" y="0"/>
          <a:ext cx="0" cy="0"/>
          <a:chOff x="0" y="0"/>
          <a:chExt cx="0" cy="0"/>
        </a:xfrm>
      </p:grpSpPr>
      <p:sp>
        <p:nvSpPr>
          <p:cNvPr id="14" name="Oval 13">
            <a:extLst>
              <a:ext uri="{FF2B5EF4-FFF2-40B4-BE49-F238E27FC236}">
                <a16:creationId xmlns:a16="http://schemas.microsoft.com/office/drawing/2014/main" id="{213AAFFC-6E5A-D44A-ADBF-E9D307CE6349}"/>
              </a:ext>
            </a:extLst>
          </p:cNvPr>
          <p:cNvSpPr/>
          <p:nvPr userDrawn="1"/>
        </p:nvSpPr>
        <p:spPr>
          <a:xfrm>
            <a:off x="5908548" y="6261006"/>
            <a:ext cx="374904" cy="374904"/>
          </a:xfrm>
          <a:prstGeom prst="ellipse">
            <a:avLst/>
          </a:prstGeom>
          <a:solidFill>
            <a:schemeClr val="bg2">
              <a:lumMod val="20000"/>
              <a:lumOff val="80000"/>
            </a:schemeClr>
          </a:solidFill>
          <a:ln w="25400" cap="flat">
            <a:solidFill>
              <a:schemeClr val="bg2"/>
            </a:solidFill>
            <a:prstDash val="solid"/>
            <a:miter/>
          </a:ln>
        </p:spPr>
        <p:txBody>
          <a:bodyPr rtlCol="0" anchor="ctr"/>
          <a:lstStyle/>
          <a:p>
            <a:pPr algn="l" rtl="0"/>
            <a:endParaRPr lang="en-GB" noProof="0"/>
          </a:p>
        </p:txBody>
      </p:sp>
      <p:sp>
        <p:nvSpPr>
          <p:cNvPr id="5" name="Slide Number Placeholder 4">
            <a:extLst>
              <a:ext uri="{FF2B5EF4-FFF2-40B4-BE49-F238E27FC236}">
                <a16:creationId xmlns:a16="http://schemas.microsoft.com/office/drawing/2014/main" id="{72DABAFE-C077-44F7-8606-FCEAD364C173}"/>
              </a:ext>
            </a:extLst>
          </p:cNvPr>
          <p:cNvSpPr>
            <a:spLocks noGrp="1"/>
          </p:cNvSpPr>
          <p:nvPr>
            <p:ph type="sldNum" sz="quarter" idx="12"/>
          </p:nvPr>
        </p:nvSpPr>
        <p:spPr/>
        <p:txBody>
          <a:bodyPr rtlCol="0"/>
          <a:lstStyle/>
          <a:p>
            <a:pPr rtl="0"/>
            <a:fld id="{D495E168-DA5E-4888-8D8A-92B118324C14}" type="slidenum">
              <a:rPr lang="en-GB" noProof="0" smtClean="0"/>
              <a:pPr/>
              <a:t>‹#›</a:t>
            </a:fld>
            <a:endParaRPr lang="en-GB" noProof="0"/>
          </a:p>
        </p:txBody>
      </p:sp>
      <p:sp>
        <p:nvSpPr>
          <p:cNvPr id="3" name="Date Placeholder 2">
            <a:extLst>
              <a:ext uri="{FF2B5EF4-FFF2-40B4-BE49-F238E27FC236}">
                <a16:creationId xmlns:a16="http://schemas.microsoft.com/office/drawing/2014/main" id="{F8D0EF65-ABFF-4900-A2AD-12A8C47ECC15}"/>
              </a:ext>
            </a:extLst>
          </p:cNvPr>
          <p:cNvSpPr>
            <a:spLocks noGrp="1"/>
          </p:cNvSpPr>
          <p:nvPr>
            <p:ph type="dt" sz="half" idx="10"/>
          </p:nvPr>
        </p:nvSpPr>
        <p:spPr/>
        <p:txBody>
          <a:bodyPr rtlCol="0"/>
          <a:lstStyle/>
          <a:p>
            <a:pPr rtl="0"/>
            <a:r>
              <a:rPr lang="en-GB" noProof="0"/>
              <a:t>DD/MM/20XX</a:t>
            </a:r>
          </a:p>
        </p:txBody>
      </p:sp>
      <p:sp>
        <p:nvSpPr>
          <p:cNvPr id="4" name="Footer Placeholder 3">
            <a:extLst>
              <a:ext uri="{FF2B5EF4-FFF2-40B4-BE49-F238E27FC236}">
                <a16:creationId xmlns:a16="http://schemas.microsoft.com/office/drawing/2014/main" id="{D1E8D827-86E9-4228-B43C-616FE3F73BC2}"/>
              </a:ext>
            </a:extLst>
          </p:cNvPr>
          <p:cNvSpPr>
            <a:spLocks noGrp="1"/>
          </p:cNvSpPr>
          <p:nvPr>
            <p:ph type="ftr" sz="quarter" idx="11"/>
          </p:nvPr>
        </p:nvSpPr>
        <p:spPr/>
        <p:txBody>
          <a:bodyPr rtlCol="0"/>
          <a:lstStyle/>
          <a:p>
            <a:pPr rtl="0"/>
            <a:r>
              <a:rPr lang="en-GB" noProof="0"/>
              <a:t>ADD A FOOTER</a:t>
            </a:r>
          </a:p>
        </p:txBody>
      </p:sp>
      <p:sp>
        <p:nvSpPr>
          <p:cNvPr id="7" name="Text Placeholder 2">
            <a:extLst>
              <a:ext uri="{FF2B5EF4-FFF2-40B4-BE49-F238E27FC236}">
                <a16:creationId xmlns:a16="http://schemas.microsoft.com/office/drawing/2014/main" id="{D2BEBEF9-0DCC-4DA2-9828-D5A83238CD9F}"/>
              </a:ext>
            </a:extLst>
          </p:cNvPr>
          <p:cNvSpPr>
            <a:spLocks noGrp="1"/>
          </p:cNvSpPr>
          <p:nvPr>
            <p:ph type="body" idx="1" hasCustomPrompt="1"/>
          </p:nvPr>
        </p:nvSpPr>
        <p:spPr>
          <a:xfrm>
            <a:off x="2067340" y="2738211"/>
            <a:ext cx="4183650" cy="454353"/>
          </a:xfrm>
        </p:spPr>
        <p:txBody>
          <a:bodyPr rtlCol="0">
            <a:noAutofit/>
          </a:bodyPr>
          <a:lstStyle>
            <a:lvl1pPr marL="0" indent="0">
              <a:buNone/>
              <a:defRPr sz="4000" b="0">
                <a:solidFill>
                  <a:schemeClr val="accent3"/>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en-GB" noProof="0"/>
              <a:t>Section 1 title</a:t>
            </a:r>
          </a:p>
        </p:txBody>
      </p:sp>
      <p:sp>
        <p:nvSpPr>
          <p:cNvPr id="8" name="Text Placeholder 26">
            <a:extLst>
              <a:ext uri="{FF2B5EF4-FFF2-40B4-BE49-F238E27FC236}">
                <a16:creationId xmlns:a16="http://schemas.microsoft.com/office/drawing/2014/main" id="{CE9C552F-C732-4E4C-8B62-DE62A58BADF0}"/>
              </a:ext>
            </a:extLst>
          </p:cNvPr>
          <p:cNvSpPr>
            <a:spLocks noGrp="1"/>
          </p:cNvSpPr>
          <p:nvPr>
            <p:ph type="body" sz="quarter" idx="16" hasCustomPrompt="1"/>
          </p:nvPr>
        </p:nvSpPr>
        <p:spPr>
          <a:xfrm>
            <a:off x="838201" y="2043790"/>
            <a:ext cx="10515599" cy="629105"/>
          </a:xfrm>
        </p:spPr>
        <p:txBody>
          <a:bodyPr rtlCol="0">
            <a:noAutofit/>
          </a:bodyPr>
          <a:lstStyle>
            <a:lvl1pPr marL="0" indent="0" algn="ctr">
              <a:buNone/>
              <a:defRPr sz="1800" b="0" i="0"/>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rtl="0"/>
            <a:r>
              <a:rPr lang="en-GB" noProof="0"/>
              <a:t>EDIT MASTER TEXT STYLES</a:t>
            </a:r>
          </a:p>
        </p:txBody>
      </p:sp>
      <p:sp>
        <p:nvSpPr>
          <p:cNvPr id="9" name="Text Placeholder 2">
            <a:extLst>
              <a:ext uri="{FF2B5EF4-FFF2-40B4-BE49-F238E27FC236}">
                <a16:creationId xmlns:a16="http://schemas.microsoft.com/office/drawing/2014/main" id="{100DDA39-3A33-4AF8-BB2F-B80A8696D428}"/>
              </a:ext>
            </a:extLst>
          </p:cNvPr>
          <p:cNvSpPr>
            <a:spLocks noGrp="1"/>
          </p:cNvSpPr>
          <p:nvPr>
            <p:ph type="body" idx="18" hasCustomPrompt="1"/>
          </p:nvPr>
        </p:nvSpPr>
        <p:spPr>
          <a:xfrm>
            <a:off x="7534813" y="2738211"/>
            <a:ext cx="4183650" cy="454353"/>
          </a:xfrm>
        </p:spPr>
        <p:txBody>
          <a:bodyPr rtlCol="0">
            <a:noAutofit/>
          </a:bodyPr>
          <a:lstStyle>
            <a:lvl1pPr marL="0" indent="0">
              <a:buNone/>
              <a:defRPr sz="4000" b="0">
                <a:solidFill>
                  <a:schemeClr val="accent3"/>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en-GB" noProof="0"/>
              <a:t>Section 2 title</a:t>
            </a:r>
          </a:p>
        </p:txBody>
      </p:sp>
      <p:sp>
        <p:nvSpPr>
          <p:cNvPr id="10" name="Text Placeholder 26">
            <a:extLst>
              <a:ext uri="{FF2B5EF4-FFF2-40B4-BE49-F238E27FC236}">
                <a16:creationId xmlns:a16="http://schemas.microsoft.com/office/drawing/2014/main" id="{D01D7372-B596-424A-8437-BCA847E03CF1}"/>
              </a:ext>
            </a:extLst>
          </p:cNvPr>
          <p:cNvSpPr>
            <a:spLocks noGrp="1"/>
          </p:cNvSpPr>
          <p:nvPr>
            <p:ph type="body" sz="quarter" idx="20" hasCustomPrompt="1"/>
          </p:nvPr>
        </p:nvSpPr>
        <p:spPr>
          <a:xfrm>
            <a:off x="1159649" y="3428501"/>
            <a:ext cx="4365625" cy="2333625"/>
          </a:xfrm>
        </p:spPr>
        <p:txBody>
          <a:bodyPr rtlCol="0">
            <a:normAutofit/>
          </a:bodyPr>
          <a:lstStyle>
            <a:lvl1pPr marL="180000" indent="-180000">
              <a:spcBef>
                <a:spcPts val="600"/>
              </a:spcBef>
              <a:buClr>
                <a:schemeClr val="bg2"/>
              </a:buClr>
              <a:defRPr sz="1600">
                <a:solidFill>
                  <a:schemeClr val="tx1">
                    <a:lumMod val="75000"/>
                    <a:lumOff val="25000"/>
                  </a:schemeClr>
                </a:solidFill>
              </a:defRPr>
            </a:lvl1pPr>
            <a:lvl2pPr>
              <a:defRPr>
                <a:solidFill>
                  <a:schemeClr val="tx1">
                    <a:lumMod val="50000"/>
                    <a:lumOff val="50000"/>
                  </a:schemeClr>
                </a:solidFill>
              </a:defRPr>
            </a:lvl2pPr>
            <a:lvl3pP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lvl="0" rtl="0"/>
            <a:r>
              <a:rPr lang="en-GB" noProof="0"/>
              <a:t>Edit Master text styles</a:t>
            </a:r>
          </a:p>
        </p:txBody>
      </p:sp>
      <p:sp>
        <p:nvSpPr>
          <p:cNvPr id="11" name="Text Placeholder 26">
            <a:extLst>
              <a:ext uri="{FF2B5EF4-FFF2-40B4-BE49-F238E27FC236}">
                <a16:creationId xmlns:a16="http://schemas.microsoft.com/office/drawing/2014/main" id="{F78DB58E-1DC8-42B6-8950-A39F9249D51D}"/>
              </a:ext>
            </a:extLst>
          </p:cNvPr>
          <p:cNvSpPr>
            <a:spLocks noGrp="1"/>
          </p:cNvSpPr>
          <p:nvPr>
            <p:ph type="body" sz="quarter" idx="21" hasCustomPrompt="1"/>
          </p:nvPr>
        </p:nvSpPr>
        <p:spPr>
          <a:xfrm>
            <a:off x="6627121" y="3428501"/>
            <a:ext cx="4365625" cy="2333625"/>
          </a:xfrm>
        </p:spPr>
        <p:txBody>
          <a:bodyPr rtlCol="0">
            <a:normAutofit/>
          </a:bodyPr>
          <a:lstStyle>
            <a:lvl1pPr marL="180000" indent="-180000">
              <a:spcBef>
                <a:spcPts val="600"/>
              </a:spcBef>
              <a:buClr>
                <a:schemeClr val="bg2"/>
              </a:buClr>
              <a:defRPr sz="1600">
                <a:solidFill>
                  <a:schemeClr val="tx1">
                    <a:lumMod val="75000"/>
                    <a:lumOff val="25000"/>
                  </a:schemeClr>
                </a:solidFill>
              </a:defRPr>
            </a:lvl1pPr>
            <a:lvl2pPr>
              <a:defRPr>
                <a:solidFill>
                  <a:schemeClr val="tx1">
                    <a:lumMod val="50000"/>
                    <a:lumOff val="50000"/>
                  </a:schemeClr>
                </a:solidFill>
              </a:defRPr>
            </a:lvl2pPr>
            <a:lvl3pP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lvl="0" rtl="0"/>
            <a:r>
              <a:rPr lang="en-GB" noProof="0"/>
              <a:t>Edit Master text styles</a:t>
            </a:r>
          </a:p>
        </p:txBody>
      </p:sp>
      <p:sp>
        <p:nvSpPr>
          <p:cNvPr id="12" name="Graphic 13">
            <a:extLst>
              <a:ext uri="{FF2B5EF4-FFF2-40B4-BE49-F238E27FC236}">
                <a16:creationId xmlns:a16="http://schemas.microsoft.com/office/drawing/2014/main" id="{6E7BE306-50F4-4966-B172-8808A97D9FF4}"/>
              </a:ext>
            </a:extLst>
          </p:cNvPr>
          <p:cNvSpPr/>
          <p:nvPr userDrawn="1"/>
        </p:nvSpPr>
        <p:spPr>
          <a:xfrm>
            <a:off x="4534478" y="1718435"/>
            <a:ext cx="3123044" cy="139083"/>
          </a:xfrm>
          <a:custGeom>
            <a:avLst/>
            <a:gdLst>
              <a:gd name="connsiteX0" fmla="*/ 281882 w 3123043"/>
              <a:gd name="connsiteY0" fmla="*/ 78315 h 139082"/>
              <a:gd name="connsiteX1" fmla="*/ 12567 w 3123043"/>
              <a:gd name="connsiteY1" fmla="*/ 78315 h 139082"/>
              <a:gd name="connsiteX2" fmla="*/ 12567 w 3123043"/>
              <a:gd name="connsiteY2" fmla="*/ 65671 h 139082"/>
              <a:gd name="connsiteX3" fmla="*/ 1155576 w 3123043"/>
              <a:gd name="connsiteY3" fmla="*/ 65671 h 139082"/>
              <a:gd name="connsiteX4" fmla="*/ 1350292 w 3123043"/>
              <a:gd name="connsiteY4" fmla="*/ 12567 h 139082"/>
              <a:gd name="connsiteX5" fmla="*/ 1466616 w 3123043"/>
              <a:gd name="connsiteY5" fmla="*/ 65671 h 139082"/>
              <a:gd name="connsiteX6" fmla="*/ 1495697 w 3123043"/>
              <a:gd name="connsiteY6" fmla="*/ 65671 h 139082"/>
              <a:gd name="connsiteX7" fmla="*/ 1551330 w 3123043"/>
              <a:gd name="connsiteY7" fmla="*/ 15096 h 139082"/>
              <a:gd name="connsiteX8" fmla="*/ 1606963 w 3123043"/>
              <a:gd name="connsiteY8" fmla="*/ 65671 h 139082"/>
              <a:gd name="connsiteX9" fmla="*/ 1636044 w 3123043"/>
              <a:gd name="connsiteY9" fmla="*/ 65671 h 139082"/>
              <a:gd name="connsiteX10" fmla="*/ 1752368 w 3123043"/>
              <a:gd name="connsiteY10" fmla="*/ 12567 h 139082"/>
              <a:gd name="connsiteX11" fmla="*/ 1947084 w 3123043"/>
              <a:gd name="connsiteY11" fmla="*/ 65671 h 139082"/>
              <a:gd name="connsiteX12" fmla="*/ 3119174 w 3123043"/>
              <a:gd name="connsiteY12" fmla="*/ 65671 h 139082"/>
              <a:gd name="connsiteX13" fmla="*/ 3119174 w 3123043"/>
              <a:gd name="connsiteY13" fmla="*/ 78315 h 139082"/>
              <a:gd name="connsiteX14" fmla="*/ 2824571 w 3123043"/>
              <a:gd name="connsiteY14" fmla="*/ 78315 h 139082"/>
              <a:gd name="connsiteX15" fmla="*/ 2824571 w 3123043"/>
              <a:gd name="connsiteY15" fmla="*/ 79579 h 139082"/>
              <a:gd name="connsiteX16" fmla="*/ 2097546 w 3123043"/>
              <a:gd name="connsiteY16" fmla="*/ 78315 h 139082"/>
              <a:gd name="connsiteX17" fmla="*/ 1987544 w 3123043"/>
              <a:gd name="connsiteY17" fmla="*/ 78315 h 139082"/>
              <a:gd name="connsiteX18" fmla="*/ 1751103 w 3123043"/>
              <a:gd name="connsiteY18" fmla="*/ 131419 h 139082"/>
              <a:gd name="connsiteX19" fmla="*/ 1634780 w 3123043"/>
              <a:gd name="connsiteY19" fmla="*/ 78315 h 139082"/>
              <a:gd name="connsiteX20" fmla="*/ 1605699 w 3123043"/>
              <a:gd name="connsiteY20" fmla="*/ 78315 h 139082"/>
              <a:gd name="connsiteX21" fmla="*/ 1551330 w 3123043"/>
              <a:gd name="connsiteY21" fmla="*/ 128891 h 139082"/>
              <a:gd name="connsiteX22" fmla="*/ 1495697 w 3123043"/>
              <a:gd name="connsiteY22" fmla="*/ 78315 h 139082"/>
              <a:gd name="connsiteX23" fmla="*/ 1466616 w 3123043"/>
              <a:gd name="connsiteY23" fmla="*/ 78315 h 139082"/>
              <a:gd name="connsiteX24" fmla="*/ 1350292 w 3123043"/>
              <a:gd name="connsiteY24" fmla="*/ 131419 h 139082"/>
              <a:gd name="connsiteX25" fmla="*/ 1113851 w 3123043"/>
              <a:gd name="connsiteY25" fmla="*/ 78315 h 139082"/>
              <a:gd name="connsiteX26" fmla="*/ 1005113 w 3123043"/>
              <a:gd name="connsiteY26" fmla="*/ 78315 h 139082"/>
              <a:gd name="connsiteX27" fmla="*/ 281882 w 3123043"/>
              <a:gd name="connsiteY27" fmla="*/ 78315 h 139082"/>
              <a:gd name="connsiteX28" fmla="*/ 281882 w 3123043"/>
              <a:gd name="connsiteY28" fmla="*/ 78315 h 139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123043" h="139082">
                <a:moveTo>
                  <a:pt x="281882" y="78315"/>
                </a:moveTo>
                <a:lnTo>
                  <a:pt x="12567" y="78315"/>
                </a:lnTo>
                <a:lnTo>
                  <a:pt x="12567" y="65671"/>
                </a:lnTo>
                <a:lnTo>
                  <a:pt x="1155576" y="65671"/>
                </a:lnTo>
                <a:cubicBezTo>
                  <a:pt x="1260520" y="55556"/>
                  <a:pt x="1350292" y="12567"/>
                  <a:pt x="1350292" y="12567"/>
                </a:cubicBezTo>
                <a:cubicBezTo>
                  <a:pt x="1397074" y="47970"/>
                  <a:pt x="1440063" y="60614"/>
                  <a:pt x="1466616" y="65671"/>
                </a:cubicBezTo>
                <a:lnTo>
                  <a:pt x="1495697" y="65671"/>
                </a:lnTo>
                <a:cubicBezTo>
                  <a:pt x="1502019" y="23946"/>
                  <a:pt x="1534893" y="15096"/>
                  <a:pt x="1551330" y="15096"/>
                </a:cubicBezTo>
                <a:cubicBezTo>
                  <a:pt x="1567767" y="15096"/>
                  <a:pt x="1600641" y="23946"/>
                  <a:pt x="1606963" y="65671"/>
                </a:cubicBezTo>
                <a:lnTo>
                  <a:pt x="1636044" y="65671"/>
                </a:lnTo>
                <a:cubicBezTo>
                  <a:pt x="1662596" y="60614"/>
                  <a:pt x="1705585" y="46705"/>
                  <a:pt x="1752368" y="12567"/>
                </a:cubicBezTo>
                <a:cubicBezTo>
                  <a:pt x="1752368" y="12567"/>
                  <a:pt x="1842140" y="55556"/>
                  <a:pt x="1947084" y="65671"/>
                </a:cubicBezTo>
                <a:lnTo>
                  <a:pt x="3119174" y="65671"/>
                </a:lnTo>
                <a:lnTo>
                  <a:pt x="3119174" y="78315"/>
                </a:lnTo>
                <a:lnTo>
                  <a:pt x="2824571" y="78315"/>
                </a:lnTo>
                <a:lnTo>
                  <a:pt x="2824571" y="79579"/>
                </a:lnTo>
                <a:lnTo>
                  <a:pt x="2097546" y="78315"/>
                </a:lnTo>
                <a:lnTo>
                  <a:pt x="1987544" y="78315"/>
                </a:lnTo>
                <a:cubicBezTo>
                  <a:pt x="1867427" y="79579"/>
                  <a:pt x="1751103" y="131419"/>
                  <a:pt x="1751103" y="131419"/>
                </a:cubicBezTo>
                <a:cubicBezTo>
                  <a:pt x="1704321" y="96016"/>
                  <a:pt x="1661332" y="83373"/>
                  <a:pt x="1634780" y="78315"/>
                </a:cubicBezTo>
                <a:lnTo>
                  <a:pt x="1605699" y="78315"/>
                </a:lnTo>
                <a:cubicBezTo>
                  <a:pt x="1599377" y="118775"/>
                  <a:pt x="1567767" y="128891"/>
                  <a:pt x="1551330" y="128891"/>
                </a:cubicBezTo>
                <a:cubicBezTo>
                  <a:pt x="1534893" y="128891"/>
                  <a:pt x="1502019" y="121304"/>
                  <a:pt x="1495697" y="78315"/>
                </a:cubicBezTo>
                <a:lnTo>
                  <a:pt x="1466616" y="78315"/>
                </a:lnTo>
                <a:cubicBezTo>
                  <a:pt x="1440063" y="83373"/>
                  <a:pt x="1397074" y="97281"/>
                  <a:pt x="1350292" y="131419"/>
                </a:cubicBezTo>
                <a:cubicBezTo>
                  <a:pt x="1350292" y="131419"/>
                  <a:pt x="1235232" y="79579"/>
                  <a:pt x="1113851" y="78315"/>
                </a:cubicBezTo>
                <a:lnTo>
                  <a:pt x="1005113" y="78315"/>
                </a:lnTo>
                <a:lnTo>
                  <a:pt x="281882" y="78315"/>
                </a:lnTo>
                <a:lnTo>
                  <a:pt x="281882" y="78315"/>
                </a:lnTo>
                <a:close/>
              </a:path>
            </a:pathLst>
          </a:custGeom>
          <a:solidFill>
            <a:schemeClr val="bg2"/>
          </a:solidFill>
          <a:ln w="12623" cap="flat">
            <a:noFill/>
            <a:prstDash val="solid"/>
            <a:miter/>
          </a:ln>
        </p:spPr>
        <p:txBody>
          <a:bodyPr rtlCol="0" anchor="ctr"/>
          <a:lstStyle/>
          <a:p>
            <a:pPr rtl="0"/>
            <a:endParaRPr lang="en-GB" noProof="0"/>
          </a:p>
        </p:txBody>
      </p:sp>
      <p:sp>
        <p:nvSpPr>
          <p:cNvPr id="13" name="Title 1">
            <a:extLst>
              <a:ext uri="{FF2B5EF4-FFF2-40B4-BE49-F238E27FC236}">
                <a16:creationId xmlns:a16="http://schemas.microsoft.com/office/drawing/2014/main" id="{17DEC651-98F0-44EE-BAB8-8B3FE702A36A}"/>
              </a:ext>
            </a:extLst>
          </p:cNvPr>
          <p:cNvSpPr>
            <a:spLocks noGrp="1"/>
          </p:cNvSpPr>
          <p:nvPr>
            <p:ph type="title" hasCustomPrompt="1"/>
          </p:nvPr>
        </p:nvSpPr>
        <p:spPr>
          <a:xfrm>
            <a:off x="838200" y="562882"/>
            <a:ext cx="10515600" cy="1325563"/>
          </a:xfrm>
        </p:spPr>
        <p:txBody>
          <a:bodyPr rtlCol="0"/>
          <a:lstStyle>
            <a:lvl1pPr algn="ctr">
              <a:defRPr b="0"/>
            </a:lvl1pPr>
          </a:lstStyle>
          <a:p>
            <a:pPr rtl="0"/>
            <a:r>
              <a:rPr lang="en-GB" noProof="0"/>
              <a:t>Comparison</a:t>
            </a:r>
          </a:p>
        </p:txBody>
      </p:sp>
    </p:spTree>
    <p:extLst>
      <p:ext uri="{BB962C8B-B14F-4D97-AF65-F5344CB8AC3E}">
        <p14:creationId xmlns:p14="http://schemas.microsoft.com/office/powerpoint/2010/main" val="1145859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hart Layout">
    <p:spTree>
      <p:nvGrpSpPr>
        <p:cNvPr id="1" name=""/>
        <p:cNvGrpSpPr/>
        <p:nvPr/>
      </p:nvGrpSpPr>
      <p:grpSpPr>
        <a:xfrm>
          <a:off x="0" y="0"/>
          <a:ext cx="0" cy="0"/>
          <a:chOff x="0" y="0"/>
          <a:chExt cx="0" cy="0"/>
        </a:xfrm>
      </p:grpSpPr>
      <p:sp>
        <p:nvSpPr>
          <p:cNvPr id="23" name="Oval 22">
            <a:extLst>
              <a:ext uri="{FF2B5EF4-FFF2-40B4-BE49-F238E27FC236}">
                <a16:creationId xmlns:a16="http://schemas.microsoft.com/office/drawing/2014/main" id="{99E16AA7-5075-3449-AB21-5E8037339A90}"/>
              </a:ext>
            </a:extLst>
          </p:cNvPr>
          <p:cNvSpPr/>
          <p:nvPr userDrawn="1"/>
        </p:nvSpPr>
        <p:spPr>
          <a:xfrm>
            <a:off x="5908548" y="6261006"/>
            <a:ext cx="374904" cy="374904"/>
          </a:xfrm>
          <a:prstGeom prst="ellipse">
            <a:avLst/>
          </a:prstGeom>
          <a:solidFill>
            <a:schemeClr val="bg2">
              <a:lumMod val="20000"/>
              <a:lumOff val="80000"/>
            </a:schemeClr>
          </a:solidFill>
          <a:ln w="25400" cap="flat">
            <a:solidFill>
              <a:schemeClr val="bg2"/>
            </a:solidFill>
            <a:prstDash val="solid"/>
            <a:miter/>
          </a:ln>
        </p:spPr>
        <p:txBody>
          <a:bodyPr rtlCol="0" anchor="ctr"/>
          <a:lstStyle/>
          <a:p>
            <a:pPr algn="l" rtl="0"/>
            <a:endParaRPr lang="en-GB" noProof="0"/>
          </a:p>
        </p:txBody>
      </p:sp>
      <p:sp>
        <p:nvSpPr>
          <p:cNvPr id="5" name="Slide Number Placeholder 4">
            <a:extLst>
              <a:ext uri="{FF2B5EF4-FFF2-40B4-BE49-F238E27FC236}">
                <a16:creationId xmlns:a16="http://schemas.microsoft.com/office/drawing/2014/main" id="{E523D6FB-BDF5-462B-9DFB-6A2531254435}"/>
              </a:ext>
            </a:extLst>
          </p:cNvPr>
          <p:cNvSpPr>
            <a:spLocks noGrp="1"/>
          </p:cNvSpPr>
          <p:nvPr>
            <p:ph type="sldNum" sz="quarter" idx="12"/>
          </p:nvPr>
        </p:nvSpPr>
        <p:spPr/>
        <p:txBody>
          <a:bodyPr rtlCol="0"/>
          <a:lstStyle/>
          <a:p>
            <a:pPr rtl="0"/>
            <a:fld id="{D495E168-DA5E-4888-8D8A-92B118324C14}" type="slidenum">
              <a:rPr lang="en-GB" noProof="0" smtClean="0"/>
              <a:pPr/>
              <a:t>‹#›</a:t>
            </a:fld>
            <a:endParaRPr lang="en-GB" noProof="0"/>
          </a:p>
        </p:txBody>
      </p:sp>
      <p:sp>
        <p:nvSpPr>
          <p:cNvPr id="3" name="Date Placeholder 2">
            <a:extLst>
              <a:ext uri="{FF2B5EF4-FFF2-40B4-BE49-F238E27FC236}">
                <a16:creationId xmlns:a16="http://schemas.microsoft.com/office/drawing/2014/main" id="{3CAFBD2F-FD90-4C8F-BEA1-91BB2D242EED}"/>
              </a:ext>
            </a:extLst>
          </p:cNvPr>
          <p:cNvSpPr>
            <a:spLocks noGrp="1"/>
          </p:cNvSpPr>
          <p:nvPr>
            <p:ph type="dt" sz="half" idx="10"/>
          </p:nvPr>
        </p:nvSpPr>
        <p:spPr/>
        <p:txBody>
          <a:bodyPr rtlCol="0"/>
          <a:lstStyle/>
          <a:p>
            <a:pPr rtl="0"/>
            <a:r>
              <a:rPr lang="en-GB" noProof="0"/>
              <a:t>DD/MM/20XX</a:t>
            </a:r>
          </a:p>
        </p:txBody>
      </p:sp>
      <p:sp>
        <p:nvSpPr>
          <p:cNvPr id="4" name="Footer Placeholder 3">
            <a:extLst>
              <a:ext uri="{FF2B5EF4-FFF2-40B4-BE49-F238E27FC236}">
                <a16:creationId xmlns:a16="http://schemas.microsoft.com/office/drawing/2014/main" id="{5F47FDA8-53F5-4098-B6D5-32456ABFAE67}"/>
              </a:ext>
            </a:extLst>
          </p:cNvPr>
          <p:cNvSpPr>
            <a:spLocks noGrp="1"/>
          </p:cNvSpPr>
          <p:nvPr>
            <p:ph type="ftr" sz="quarter" idx="11"/>
          </p:nvPr>
        </p:nvSpPr>
        <p:spPr/>
        <p:txBody>
          <a:bodyPr rtlCol="0"/>
          <a:lstStyle/>
          <a:p>
            <a:pPr rtl="0"/>
            <a:r>
              <a:rPr lang="en-GB" noProof="0"/>
              <a:t>ADD A FOOTER</a:t>
            </a:r>
          </a:p>
        </p:txBody>
      </p:sp>
      <p:sp>
        <p:nvSpPr>
          <p:cNvPr id="6" name="Chart Placeholder 18">
            <a:extLst>
              <a:ext uri="{FF2B5EF4-FFF2-40B4-BE49-F238E27FC236}">
                <a16:creationId xmlns:a16="http://schemas.microsoft.com/office/drawing/2014/main" id="{270B440B-C39E-47E6-9CBA-0BA4EB1EF522}"/>
              </a:ext>
            </a:extLst>
          </p:cNvPr>
          <p:cNvSpPr>
            <a:spLocks noGrp="1"/>
          </p:cNvSpPr>
          <p:nvPr>
            <p:ph type="chart" sz="quarter" idx="32"/>
          </p:nvPr>
        </p:nvSpPr>
        <p:spPr>
          <a:xfrm>
            <a:off x="6981371" y="1246188"/>
            <a:ext cx="4284663" cy="4365625"/>
          </a:xfrm>
        </p:spPr>
        <p:txBody>
          <a:bodyPr rtlCol="0" anchor="ctr" anchorCtr="0">
            <a:normAutofit/>
          </a:bodyPr>
          <a:lstStyle>
            <a:lvl1pPr marL="0" indent="0" algn="ctr">
              <a:buNone/>
              <a:defRPr sz="1600">
                <a:solidFill>
                  <a:schemeClr val="tx1">
                    <a:lumMod val="50000"/>
                    <a:lumOff val="50000"/>
                  </a:schemeClr>
                </a:solidFill>
              </a:defRPr>
            </a:lvl1pPr>
          </a:lstStyle>
          <a:p>
            <a:pPr rtl="0"/>
            <a:r>
              <a:rPr lang="en-US" noProof="0"/>
              <a:t>Click icon to add chart</a:t>
            </a:r>
            <a:endParaRPr lang="en-GB" noProof="0"/>
          </a:p>
        </p:txBody>
      </p:sp>
      <p:sp>
        <p:nvSpPr>
          <p:cNvPr id="8" name="Graphic 13">
            <a:extLst>
              <a:ext uri="{FF2B5EF4-FFF2-40B4-BE49-F238E27FC236}">
                <a16:creationId xmlns:a16="http://schemas.microsoft.com/office/drawing/2014/main" id="{1ED66CD9-A275-41A6-92EA-B32A8F51F472}"/>
              </a:ext>
            </a:extLst>
          </p:cNvPr>
          <p:cNvSpPr/>
          <p:nvPr userDrawn="1"/>
        </p:nvSpPr>
        <p:spPr>
          <a:xfrm>
            <a:off x="1949460" y="2168288"/>
            <a:ext cx="3123044" cy="139083"/>
          </a:xfrm>
          <a:custGeom>
            <a:avLst/>
            <a:gdLst>
              <a:gd name="connsiteX0" fmla="*/ 281882 w 3123043"/>
              <a:gd name="connsiteY0" fmla="*/ 78315 h 139082"/>
              <a:gd name="connsiteX1" fmla="*/ 12567 w 3123043"/>
              <a:gd name="connsiteY1" fmla="*/ 78315 h 139082"/>
              <a:gd name="connsiteX2" fmla="*/ 12567 w 3123043"/>
              <a:gd name="connsiteY2" fmla="*/ 65671 h 139082"/>
              <a:gd name="connsiteX3" fmla="*/ 1155576 w 3123043"/>
              <a:gd name="connsiteY3" fmla="*/ 65671 h 139082"/>
              <a:gd name="connsiteX4" fmla="*/ 1350292 w 3123043"/>
              <a:gd name="connsiteY4" fmla="*/ 12567 h 139082"/>
              <a:gd name="connsiteX5" fmla="*/ 1466616 w 3123043"/>
              <a:gd name="connsiteY5" fmla="*/ 65671 h 139082"/>
              <a:gd name="connsiteX6" fmla="*/ 1495697 w 3123043"/>
              <a:gd name="connsiteY6" fmla="*/ 65671 h 139082"/>
              <a:gd name="connsiteX7" fmla="*/ 1551330 w 3123043"/>
              <a:gd name="connsiteY7" fmla="*/ 15096 h 139082"/>
              <a:gd name="connsiteX8" fmla="*/ 1606963 w 3123043"/>
              <a:gd name="connsiteY8" fmla="*/ 65671 h 139082"/>
              <a:gd name="connsiteX9" fmla="*/ 1636044 w 3123043"/>
              <a:gd name="connsiteY9" fmla="*/ 65671 h 139082"/>
              <a:gd name="connsiteX10" fmla="*/ 1752368 w 3123043"/>
              <a:gd name="connsiteY10" fmla="*/ 12567 h 139082"/>
              <a:gd name="connsiteX11" fmla="*/ 1947084 w 3123043"/>
              <a:gd name="connsiteY11" fmla="*/ 65671 h 139082"/>
              <a:gd name="connsiteX12" fmla="*/ 3119174 w 3123043"/>
              <a:gd name="connsiteY12" fmla="*/ 65671 h 139082"/>
              <a:gd name="connsiteX13" fmla="*/ 3119174 w 3123043"/>
              <a:gd name="connsiteY13" fmla="*/ 78315 h 139082"/>
              <a:gd name="connsiteX14" fmla="*/ 2824571 w 3123043"/>
              <a:gd name="connsiteY14" fmla="*/ 78315 h 139082"/>
              <a:gd name="connsiteX15" fmla="*/ 2824571 w 3123043"/>
              <a:gd name="connsiteY15" fmla="*/ 79579 h 139082"/>
              <a:gd name="connsiteX16" fmla="*/ 2097546 w 3123043"/>
              <a:gd name="connsiteY16" fmla="*/ 78315 h 139082"/>
              <a:gd name="connsiteX17" fmla="*/ 1987544 w 3123043"/>
              <a:gd name="connsiteY17" fmla="*/ 78315 h 139082"/>
              <a:gd name="connsiteX18" fmla="*/ 1751103 w 3123043"/>
              <a:gd name="connsiteY18" fmla="*/ 131419 h 139082"/>
              <a:gd name="connsiteX19" fmla="*/ 1634780 w 3123043"/>
              <a:gd name="connsiteY19" fmla="*/ 78315 h 139082"/>
              <a:gd name="connsiteX20" fmla="*/ 1605699 w 3123043"/>
              <a:gd name="connsiteY20" fmla="*/ 78315 h 139082"/>
              <a:gd name="connsiteX21" fmla="*/ 1551330 w 3123043"/>
              <a:gd name="connsiteY21" fmla="*/ 128891 h 139082"/>
              <a:gd name="connsiteX22" fmla="*/ 1495697 w 3123043"/>
              <a:gd name="connsiteY22" fmla="*/ 78315 h 139082"/>
              <a:gd name="connsiteX23" fmla="*/ 1466616 w 3123043"/>
              <a:gd name="connsiteY23" fmla="*/ 78315 h 139082"/>
              <a:gd name="connsiteX24" fmla="*/ 1350292 w 3123043"/>
              <a:gd name="connsiteY24" fmla="*/ 131419 h 139082"/>
              <a:gd name="connsiteX25" fmla="*/ 1113851 w 3123043"/>
              <a:gd name="connsiteY25" fmla="*/ 78315 h 139082"/>
              <a:gd name="connsiteX26" fmla="*/ 1005113 w 3123043"/>
              <a:gd name="connsiteY26" fmla="*/ 78315 h 139082"/>
              <a:gd name="connsiteX27" fmla="*/ 281882 w 3123043"/>
              <a:gd name="connsiteY27" fmla="*/ 78315 h 139082"/>
              <a:gd name="connsiteX28" fmla="*/ 281882 w 3123043"/>
              <a:gd name="connsiteY28" fmla="*/ 78315 h 139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123043" h="139082">
                <a:moveTo>
                  <a:pt x="281882" y="78315"/>
                </a:moveTo>
                <a:lnTo>
                  <a:pt x="12567" y="78315"/>
                </a:lnTo>
                <a:lnTo>
                  <a:pt x="12567" y="65671"/>
                </a:lnTo>
                <a:lnTo>
                  <a:pt x="1155576" y="65671"/>
                </a:lnTo>
                <a:cubicBezTo>
                  <a:pt x="1260520" y="55556"/>
                  <a:pt x="1350292" y="12567"/>
                  <a:pt x="1350292" y="12567"/>
                </a:cubicBezTo>
                <a:cubicBezTo>
                  <a:pt x="1397074" y="47970"/>
                  <a:pt x="1440063" y="60614"/>
                  <a:pt x="1466616" y="65671"/>
                </a:cubicBezTo>
                <a:lnTo>
                  <a:pt x="1495697" y="65671"/>
                </a:lnTo>
                <a:cubicBezTo>
                  <a:pt x="1502019" y="23946"/>
                  <a:pt x="1534893" y="15096"/>
                  <a:pt x="1551330" y="15096"/>
                </a:cubicBezTo>
                <a:cubicBezTo>
                  <a:pt x="1567767" y="15096"/>
                  <a:pt x="1600641" y="23946"/>
                  <a:pt x="1606963" y="65671"/>
                </a:cubicBezTo>
                <a:lnTo>
                  <a:pt x="1636044" y="65671"/>
                </a:lnTo>
                <a:cubicBezTo>
                  <a:pt x="1662596" y="60614"/>
                  <a:pt x="1705585" y="46705"/>
                  <a:pt x="1752368" y="12567"/>
                </a:cubicBezTo>
                <a:cubicBezTo>
                  <a:pt x="1752368" y="12567"/>
                  <a:pt x="1842140" y="55556"/>
                  <a:pt x="1947084" y="65671"/>
                </a:cubicBezTo>
                <a:lnTo>
                  <a:pt x="3119174" y="65671"/>
                </a:lnTo>
                <a:lnTo>
                  <a:pt x="3119174" y="78315"/>
                </a:lnTo>
                <a:lnTo>
                  <a:pt x="2824571" y="78315"/>
                </a:lnTo>
                <a:lnTo>
                  <a:pt x="2824571" y="79579"/>
                </a:lnTo>
                <a:lnTo>
                  <a:pt x="2097546" y="78315"/>
                </a:lnTo>
                <a:lnTo>
                  <a:pt x="1987544" y="78315"/>
                </a:lnTo>
                <a:cubicBezTo>
                  <a:pt x="1867427" y="79579"/>
                  <a:pt x="1751103" y="131419"/>
                  <a:pt x="1751103" y="131419"/>
                </a:cubicBezTo>
                <a:cubicBezTo>
                  <a:pt x="1704321" y="96016"/>
                  <a:pt x="1661332" y="83373"/>
                  <a:pt x="1634780" y="78315"/>
                </a:cubicBezTo>
                <a:lnTo>
                  <a:pt x="1605699" y="78315"/>
                </a:lnTo>
                <a:cubicBezTo>
                  <a:pt x="1599377" y="118775"/>
                  <a:pt x="1567767" y="128891"/>
                  <a:pt x="1551330" y="128891"/>
                </a:cubicBezTo>
                <a:cubicBezTo>
                  <a:pt x="1534893" y="128891"/>
                  <a:pt x="1502019" y="121304"/>
                  <a:pt x="1495697" y="78315"/>
                </a:cubicBezTo>
                <a:lnTo>
                  <a:pt x="1466616" y="78315"/>
                </a:lnTo>
                <a:cubicBezTo>
                  <a:pt x="1440063" y="83373"/>
                  <a:pt x="1397074" y="97281"/>
                  <a:pt x="1350292" y="131419"/>
                </a:cubicBezTo>
                <a:cubicBezTo>
                  <a:pt x="1350292" y="131419"/>
                  <a:pt x="1235232" y="79579"/>
                  <a:pt x="1113851" y="78315"/>
                </a:cubicBezTo>
                <a:lnTo>
                  <a:pt x="1005113" y="78315"/>
                </a:lnTo>
                <a:lnTo>
                  <a:pt x="281882" y="78315"/>
                </a:lnTo>
                <a:lnTo>
                  <a:pt x="281882" y="78315"/>
                </a:lnTo>
                <a:close/>
              </a:path>
            </a:pathLst>
          </a:custGeom>
          <a:solidFill>
            <a:schemeClr val="bg2"/>
          </a:solidFill>
          <a:ln w="12623" cap="flat">
            <a:noFill/>
            <a:prstDash val="solid"/>
            <a:miter/>
          </a:ln>
        </p:spPr>
        <p:txBody>
          <a:bodyPr rtlCol="0" anchor="ctr"/>
          <a:lstStyle/>
          <a:p>
            <a:pPr rtl="0"/>
            <a:endParaRPr lang="en-GB" noProof="0"/>
          </a:p>
        </p:txBody>
      </p:sp>
      <p:sp>
        <p:nvSpPr>
          <p:cNvPr id="9" name="Text Placeholder 14">
            <a:extLst>
              <a:ext uri="{FF2B5EF4-FFF2-40B4-BE49-F238E27FC236}">
                <a16:creationId xmlns:a16="http://schemas.microsoft.com/office/drawing/2014/main" id="{B1A41807-9D03-4167-89E4-C5D1E8143661}"/>
              </a:ext>
            </a:extLst>
          </p:cNvPr>
          <p:cNvSpPr>
            <a:spLocks noGrp="1"/>
          </p:cNvSpPr>
          <p:nvPr>
            <p:ph type="body" sz="quarter" idx="14" hasCustomPrompt="1"/>
          </p:nvPr>
        </p:nvSpPr>
        <p:spPr>
          <a:xfrm>
            <a:off x="925966" y="2478695"/>
            <a:ext cx="5170033" cy="758536"/>
          </a:xfrm>
        </p:spPr>
        <p:txBody>
          <a:bodyPr rtlCol="0">
            <a:normAutofit/>
          </a:bodyPr>
          <a:lstStyle>
            <a:lvl1pPr marL="0" indent="0" algn="ctr">
              <a:buNone/>
              <a:defRPr sz="1800" b="0" i="0"/>
            </a:lvl1pPr>
          </a:lstStyle>
          <a:p>
            <a:pPr lvl="0" rtl="0"/>
            <a:r>
              <a:rPr lang="en-GB" noProof="0"/>
              <a:t>EDIT MASTER TEXT STYLES</a:t>
            </a:r>
          </a:p>
        </p:txBody>
      </p:sp>
      <p:sp>
        <p:nvSpPr>
          <p:cNvPr id="10" name="Title 1">
            <a:extLst>
              <a:ext uri="{FF2B5EF4-FFF2-40B4-BE49-F238E27FC236}">
                <a16:creationId xmlns:a16="http://schemas.microsoft.com/office/drawing/2014/main" id="{CBDF72AB-A1AE-464E-A9E1-C5CDA8D5CCFE}"/>
              </a:ext>
            </a:extLst>
          </p:cNvPr>
          <p:cNvSpPr>
            <a:spLocks noGrp="1"/>
          </p:cNvSpPr>
          <p:nvPr>
            <p:ph type="title" hasCustomPrompt="1"/>
          </p:nvPr>
        </p:nvSpPr>
        <p:spPr>
          <a:xfrm>
            <a:off x="1957858" y="1289573"/>
            <a:ext cx="3106248" cy="758536"/>
          </a:xfrm>
        </p:spPr>
        <p:txBody>
          <a:bodyPr lIns="0" tIns="0" rIns="0" bIns="0" rtlCol="0">
            <a:noAutofit/>
          </a:bodyPr>
          <a:lstStyle>
            <a:lvl1pPr algn="ctr">
              <a:defRPr/>
            </a:lvl1pPr>
          </a:lstStyle>
          <a:p>
            <a:pPr rtl="0"/>
            <a:r>
              <a:rPr lang="en-GB" noProof="0"/>
              <a:t>Chart Slide</a:t>
            </a:r>
          </a:p>
        </p:txBody>
      </p:sp>
      <p:sp>
        <p:nvSpPr>
          <p:cNvPr id="12" name="Text Placeholder 2">
            <a:extLst>
              <a:ext uri="{FF2B5EF4-FFF2-40B4-BE49-F238E27FC236}">
                <a16:creationId xmlns:a16="http://schemas.microsoft.com/office/drawing/2014/main" id="{B83C9A6F-A614-4B31-91D5-3B5CB932149C}"/>
              </a:ext>
            </a:extLst>
          </p:cNvPr>
          <p:cNvSpPr>
            <a:spLocks noGrp="1"/>
          </p:cNvSpPr>
          <p:nvPr>
            <p:ph type="body" idx="18" hasCustomPrompt="1"/>
          </p:nvPr>
        </p:nvSpPr>
        <p:spPr>
          <a:xfrm>
            <a:off x="2030497" y="3408555"/>
            <a:ext cx="1597889" cy="482453"/>
          </a:xfrm>
        </p:spPr>
        <p:txBody>
          <a:bodyPr rtlCol="0" anchor="b" anchorCtr="0">
            <a:normAutofit/>
          </a:bodyPr>
          <a:lstStyle>
            <a:lvl1pPr marL="0" indent="0">
              <a:buNone/>
              <a:defRPr sz="3500" b="0">
                <a:solidFill>
                  <a:schemeClr val="accent3"/>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en-GB" noProof="0"/>
              <a:t>30%</a:t>
            </a:r>
          </a:p>
        </p:txBody>
      </p:sp>
      <p:sp>
        <p:nvSpPr>
          <p:cNvPr id="13" name="Text Placeholder 26">
            <a:extLst>
              <a:ext uri="{FF2B5EF4-FFF2-40B4-BE49-F238E27FC236}">
                <a16:creationId xmlns:a16="http://schemas.microsoft.com/office/drawing/2014/main" id="{A985BA82-9C97-475F-8775-0F16D2FB4047}"/>
              </a:ext>
            </a:extLst>
          </p:cNvPr>
          <p:cNvSpPr>
            <a:spLocks noGrp="1"/>
          </p:cNvSpPr>
          <p:nvPr>
            <p:ph type="body" sz="quarter" idx="21" hasCustomPrompt="1"/>
          </p:nvPr>
        </p:nvSpPr>
        <p:spPr>
          <a:xfrm>
            <a:off x="2030498" y="3739108"/>
            <a:ext cx="1597889" cy="365125"/>
          </a:xfrm>
        </p:spPr>
        <p:txBody>
          <a:bodyPr rtlCol="0">
            <a:normAutofit/>
          </a:bodyPr>
          <a:lstStyle>
            <a:lvl1pPr marL="0" indent="0">
              <a:spcBef>
                <a:spcPts val="600"/>
              </a:spcBef>
              <a:buClr>
                <a:schemeClr val="accent3"/>
              </a:buClr>
              <a:buNone/>
              <a:defRPr sz="1600" b="0" i="0">
                <a:solidFill>
                  <a:schemeClr val="tx1">
                    <a:lumMod val="75000"/>
                    <a:lumOff val="25000"/>
                  </a:schemeClr>
                </a:solidFill>
              </a:defRPr>
            </a:lvl1pPr>
            <a:lvl2pPr>
              <a:defRPr>
                <a:solidFill>
                  <a:schemeClr val="tx1">
                    <a:lumMod val="50000"/>
                    <a:lumOff val="50000"/>
                  </a:schemeClr>
                </a:solidFill>
              </a:defRPr>
            </a:lvl2pPr>
            <a:lvl3pP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lvl="0" rtl="0"/>
            <a:r>
              <a:rPr lang="en-GB" noProof="0"/>
              <a:t>Category Title</a:t>
            </a:r>
          </a:p>
        </p:txBody>
      </p:sp>
      <p:sp>
        <p:nvSpPr>
          <p:cNvPr id="15" name="Text Placeholder 2">
            <a:extLst>
              <a:ext uri="{FF2B5EF4-FFF2-40B4-BE49-F238E27FC236}">
                <a16:creationId xmlns:a16="http://schemas.microsoft.com/office/drawing/2014/main" id="{E5376509-D29C-46DE-948E-15D430CE432A}"/>
              </a:ext>
            </a:extLst>
          </p:cNvPr>
          <p:cNvSpPr>
            <a:spLocks noGrp="1"/>
          </p:cNvSpPr>
          <p:nvPr>
            <p:ph type="body" idx="22" hasCustomPrompt="1"/>
          </p:nvPr>
        </p:nvSpPr>
        <p:spPr>
          <a:xfrm>
            <a:off x="2030522" y="4142228"/>
            <a:ext cx="1597889" cy="482452"/>
          </a:xfrm>
        </p:spPr>
        <p:txBody>
          <a:bodyPr rtlCol="0" anchor="b" anchorCtr="0">
            <a:normAutofit/>
          </a:bodyPr>
          <a:lstStyle>
            <a:lvl1pPr marL="0" indent="0">
              <a:buNone/>
              <a:defRPr sz="3500" b="0">
                <a:solidFill>
                  <a:schemeClr val="accent3"/>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en-GB" noProof="0"/>
              <a:t>10%</a:t>
            </a:r>
          </a:p>
        </p:txBody>
      </p:sp>
      <p:sp>
        <p:nvSpPr>
          <p:cNvPr id="16" name="Text Placeholder 26">
            <a:extLst>
              <a:ext uri="{FF2B5EF4-FFF2-40B4-BE49-F238E27FC236}">
                <a16:creationId xmlns:a16="http://schemas.microsoft.com/office/drawing/2014/main" id="{A581FA6A-566D-4068-A898-F86FB96D4A93}"/>
              </a:ext>
            </a:extLst>
          </p:cNvPr>
          <p:cNvSpPr>
            <a:spLocks noGrp="1"/>
          </p:cNvSpPr>
          <p:nvPr>
            <p:ph type="body" sz="quarter" idx="23" hasCustomPrompt="1"/>
          </p:nvPr>
        </p:nvSpPr>
        <p:spPr>
          <a:xfrm>
            <a:off x="2030523" y="4472778"/>
            <a:ext cx="1597889" cy="365125"/>
          </a:xfrm>
        </p:spPr>
        <p:txBody>
          <a:bodyPr rtlCol="0">
            <a:normAutofit/>
          </a:bodyPr>
          <a:lstStyle>
            <a:lvl1pPr marL="0" indent="0">
              <a:spcBef>
                <a:spcPts val="600"/>
              </a:spcBef>
              <a:buClr>
                <a:schemeClr val="accent3"/>
              </a:buClr>
              <a:buNone/>
              <a:defRPr sz="1600" b="0" i="0">
                <a:solidFill>
                  <a:schemeClr val="tx1">
                    <a:lumMod val="75000"/>
                    <a:lumOff val="25000"/>
                  </a:schemeClr>
                </a:solidFill>
              </a:defRPr>
            </a:lvl1pPr>
            <a:lvl2pPr>
              <a:defRPr>
                <a:solidFill>
                  <a:schemeClr val="tx1">
                    <a:lumMod val="50000"/>
                    <a:lumOff val="50000"/>
                  </a:schemeClr>
                </a:solidFill>
              </a:defRPr>
            </a:lvl2pPr>
            <a:lvl3pP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lvl="0" rtl="0"/>
            <a:r>
              <a:rPr lang="en-GB" noProof="0"/>
              <a:t>Category Title</a:t>
            </a:r>
          </a:p>
        </p:txBody>
      </p:sp>
      <p:sp>
        <p:nvSpPr>
          <p:cNvPr id="18" name="Text Placeholder 2">
            <a:extLst>
              <a:ext uri="{FF2B5EF4-FFF2-40B4-BE49-F238E27FC236}">
                <a16:creationId xmlns:a16="http://schemas.microsoft.com/office/drawing/2014/main" id="{503636CF-AD49-411E-BE27-63C28BDE068C}"/>
              </a:ext>
            </a:extLst>
          </p:cNvPr>
          <p:cNvSpPr>
            <a:spLocks noGrp="1"/>
          </p:cNvSpPr>
          <p:nvPr>
            <p:ph type="body" idx="24" hasCustomPrompt="1"/>
          </p:nvPr>
        </p:nvSpPr>
        <p:spPr>
          <a:xfrm>
            <a:off x="3970011" y="3408555"/>
            <a:ext cx="1597889" cy="482453"/>
          </a:xfrm>
        </p:spPr>
        <p:txBody>
          <a:bodyPr rtlCol="0" anchor="b" anchorCtr="0">
            <a:normAutofit/>
          </a:bodyPr>
          <a:lstStyle>
            <a:lvl1pPr marL="0" indent="0">
              <a:buNone/>
              <a:defRPr sz="3500" b="0">
                <a:solidFill>
                  <a:schemeClr val="accent3"/>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en-GB" noProof="0"/>
              <a:t>25%</a:t>
            </a:r>
          </a:p>
        </p:txBody>
      </p:sp>
      <p:sp>
        <p:nvSpPr>
          <p:cNvPr id="19" name="Text Placeholder 26">
            <a:extLst>
              <a:ext uri="{FF2B5EF4-FFF2-40B4-BE49-F238E27FC236}">
                <a16:creationId xmlns:a16="http://schemas.microsoft.com/office/drawing/2014/main" id="{F2C67681-C89E-4F74-A7C1-BD0812A9422A}"/>
              </a:ext>
            </a:extLst>
          </p:cNvPr>
          <p:cNvSpPr>
            <a:spLocks noGrp="1"/>
          </p:cNvSpPr>
          <p:nvPr>
            <p:ph type="body" sz="quarter" idx="25" hasCustomPrompt="1"/>
          </p:nvPr>
        </p:nvSpPr>
        <p:spPr>
          <a:xfrm>
            <a:off x="3970012" y="3739108"/>
            <a:ext cx="1597889" cy="365125"/>
          </a:xfrm>
        </p:spPr>
        <p:txBody>
          <a:bodyPr rtlCol="0">
            <a:normAutofit/>
          </a:bodyPr>
          <a:lstStyle>
            <a:lvl1pPr marL="0" indent="0">
              <a:spcBef>
                <a:spcPts val="600"/>
              </a:spcBef>
              <a:buClr>
                <a:schemeClr val="accent3"/>
              </a:buClr>
              <a:buNone/>
              <a:defRPr sz="1600" b="0" i="0">
                <a:solidFill>
                  <a:schemeClr val="tx1">
                    <a:lumMod val="75000"/>
                    <a:lumOff val="25000"/>
                  </a:schemeClr>
                </a:solidFill>
              </a:defRPr>
            </a:lvl1pPr>
            <a:lvl2pPr>
              <a:defRPr>
                <a:solidFill>
                  <a:schemeClr val="tx1">
                    <a:lumMod val="50000"/>
                    <a:lumOff val="50000"/>
                  </a:schemeClr>
                </a:solidFill>
              </a:defRPr>
            </a:lvl2pPr>
            <a:lvl3pP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lvl="0" rtl="0"/>
            <a:r>
              <a:rPr lang="en-GB" noProof="0"/>
              <a:t>Category Title</a:t>
            </a:r>
          </a:p>
        </p:txBody>
      </p:sp>
      <p:sp>
        <p:nvSpPr>
          <p:cNvPr id="21" name="Text Placeholder 2">
            <a:extLst>
              <a:ext uri="{FF2B5EF4-FFF2-40B4-BE49-F238E27FC236}">
                <a16:creationId xmlns:a16="http://schemas.microsoft.com/office/drawing/2014/main" id="{5742559E-6662-49A7-A091-9472A31ED26B}"/>
              </a:ext>
            </a:extLst>
          </p:cNvPr>
          <p:cNvSpPr>
            <a:spLocks noGrp="1"/>
          </p:cNvSpPr>
          <p:nvPr>
            <p:ph type="body" idx="26" hasCustomPrompt="1"/>
          </p:nvPr>
        </p:nvSpPr>
        <p:spPr>
          <a:xfrm>
            <a:off x="3970036" y="4142228"/>
            <a:ext cx="1597889" cy="482452"/>
          </a:xfrm>
        </p:spPr>
        <p:txBody>
          <a:bodyPr rtlCol="0" anchor="b" anchorCtr="0">
            <a:normAutofit/>
          </a:bodyPr>
          <a:lstStyle>
            <a:lvl1pPr marL="0" indent="0">
              <a:buNone/>
              <a:defRPr sz="3500" b="0">
                <a:solidFill>
                  <a:schemeClr val="accent3"/>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en-GB" noProof="0"/>
              <a:t>10%</a:t>
            </a:r>
          </a:p>
        </p:txBody>
      </p:sp>
      <p:sp>
        <p:nvSpPr>
          <p:cNvPr id="22" name="Text Placeholder 26">
            <a:extLst>
              <a:ext uri="{FF2B5EF4-FFF2-40B4-BE49-F238E27FC236}">
                <a16:creationId xmlns:a16="http://schemas.microsoft.com/office/drawing/2014/main" id="{E514B383-1886-4E45-9DB3-6DF4FFCA6FCD}"/>
              </a:ext>
            </a:extLst>
          </p:cNvPr>
          <p:cNvSpPr>
            <a:spLocks noGrp="1"/>
          </p:cNvSpPr>
          <p:nvPr>
            <p:ph type="body" sz="quarter" idx="27" hasCustomPrompt="1"/>
          </p:nvPr>
        </p:nvSpPr>
        <p:spPr>
          <a:xfrm>
            <a:off x="3970037" y="4472779"/>
            <a:ext cx="1597889" cy="365125"/>
          </a:xfrm>
        </p:spPr>
        <p:txBody>
          <a:bodyPr rtlCol="0">
            <a:normAutofit/>
          </a:bodyPr>
          <a:lstStyle>
            <a:lvl1pPr marL="0" indent="0">
              <a:spcBef>
                <a:spcPts val="600"/>
              </a:spcBef>
              <a:buClr>
                <a:schemeClr val="accent3"/>
              </a:buClr>
              <a:buNone/>
              <a:defRPr sz="1600" b="0" i="0">
                <a:solidFill>
                  <a:schemeClr val="tx1">
                    <a:lumMod val="75000"/>
                    <a:lumOff val="25000"/>
                  </a:schemeClr>
                </a:solidFill>
              </a:defRPr>
            </a:lvl1pPr>
            <a:lvl2pPr>
              <a:defRPr>
                <a:solidFill>
                  <a:schemeClr val="tx1">
                    <a:lumMod val="50000"/>
                    <a:lumOff val="50000"/>
                  </a:schemeClr>
                </a:solidFill>
              </a:defRPr>
            </a:lvl2pPr>
            <a:lvl3pP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lvl="0" rtl="0"/>
            <a:r>
              <a:rPr lang="en-GB" noProof="0"/>
              <a:t>Category Title</a:t>
            </a:r>
          </a:p>
        </p:txBody>
      </p:sp>
      <p:sp>
        <p:nvSpPr>
          <p:cNvPr id="24" name="Text Placeholder 2">
            <a:extLst>
              <a:ext uri="{FF2B5EF4-FFF2-40B4-BE49-F238E27FC236}">
                <a16:creationId xmlns:a16="http://schemas.microsoft.com/office/drawing/2014/main" id="{2734F2A5-6B16-40E3-8EBB-0E1A0984BAB7}"/>
              </a:ext>
            </a:extLst>
          </p:cNvPr>
          <p:cNvSpPr>
            <a:spLocks noGrp="1"/>
          </p:cNvSpPr>
          <p:nvPr>
            <p:ph type="body" idx="28" hasCustomPrompt="1"/>
          </p:nvPr>
        </p:nvSpPr>
        <p:spPr>
          <a:xfrm>
            <a:off x="2030497" y="4875898"/>
            <a:ext cx="1597889" cy="482452"/>
          </a:xfrm>
        </p:spPr>
        <p:txBody>
          <a:bodyPr rtlCol="0" anchor="b" anchorCtr="0">
            <a:normAutofit/>
          </a:bodyPr>
          <a:lstStyle>
            <a:lvl1pPr marL="0" indent="0">
              <a:buNone/>
              <a:defRPr sz="3500" b="0">
                <a:solidFill>
                  <a:schemeClr val="accent3"/>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en-GB" noProof="0"/>
              <a:t>20%</a:t>
            </a:r>
          </a:p>
        </p:txBody>
      </p:sp>
      <p:sp>
        <p:nvSpPr>
          <p:cNvPr id="25" name="Text Placeholder 26">
            <a:extLst>
              <a:ext uri="{FF2B5EF4-FFF2-40B4-BE49-F238E27FC236}">
                <a16:creationId xmlns:a16="http://schemas.microsoft.com/office/drawing/2014/main" id="{01D6AF2B-2CA0-4F6A-9C29-4AE73FCAB4E2}"/>
              </a:ext>
            </a:extLst>
          </p:cNvPr>
          <p:cNvSpPr>
            <a:spLocks noGrp="1"/>
          </p:cNvSpPr>
          <p:nvPr>
            <p:ph type="body" sz="quarter" idx="29" hasCustomPrompt="1"/>
          </p:nvPr>
        </p:nvSpPr>
        <p:spPr>
          <a:xfrm>
            <a:off x="2030498" y="5206449"/>
            <a:ext cx="1597889" cy="365125"/>
          </a:xfrm>
        </p:spPr>
        <p:txBody>
          <a:bodyPr rtlCol="0">
            <a:normAutofit/>
          </a:bodyPr>
          <a:lstStyle>
            <a:lvl1pPr marL="0" indent="0">
              <a:spcBef>
                <a:spcPts val="600"/>
              </a:spcBef>
              <a:buClr>
                <a:schemeClr val="accent3"/>
              </a:buClr>
              <a:buNone/>
              <a:defRPr sz="1600" b="0" i="0">
                <a:solidFill>
                  <a:schemeClr val="tx1">
                    <a:lumMod val="75000"/>
                    <a:lumOff val="25000"/>
                  </a:schemeClr>
                </a:solidFill>
              </a:defRPr>
            </a:lvl1pPr>
            <a:lvl2pPr>
              <a:defRPr>
                <a:solidFill>
                  <a:schemeClr val="tx1">
                    <a:lumMod val="50000"/>
                    <a:lumOff val="50000"/>
                  </a:schemeClr>
                </a:solidFill>
              </a:defRPr>
            </a:lvl2pPr>
            <a:lvl3pP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lvl="0" rtl="0"/>
            <a:r>
              <a:rPr lang="en-GB" noProof="0"/>
              <a:t>Category Title</a:t>
            </a:r>
          </a:p>
        </p:txBody>
      </p:sp>
      <p:sp>
        <p:nvSpPr>
          <p:cNvPr id="27" name="Text Placeholder 2">
            <a:extLst>
              <a:ext uri="{FF2B5EF4-FFF2-40B4-BE49-F238E27FC236}">
                <a16:creationId xmlns:a16="http://schemas.microsoft.com/office/drawing/2014/main" id="{C3E000C2-49D4-4D64-860A-0DB29B389387}"/>
              </a:ext>
            </a:extLst>
          </p:cNvPr>
          <p:cNvSpPr>
            <a:spLocks noGrp="1"/>
          </p:cNvSpPr>
          <p:nvPr>
            <p:ph type="body" idx="30" hasCustomPrompt="1"/>
          </p:nvPr>
        </p:nvSpPr>
        <p:spPr>
          <a:xfrm>
            <a:off x="3970037" y="4875898"/>
            <a:ext cx="1597889" cy="482452"/>
          </a:xfrm>
        </p:spPr>
        <p:txBody>
          <a:bodyPr rtlCol="0" anchor="b" anchorCtr="0">
            <a:noAutofit/>
          </a:bodyPr>
          <a:lstStyle>
            <a:lvl1pPr marL="0" indent="0">
              <a:buNone/>
              <a:defRPr sz="3500" b="0">
                <a:solidFill>
                  <a:schemeClr val="accent3"/>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en-GB" noProof="0"/>
              <a:t>5%</a:t>
            </a:r>
          </a:p>
        </p:txBody>
      </p:sp>
      <p:sp>
        <p:nvSpPr>
          <p:cNvPr id="28" name="Text Placeholder 26">
            <a:extLst>
              <a:ext uri="{FF2B5EF4-FFF2-40B4-BE49-F238E27FC236}">
                <a16:creationId xmlns:a16="http://schemas.microsoft.com/office/drawing/2014/main" id="{4A6CF106-F60C-46A1-BD17-8EC35A637A7C}"/>
              </a:ext>
            </a:extLst>
          </p:cNvPr>
          <p:cNvSpPr>
            <a:spLocks noGrp="1"/>
          </p:cNvSpPr>
          <p:nvPr>
            <p:ph type="body" sz="quarter" idx="31" hasCustomPrompt="1"/>
          </p:nvPr>
        </p:nvSpPr>
        <p:spPr>
          <a:xfrm>
            <a:off x="3970037" y="5206449"/>
            <a:ext cx="1597889" cy="365125"/>
          </a:xfrm>
        </p:spPr>
        <p:txBody>
          <a:bodyPr rtlCol="0">
            <a:normAutofit/>
          </a:bodyPr>
          <a:lstStyle>
            <a:lvl1pPr marL="0" indent="0">
              <a:spcBef>
                <a:spcPts val="600"/>
              </a:spcBef>
              <a:buClr>
                <a:schemeClr val="accent3"/>
              </a:buClr>
              <a:buNone/>
              <a:defRPr sz="1600" b="0" i="0">
                <a:solidFill>
                  <a:schemeClr val="tx1">
                    <a:lumMod val="75000"/>
                    <a:lumOff val="25000"/>
                  </a:schemeClr>
                </a:solidFill>
              </a:defRPr>
            </a:lvl1pPr>
            <a:lvl2pPr>
              <a:defRPr>
                <a:solidFill>
                  <a:schemeClr val="tx1">
                    <a:lumMod val="50000"/>
                    <a:lumOff val="50000"/>
                  </a:schemeClr>
                </a:solidFill>
              </a:defRPr>
            </a:lvl2pPr>
            <a:lvl3pP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lvl="0" rtl="0"/>
            <a:r>
              <a:rPr lang="en-GB" noProof="0"/>
              <a:t>Category Title</a:t>
            </a:r>
          </a:p>
        </p:txBody>
      </p:sp>
    </p:spTree>
    <p:extLst>
      <p:ext uri="{BB962C8B-B14F-4D97-AF65-F5344CB8AC3E}">
        <p14:creationId xmlns:p14="http://schemas.microsoft.com/office/powerpoint/2010/main" val="28472518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able Layout">
    <p:spTree>
      <p:nvGrpSpPr>
        <p:cNvPr id="1" name=""/>
        <p:cNvGrpSpPr/>
        <p:nvPr/>
      </p:nvGrpSpPr>
      <p:grpSpPr>
        <a:xfrm>
          <a:off x="0" y="0"/>
          <a:ext cx="0" cy="0"/>
          <a:chOff x="0" y="0"/>
          <a:chExt cx="0" cy="0"/>
        </a:xfrm>
      </p:grpSpPr>
      <p:sp>
        <p:nvSpPr>
          <p:cNvPr id="10" name="Oval 9">
            <a:extLst>
              <a:ext uri="{FF2B5EF4-FFF2-40B4-BE49-F238E27FC236}">
                <a16:creationId xmlns:a16="http://schemas.microsoft.com/office/drawing/2014/main" id="{FB049D0D-CE60-8E46-896A-1F4E3E51AABC}"/>
              </a:ext>
            </a:extLst>
          </p:cNvPr>
          <p:cNvSpPr/>
          <p:nvPr userDrawn="1"/>
        </p:nvSpPr>
        <p:spPr>
          <a:xfrm>
            <a:off x="5908548" y="6261006"/>
            <a:ext cx="374904" cy="374904"/>
          </a:xfrm>
          <a:prstGeom prst="ellipse">
            <a:avLst/>
          </a:prstGeom>
          <a:solidFill>
            <a:schemeClr val="bg2">
              <a:lumMod val="20000"/>
              <a:lumOff val="80000"/>
            </a:schemeClr>
          </a:solidFill>
          <a:ln w="25400" cap="flat">
            <a:solidFill>
              <a:schemeClr val="bg2"/>
            </a:solidFill>
            <a:prstDash val="solid"/>
            <a:miter/>
          </a:ln>
        </p:spPr>
        <p:txBody>
          <a:bodyPr rtlCol="0" anchor="ctr"/>
          <a:lstStyle/>
          <a:p>
            <a:pPr algn="l" rtl="0"/>
            <a:endParaRPr lang="en-GB" noProof="0"/>
          </a:p>
        </p:txBody>
      </p:sp>
      <p:sp>
        <p:nvSpPr>
          <p:cNvPr id="5" name="Slide Number Placeholder 4">
            <a:extLst>
              <a:ext uri="{FF2B5EF4-FFF2-40B4-BE49-F238E27FC236}">
                <a16:creationId xmlns:a16="http://schemas.microsoft.com/office/drawing/2014/main" id="{DE288F71-122C-49D4-9750-104A0F9BA30E}"/>
              </a:ext>
            </a:extLst>
          </p:cNvPr>
          <p:cNvSpPr>
            <a:spLocks noGrp="1"/>
          </p:cNvSpPr>
          <p:nvPr>
            <p:ph type="sldNum" sz="quarter" idx="12"/>
          </p:nvPr>
        </p:nvSpPr>
        <p:spPr/>
        <p:txBody>
          <a:bodyPr rtlCol="0"/>
          <a:lstStyle/>
          <a:p>
            <a:pPr rtl="0"/>
            <a:fld id="{D495E168-DA5E-4888-8D8A-92B118324C14}" type="slidenum">
              <a:rPr lang="en-GB" noProof="0" smtClean="0"/>
              <a:pPr/>
              <a:t>‹#›</a:t>
            </a:fld>
            <a:endParaRPr lang="en-GB" noProof="0"/>
          </a:p>
        </p:txBody>
      </p:sp>
      <p:sp>
        <p:nvSpPr>
          <p:cNvPr id="3" name="Date Placeholder 2">
            <a:extLst>
              <a:ext uri="{FF2B5EF4-FFF2-40B4-BE49-F238E27FC236}">
                <a16:creationId xmlns:a16="http://schemas.microsoft.com/office/drawing/2014/main" id="{67A81471-D048-496A-9DA4-EDB335843A90}"/>
              </a:ext>
            </a:extLst>
          </p:cNvPr>
          <p:cNvSpPr>
            <a:spLocks noGrp="1"/>
          </p:cNvSpPr>
          <p:nvPr>
            <p:ph type="dt" sz="half" idx="10"/>
          </p:nvPr>
        </p:nvSpPr>
        <p:spPr/>
        <p:txBody>
          <a:bodyPr rtlCol="0"/>
          <a:lstStyle/>
          <a:p>
            <a:pPr rtl="0"/>
            <a:r>
              <a:rPr lang="en-GB" noProof="0"/>
              <a:t>DD/MM/20XX</a:t>
            </a:r>
          </a:p>
        </p:txBody>
      </p:sp>
      <p:sp>
        <p:nvSpPr>
          <p:cNvPr id="4" name="Footer Placeholder 3">
            <a:extLst>
              <a:ext uri="{FF2B5EF4-FFF2-40B4-BE49-F238E27FC236}">
                <a16:creationId xmlns:a16="http://schemas.microsoft.com/office/drawing/2014/main" id="{ABADBAE1-8416-4A24-B332-BA35F9D581F0}"/>
              </a:ext>
            </a:extLst>
          </p:cNvPr>
          <p:cNvSpPr>
            <a:spLocks noGrp="1"/>
          </p:cNvSpPr>
          <p:nvPr>
            <p:ph type="ftr" sz="quarter" idx="11"/>
          </p:nvPr>
        </p:nvSpPr>
        <p:spPr/>
        <p:txBody>
          <a:bodyPr rtlCol="0"/>
          <a:lstStyle/>
          <a:p>
            <a:pPr rtl="0"/>
            <a:r>
              <a:rPr lang="en-GB" noProof="0"/>
              <a:t>ADD A FOOTER</a:t>
            </a:r>
          </a:p>
        </p:txBody>
      </p:sp>
      <p:sp>
        <p:nvSpPr>
          <p:cNvPr id="7" name="Text Placeholder 14">
            <a:extLst>
              <a:ext uri="{FF2B5EF4-FFF2-40B4-BE49-F238E27FC236}">
                <a16:creationId xmlns:a16="http://schemas.microsoft.com/office/drawing/2014/main" id="{B9AF1F95-7091-4B50-892C-55F8B5B9AC86}"/>
              </a:ext>
            </a:extLst>
          </p:cNvPr>
          <p:cNvSpPr>
            <a:spLocks noGrp="1"/>
          </p:cNvSpPr>
          <p:nvPr>
            <p:ph type="body" sz="quarter" idx="13" hasCustomPrompt="1"/>
          </p:nvPr>
        </p:nvSpPr>
        <p:spPr>
          <a:xfrm>
            <a:off x="8291145" y="3029751"/>
            <a:ext cx="2825496" cy="2144162"/>
          </a:xfrm>
        </p:spPr>
        <p:txBody>
          <a:bodyPr rtlCol="0">
            <a:normAutofit/>
          </a:bodyPr>
          <a:lstStyle>
            <a:lvl1pPr marL="0" indent="0" algn="ctr">
              <a:buNone/>
              <a:defRPr sz="1800" b="0" i="0"/>
            </a:lvl1pPr>
          </a:lstStyle>
          <a:p>
            <a:pPr lvl="0" rtl="0"/>
            <a:r>
              <a:rPr lang="en-GB" noProof="0"/>
              <a:t>EDIT MASTER TEXT STYLES</a:t>
            </a:r>
          </a:p>
        </p:txBody>
      </p:sp>
      <p:sp>
        <p:nvSpPr>
          <p:cNvPr id="9" name="Title 1">
            <a:extLst>
              <a:ext uri="{FF2B5EF4-FFF2-40B4-BE49-F238E27FC236}">
                <a16:creationId xmlns:a16="http://schemas.microsoft.com/office/drawing/2014/main" id="{77DE3589-2C45-437A-BDA9-55A9B8859FF7}"/>
              </a:ext>
            </a:extLst>
          </p:cNvPr>
          <p:cNvSpPr>
            <a:spLocks noGrp="1"/>
          </p:cNvSpPr>
          <p:nvPr>
            <p:ph type="title" hasCustomPrompt="1"/>
          </p:nvPr>
        </p:nvSpPr>
        <p:spPr>
          <a:xfrm>
            <a:off x="8291145" y="1868285"/>
            <a:ext cx="2825496" cy="718222"/>
          </a:xfrm>
        </p:spPr>
        <p:txBody>
          <a:bodyPr rtlCol="0"/>
          <a:lstStyle>
            <a:lvl1pPr algn="ctr">
              <a:defRPr/>
            </a:lvl1pPr>
          </a:lstStyle>
          <a:p>
            <a:pPr rtl="0"/>
            <a:r>
              <a:rPr lang="en-GB" noProof="0"/>
              <a:t>Table Slide</a:t>
            </a:r>
          </a:p>
        </p:txBody>
      </p:sp>
      <p:sp>
        <p:nvSpPr>
          <p:cNvPr id="15" name="Graphic 12">
            <a:extLst>
              <a:ext uri="{FF2B5EF4-FFF2-40B4-BE49-F238E27FC236}">
                <a16:creationId xmlns:a16="http://schemas.microsoft.com/office/drawing/2014/main" id="{6161C347-CD23-4D4F-981D-1C8457111EA8}"/>
              </a:ext>
            </a:extLst>
          </p:cNvPr>
          <p:cNvSpPr/>
          <p:nvPr userDrawn="1"/>
        </p:nvSpPr>
        <p:spPr>
          <a:xfrm>
            <a:off x="8340351" y="2726976"/>
            <a:ext cx="2727084" cy="139525"/>
          </a:xfrm>
          <a:custGeom>
            <a:avLst/>
            <a:gdLst>
              <a:gd name="connsiteX0" fmla="*/ 67167 w 2727084"/>
              <a:gd name="connsiteY0" fmla="*/ 78582 h 139525"/>
              <a:gd name="connsiteX1" fmla="*/ 12625 w 2727084"/>
              <a:gd name="connsiteY1" fmla="*/ 78582 h 139525"/>
              <a:gd name="connsiteX2" fmla="*/ 12625 w 2727084"/>
              <a:gd name="connsiteY2" fmla="*/ 65898 h 139525"/>
              <a:gd name="connsiteX3" fmla="*/ 956323 w 2727084"/>
              <a:gd name="connsiteY3" fmla="*/ 65898 h 139525"/>
              <a:gd name="connsiteX4" fmla="*/ 1151658 w 2727084"/>
              <a:gd name="connsiteY4" fmla="*/ 12625 h 139525"/>
              <a:gd name="connsiteX5" fmla="*/ 1268352 w 2727084"/>
              <a:gd name="connsiteY5" fmla="*/ 65898 h 139525"/>
              <a:gd name="connsiteX6" fmla="*/ 1297526 w 2727084"/>
              <a:gd name="connsiteY6" fmla="*/ 65898 h 139525"/>
              <a:gd name="connsiteX7" fmla="*/ 1353336 w 2727084"/>
              <a:gd name="connsiteY7" fmla="*/ 15162 h 139525"/>
              <a:gd name="connsiteX8" fmla="*/ 1409146 w 2727084"/>
              <a:gd name="connsiteY8" fmla="*/ 65898 h 139525"/>
              <a:gd name="connsiteX9" fmla="*/ 1438319 w 2727084"/>
              <a:gd name="connsiteY9" fmla="*/ 65898 h 139525"/>
              <a:gd name="connsiteX10" fmla="*/ 1555013 w 2727084"/>
              <a:gd name="connsiteY10" fmla="*/ 12625 h 139525"/>
              <a:gd name="connsiteX11" fmla="*/ 1750348 w 2727084"/>
              <a:gd name="connsiteY11" fmla="*/ 65898 h 139525"/>
              <a:gd name="connsiteX12" fmla="*/ 2723220 w 2727084"/>
              <a:gd name="connsiteY12" fmla="*/ 65898 h 139525"/>
              <a:gd name="connsiteX13" fmla="*/ 2723220 w 2727084"/>
              <a:gd name="connsiteY13" fmla="*/ 78582 h 139525"/>
              <a:gd name="connsiteX14" fmla="*/ 2630626 w 2727084"/>
              <a:gd name="connsiteY14" fmla="*/ 78582 h 139525"/>
              <a:gd name="connsiteX15" fmla="*/ 2630626 w 2727084"/>
              <a:gd name="connsiteY15" fmla="*/ 79851 h 139525"/>
              <a:gd name="connsiteX16" fmla="*/ 1901289 w 2727084"/>
              <a:gd name="connsiteY16" fmla="*/ 78582 h 139525"/>
              <a:gd name="connsiteX17" fmla="*/ 1790937 w 2727084"/>
              <a:gd name="connsiteY17" fmla="*/ 78582 h 139525"/>
              <a:gd name="connsiteX18" fmla="*/ 1553745 w 2727084"/>
              <a:gd name="connsiteY18" fmla="*/ 131855 h 139525"/>
              <a:gd name="connsiteX19" fmla="*/ 1437051 w 2727084"/>
              <a:gd name="connsiteY19" fmla="*/ 78582 h 139525"/>
              <a:gd name="connsiteX20" fmla="*/ 1407877 w 2727084"/>
              <a:gd name="connsiteY20" fmla="*/ 78582 h 139525"/>
              <a:gd name="connsiteX21" fmla="*/ 1353336 w 2727084"/>
              <a:gd name="connsiteY21" fmla="*/ 129319 h 139525"/>
              <a:gd name="connsiteX22" fmla="*/ 1297526 w 2727084"/>
              <a:gd name="connsiteY22" fmla="*/ 78582 h 139525"/>
              <a:gd name="connsiteX23" fmla="*/ 1268352 w 2727084"/>
              <a:gd name="connsiteY23" fmla="*/ 78582 h 139525"/>
              <a:gd name="connsiteX24" fmla="*/ 1151658 w 2727084"/>
              <a:gd name="connsiteY24" fmla="*/ 131855 h 139525"/>
              <a:gd name="connsiteX25" fmla="*/ 914465 w 2727084"/>
              <a:gd name="connsiteY25" fmla="*/ 78582 h 139525"/>
              <a:gd name="connsiteX26" fmla="*/ 805382 w 2727084"/>
              <a:gd name="connsiteY26" fmla="*/ 78582 h 139525"/>
              <a:gd name="connsiteX27" fmla="*/ 67167 w 2727084"/>
              <a:gd name="connsiteY27" fmla="*/ 78582 h 139525"/>
              <a:gd name="connsiteX28" fmla="*/ 67167 w 2727084"/>
              <a:gd name="connsiteY28" fmla="*/ 78582 h 13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727084" h="139525">
                <a:moveTo>
                  <a:pt x="67167" y="78582"/>
                </a:moveTo>
                <a:lnTo>
                  <a:pt x="12625" y="78582"/>
                </a:lnTo>
                <a:lnTo>
                  <a:pt x="12625" y="65898"/>
                </a:lnTo>
                <a:lnTo>
                  <a:pt x="956323" y="65898"/>
                </a:lnTo>
                <a:cubicBezTo>
                  <a:pt x="1061601" y="55751"/>
                  <a:pt x="1151658" y="12625"/>
                  <a:pt x="1151658" y="12625"/>
                </a:cubicBezTo>
                <a:cubicBezTo>
                  <a:pt x="1198589" y="48140"/>
                  <a:pt x="1241715" y="60824"/>
                  <a:pt x="1268352" y="65898"/>
                </a:cubicBezTo>
                <a:lnTo>
                  <a:pt x="1297526" y="65898"/>
                </a:lnTo>
                <a:cubicBezTo>
                  <a:pt x="1303868" y="24041"/>
                  <a:pt x="1336846" y="15162"/>
                  <a:pt x="1353336" y="15162"/>
                </a:cubicBezTo>
                <a:cubicBezTo>
                  <a:pt x="1369825" y="15162"/>
                  <a:pt x="1402804" y="24041"/>
                  <a:pt x="1409146" y="65898"/>
                </a:cubicBezTo>
                <a:lnTo>
                  <a:pt x="1438319" y="65898"/>
                </a:lnTo>
                <a:cubicBezTo>
                  <a:pt x="1464956" y="60824"/>
                  <a:pt x="1508082" y="46872"/>
                  <a:pt x="1555013" y="12625"/>
                </a:cubicBezTo>
                <a:cubicBezTo>
                  <a:pt x="1555013" y="12625"/>
                  <a:pt x="1645070" y="55751"/>
                  <a:pt x="1750348" y="65898"/>
                </a:cubicBezTo>
                <a:lnTo>
                  <a:pt x="2723220" y="65898"/>
                </a:lnTo>
                <a:lnTo>
                  <a:pt x="2723220" y="78582"/>
                </a:lnTo>
                <a:lnTo>
                  <a:pt x="2630626" y="78582"/>
                </a:lnTo>
                <a:lnTo>
                  <a:pt x="2630626" y="79851"/>
                </a:lnTo>
                <a:lnTo>
                  <a:pt x="1901289" y="78582"/>
                </a:lnTo>
                <a:lnTo>
                  <a:pt x="1790937" y="78582"/>
                </a:lnTo>
                <a:cubicBezTo>
                  <a:pt x="1670438" y="79851"/>
                  <a:pt x="1553745" y="131855"/>
                  <a:pt x="1553745" y="131855"/>
                </a:cubicBezTo>
                <a:cubicBezTo>
                  <a:pt x="1506813" y="96340"/>
                  <a:pt x="1463687" y="83656"/>
                  <a:pt x="1437051" y="78582"/>
                </a:cubicBezTo>
                <a:lnTo>
                  <a:pt x="1407877" y="78582"/>
                </a:lnTo>
                <a:cubicBezTo>
                  <a:pt x="1401535" y="119171"/>
                  <a:pt x="1369825" y="129319"/>
                  <a:pt x="1353336" y="129319"/>
                </a:cubicBezTo>
                <a:cubicBezTo>
                  <a:pt x="1336846" y="129319"/>
                  <a:pt x="1303868" y="121708"/>
                  <a:pt x="1297526" y="78582"/>
                </a:cubicBezTo>
                <a:lnTo>
                  <a:pt x="1268352" y="78582"/>
                </a:lnTo>
                <a:cubicBezTo>
                  <a:pt x="1241715" y="83656"/>
                  <a:pt x="1198589" y="97608"/>
                  <a:pt x="1151658" y="131855"/>
                </a:cubicBezTo>
                <a:cubicBezTo>
                  <a:pt x="1151658" y="131855"/>
                  <a:pt x="1036233" y="79851"/>
                  <a:pt x="914465" y="78582"/>
                </a:cubicBezTo>
                <a:lnTo>
                  <a:pt x="805382" y="78582"/>
                </a:lnTo>
                <a:lnTo>
                  <a:pt x="67167" y="78582"/>
                </a:lnTo>
                <a:lnTo>
                  <a:pt x="67167" y="78582"/>
                </a:lnTo>
                <a:close/>
              </a:path>
            </a:pathLst>
          </a:custGeom>
          <a:solidFill>
            <a:schemeClr val="bg2"/>
          </a:solidFill>
          <a:ln w="12641" cap="flat">
            <a:noFill/>
            <a:prstDash val="solid"/>
            <a:miter/>
          </a:ln>
        </p:spPr>
        <p:txBody>
          <a:bodyPr rtlCol="0" anchor="ctr"/>
          <a:lstStyle/>
          <a:p>
            <a:pPr rtl="0"/>
            <a:endParaRPr lang="en-GB" noProof="0"/>
          </a:p>
        </p:txBody>
      </p:sp>
      <p:sp>
        <p:nvSpPr>
          <p:cNvPr id="16" name="Table Placeholder 17">
            <a:extLst>
              <a:ext uri="{FF2B5EF4-FFF2-40B4-BE49-F238E27FC236}">
                <a16:creationId xmlns:a16="http://schemas.microsoft.com/office/drawing/2014/main" id="{263A1EA1-1C4F-4F47-9C24-928669CE38DE}"/>
              </a:ext>
            </a:extLst>
          </p:cNvPr>
          <p:cNvSpPr>
            <a:spLocks noGrp="1"/>
          </p:cNvSpPr>
          <p:nvPr>
            <p:ph type="tbl" sz="quarter" idx="17"/>
          </p:nvPr>
        </p:nvSpPr>
        <p:spPr>
          <a:xfrm>
            <a:off x="911225" y="1505433"/>
            <a:ext cx="6561138" cy="3847135"/>
          </a:xfrm>
        </p:spPr>
        <p:txBody>
          <a:bodyPr rtlCol="0" anchor="ctr" anchorCtr="0">
            <a:normAutofit/>
          </a:bodyPr>
          <a:lstStyle>
            <a:lvl1pPr marL="0" indent="0" algn="ctr">
              <a:buNone/>
              <a:defRPr sz="1600">
                <a:solidFill>
                  <a:schemeClr val="tx1">
                    <a:lumMod val="50000"/>
                    <a:lumOff val="50000"/>
                  </a:schemeClr>
                </a:solidFill>
              </a:defRPr>
            </a:lvl1pPr>
          </a:lstStyle>
          <a:p>
            <a:pPr rtl="0"/>
            <a:r>
              <a:rPr lang="en-US" noProof="0"/>
              <a:t>Click icon to add table</a:t>
            </a:r>
            <a:endParaRPr lang="en-GB" noProof="0"/>
          </a:p>
        </p:txBody>
      </p:sp>
    </p:spTree>
    <p:extLst>
      <p:ext uri="{BB962C8B-B14F-4D97-AF65-F5344CB8AC3E}">
        <p14:creationId xmlns:p14="http://schemas.microsoft.com/office/powerpoint/2010/main" val="40341089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mage and Title Slide">
    <p:spTree>
      <p:nvGrpSpPr>
        <p:cNvPr id="1" name=""/>
        <p:cNvGrpSpPr/>
        <p:nvPr/>
      </p:nvGrpSpPr>
      <p:grpSpPr>
        <a:xfrm>
          <a:off x="0" y="0"/>
          <a:ext cx="0" cy="0"/>
          <a:chOff x="0" y="0"/>
          <a:chExt cx="0" cy="0"/>
        </a:xfrm>
      </p:grpSpPr>
      <p:sp>
        <p:nvSpPr>
          <p:cNvPr id="11" name="Picture Placeholder 6">
            <a:extLst>
              <a:ext uri="{FF2B5EF4-FFF2-40B4-BE49-F238E27FC236}">
                <a16:creationId xmlns:a16="http://schemas.microsoft.com/office/drawing/2014/main" id="{5D65245D-DE69-4098-94DD-C36B76E4C3A9}"/>
              </a:ext>
            </a:extLst>
          </p:cNvPr>
          <p:cNvSpPr>
            <a:spLocks noGrp="1"/>
          </p:cNvSpPr>
          <p:nvPr>
            <p:ph type="pic" sz="quarter" idx="18"/>
          </p:nvPr>
        </p:nvSpPr>
        <p:spPr>
          <a:xfrm>
            <a:off x="0" y="793750"/>
            <a:ext cx="12192000" cy="4900613"/>
          </a:xfrm>
        </p:spPr>
        <p:txBody>
          <a:bodyPr rtlCol="0" anchor="ctr" anchorCtr="0">
            <a:normAutofit/>
          </a:bodyPr>
          <a:lstStyle>
            <a:lvl1pPr marL="0" indent="0" algn="ctr">
              <a:buFont typeface="Arial" panose="020B0604020202020204" pitchFamily="34" charset="0"/>
              <a:buNone/>
              <a:defRPr sz="1400"/>
            </a:lvl1pPr>
          </a:lstStyle>
          <a:p>
            <a:pPr rtl="0"/>
            <a:r>
              <a:rPr lang="en-US" noProof="0"/>
              <a:t>Click icon to add picture</a:t>
            </a:r>
            <a:endParaRPr lang="en-GB" noProof="0"/>
          </a:p>
        </p:txBody>
      </p:sp>
      <p:sp>
        <p:nvSpPr>
          <p:cNvPr id="2" name="Title 1">
            <a:extLst>
              <a:ext uri="{FF2B5EF4-FFF2-40B4-BE49-F238E27FC236}">
                <a16:creationId xmlns:a16="http://schemas.microsoft.com/office/drawing/2014/main" id="{316FD1D3-F7DC-4F8A-8E05-6DC25FB66CD5}"/>
              </a:ext>
            </a:extLst>
          </p:cNvPr>
          <p:cNvSpPr>
            <a:spLocks noGrp="1"/>
          </p:cNvSpPr>
          <p:nvPr>
            <p:ph type="title" hasCustomPrompt="1"/>
          </p:nvPr>
        </p:nvSpPr>
        <p:spPr>
          <a:xfrm>
            <a:off x="838200" y="4514150"/>
            <a:ext cx="10515600" cy="1325563"/>
          </a:xfrm>
        </p:spPr>
        <p:txBody>
          <a:bodyPr rtlCol="0"/>
          <a:lstStyle>
            <a:lvl1pPr algn="ctr">
              <a:defRPr>
                <a:solidFill>
                  <a:schemeClr val="bg1"/>
                </a:solidFill>
              </a:defRPr>
            </a:lvl1pPr>
          </a:lstStyle>
          <a:p>
            <a:pPr rtl="0"/>
            <a:r>
              <a:rPr lang="en-GB" noProof="0"/>
              <a:t>Big Image Slide</a:t>
            </a:r>
          </a:p>
        </p:txBody>
      </p:sp>
      <p:sp>
        <p:nvSpPr>
          <p:cNvPr id="3" name="Date Placeholder 2">
            <a:extLst>
              <a:ext uri="{FF2B5EF4-FFF2-40B4-BE49-F238E27FC236}">
                <a16:creationId xmlns:a16="http://schemas.microsoft.com/office/drawing/2014/main" id="{0A250713-11E6-4FEF-877D-92967D24588A}"/>
              </a:ext>
            </a:extLst>
          </p:cNvPr>
          <p:cNvSpPr>
            <a:spLocks noGrp="1"/>
          </p:cNvSpPr>
          <p:nvPr>
            <p:ph type="dt" sz="half" idx="10"/>
          </p:nvPr>
        </p:nvSpPr>
        <p:spPr/>
        <p:txBody>
          <a:bodyPr rtlCol="0"/>
          <a:lstStyle/>
          <a:p>
            <a:pPr rtl="0"/>
            <a:r>
              <a:rPr lang="en-GB" noProof="0"/>
              <a:t>DD/MM/20XX</a:t>
            </a:r>
          </a:p>
        </p:txBody>
      </p:sp>
      <p:sp>
        <p:nvSpPr>
          <p:cNvPr id="4" name="Footer Placeholder 3">
            <a:extLst>
              <a:ext uri="{FF2B5EF4-FFF2-40B4-BE49-F238E27FC236}">
                <a16:creationId xmlns:a16="http://schemas.microsoft.com/office/drawing/2014/main" id="{445D3C9A-DEE5-4BD4-8961-80E018A4C27D}"/>
              </a:ext>
            </a:extLst>
          </p:cNvPr>
          <p:cNvSpPr>
            <a:spLocks noGrp="1"/>
          </p:cNvSpPr>
          <p:nvPr>
            <p:ph type="ftr" sz="quarter" idx="11"/>
          </p:nvPr>
        </p:nvSpPr>
        <p:spPr/>
        <p:txBody>
          <a:bodyPr rtlCol="0"/>
          <a:lstStyle/>
          <a:p>
            <a:pPr rtl="0"/>
            <a:r>
              <a:rPr lang="en-GB" noProof="0"/>
              <a:t>ADD A FOOTER</a:t>
            </a:r>
          </a:p>
        </p:txBody>
      </p:sp>
      <p:sp>
        <p:nvSpPr>
          <p:cNvPr id="9" name="Oval 8">
            <a:extLst>
              <a:ext uri="{FF2B5EF4-FFF2-40B4-BE49-F238E27FC236}">
                <a16:creationId xmlns:a16="http://schemas.microsoft.com/office/drawing/2014/main" id="{7B63585A-DF5C-1B43-BDC1-9CB545382A8E}"/>
              </a:ext>
            </a:extLst>
          </p:cNvPr>
          <p:cNvSpPr/>
          <p:nvPr userDrawn="1"/>
        </p:nvSpPr>
        <p:spPr>
          <a:xfrm>
            <a:off x="5908548" y="6261006"/>
            <a:ext cx="374904" cy="374904"/>
          </a:xfrm>
          <a:prstGeom prst="ellipse">
            <a:avLst/>
          </a:prstGeom>
          <a:solidFill>
            <a:schemeClr val="bg2">
              <a:lumMod val="20000"/>
              <a:lumOff val="80000"/>
            </a:schemeClr>
          </a:solidFill>
          <a:ln w="25400" cap="flat">
            <a:solidFill>
              <a:schemeClr val="bg2"/>
            </a:solidFill>
            <a:prstDash val="solid"/>
            <a:miter/>
          </a:ln>
        </p:spPr>
        <p:txBody>
          <a:bodyPr rtlCol="0" anchor="ctr"/>
          <a:lstStyle/>
          <a:p>
            <a:pPr algn="l" rtl="0"/>
            <a:endParaRPr lang="en-GB" noProof="0"/>
          </a:p>
        </p:txBody>
      </p:sp>
      <p:sp>
        <p:nvSpPr>
          <p:cNvPr id="5" name="Slide Number Placeholder 4">
            <a:extLst>
              <a:ext uri="{FF2B5EF4-FFF2-40B4-BE49-F238E27FC236}">
                <a16:creationId xmlns:a16="http://schemas.microsoft.com/office/drawing/2014/main" id="{1623800E-00CA-43ED-953B-1A09DD428433}"/>
              </a:ext>
            </a:extLst>
          </p:cNvPr>
          <p:cNvSpPr>
            <a:spLocks noGrp="1"/>
          </p:cNvSpPr>
          <p:nvPr>
            <p:ph type="sldNum" sz="quarter" idx="12"/>
          </p:nvPr>
        </p:nvSpPr>
        <p:spPr/>
        <p:txBody>
          <a:bodyPr rtlCol="0"/>
          <a:lstStyle/>
          <a:p>
            <a:pPr rtl="0"/>
            <a:fld id="{D495E168-DA5E-4888-8D8A-92B118324C14}" type="slidenum">
              <a:rPr lang="en-GB" noProof="0" smtClean="0"/>
              <a:pPr/>
              <a:t>‹#›</a:t>
            </a:fld>
            <a:endParaRPr lang="en-GB" noProof="0"/>
          </a:p>
        </p:txBody>
      </p:sp>
      <p:sp>
        <p:nvSpPr>
          <p:cNvPr id="12" name="Text Placeholder 26">
            <a:extLst>
              <a:ext uri="{FF2B5EF4-FFF2-40B4-BE49-F238E27FC236}">
                <a16:creationId xmlns:a16="http://schemas.microsoft.com/office/drawing/2014/main" id="{A7C55A90-4969-4308-AD56-633E3831D572}"/>
              </a:ext>
            </a:extLst>
          </p:cNvPr>
          <p:cNvSpPr>
            <a:spLocks noGrp="1"/>
          </p:cNvSpPr>
          <p:nvPr>
            <p:ph type="body" sz="quarter" idx="16" hasCustomPrompt="1"/>
          </p:nvPr>
        </p:nvSpPr>
        <p:spPr>
          <a:xfrm>
            <a:off x="2013284" y="5878369"/>
            <a:ext cx="8165432" cy="365125"/>
          </a:xfrm>
        </p:spPr>
        <p:txBody>
          <a:bodyPr rtlCol="0">
            <a:noAutofit/>
          </a:bodyPr>
          <a:lstStyle>
            <a:lvl1pPr marL="0" indent="0" algn="ctr">
              <a:buNone/>
              <a:defRPr sz="1800" b="0" i="0"/>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rtl="0"/>
            <a:r>
              <a:rPr lang="en-GB" noProof="0"/>
              <a:t>EDIT MASTER TEXT STYLES</a:t>
            </a:r>
          </a:p>
        </p:txBody>
      </p:sp>
      <p:sp>
        <p:nvSpPr>
          <p:cNvPr id="16" name="Graphic 13">
            <a:extLst>
              <a:ext uri="{FF2B5EF4-FFF2-40B4-BE49-F238E27FC236}">
                <a16:creationId xmlns:a16="http://schemas.microsoft.com/office/drawing/2014/main" id="{15031A21-FED3-4C51-BE76-5A2918F223AD}"/>
              </a:ext>
            </a:extLst>
          </p:cNvPr>
          <p:cNvSpPr/>
          <p:nvPr userDrawn="1"/>
        </p:nvSpPr>
        <p:spPr>
          <a:xfrm>
            <a:off x="4534478" y="5342223"/>
            <a:ext cx="3123044" cy="139083"/>
          </a:xfrm>
          <a:custGeom>
            <a:avLst/>
            <a:gdLst>
              <a:gd name="connsiteX0" fmla="*/ 281882 w 3123043"/>
              <a:gd name="connsiteY0" fmla="*/ 78315 h 139082"/>
              <a:gd name="connsiteX1" fmla="*/ 12567 w 3123043"/>
              <a:gd name="connsiteY1" fmla="*/ 78315 h 139082"/>
              <a:gd name="connsiteX2" fmla="*/ 12567 w 3123043"/>
              <a:gd name="connsiteY2" fmla="*/ 65671 h 139082"/>
              <a:gd name="connsiteX3" fmla="*/ 1155576 w 3123043"/>
              <a:gd name="connsiteY3" fmla="*/ 65671 h 139082"/>
              <a:gd name="connsiteX4" fmla="*/ 1350292 w 3123043"/>
              <a:gd name="connsiteY4" fmla="*/ 12567 h 139082"/>
              <a:gd name="connsiteX5" fmla="*/ 1466616 w 3123043"/>
              <a:gd name="connsiteY5" fmla="*/ 65671 h 139082"/>
              <a:gd name="connsiteX6" fmla="*/ 1495697 w 3123043"/>
              <a:gd name="connsiteY6" fmla="*/ 65671 h 139082"/>
              <a:gd name="connsiteX7" fmla="*/ 1551330 w 3123043"/>
              <a:gd name="connsiteY7" fmla="*/ 15096 h 139082"/>
              <a:gd name="connsiteX8" fmla="*/ 1606963 w 3123043"/>
              <a:gd name="connsiteY8" fmla="*/ 65671 h 139082"/>
              <a:gd name="connsiteX9" fmla="*/ 1636044 w 3123043"/>
              <a:gd name="connsiteY9" fmla="*/ 65671 h 139082"/>
              <a:gd name="connsiteX10" fmla="*/ 1752368 w 3123043"/>
              <a:gd name="connsiteY10" fmla="*/ 12567 h 139082"/>
              <a:gd name="connsiteX11" fmla="*/ 1947084 w 3123043"/>
              <a:gd name="connsiteY11" fmla="*/ 65671 h 139082"/>
              <a:gd name="connsiteX12" fmla="*/ 3119174 w 3123043"/>
              <a:gd name="connsiteY12" fmla="*/ 65671 h 139082"/>
              <a:gd name="connsiteX13" fmla="*/ 3119174 w 3123043"/>
              <a:gd name="connsiteY13" fmla="*/ 78315 h 139082"/>
              <a:gd name="connsiteX14" fmla="*/ 2824571 w 3123043"/>
              <a:gd name="connsiteY14" fmla="*/ 78315 h 139082"/>
              <a:gd name="connsiteX15" fmla="*/ 2824571 w 3123043"/>
              <a:gd name="connsiteY15" fmla="*/ 79579 h 139082"/>
              <a:gd name="connsiteX16" fmla="*/ 2097546 w 3123043"/>
              <a:gd name="connsiteY16" fmla="*/ 78315 h 139082"/>
              <a:gd name="connsiteX17" fmla="*/ 1987544 w 3123043"/>
              <a:gd name="connsiteY17" fmla="*/ 78315 h 139082"/>
              <a:gd name="connsiteX18" fmla="*/ 1751103 w 3123043"/>
              <a:gd name="connsiteY18" fmla="*/ 131419 h 139082"/>
              <a:gd name="connsiteX19" fmla="*/ 1634780 w 3123043"/>
              <a:gd name="connsiteY19" fmla="*/ 78315 h 139082"/>
              <a:gd name="connsiteX20" fmla="*/ 1605699 w 3123043"/>
              <a:gd name="connsiteY20" fmla="*/ 78315 h 139082"/>
              <a:gd name="connsiteX21" fmla="*/ 1551330 w 3123043"/>
              <a:gd name="connsiteY21" fmla="*/ 128891 h 139082"/>
              <a:gd name="connsiteX22" fmla="*/ 1495697 w 3123043"/>
              <a:gd name="connsiteY22" fmla="*/ 78315 h 139082"/>
              <a:gd name="connsiteX23" fmla="*/ 1466616 w 3123043"/>
              <a:gd name="connsiteY23" fmla="*/ 78315 h 139082"/>
              <a:gd name="connsiteX24" fmla="*/ 1350292 w 3123043"/>
              <a:gd name="connsiteY24" fmla="*/ 131419 h 139082"/>
              <a:gd name="connsiteX25" fmla="*/ 1113851 w 3123043"/>
              <a:gd name="connsiteY25" fmla="*/ 78315 h 139082"/>
              <a:gd name="connsiteX26" fmla="*/ 1005113 w 3123043"/>
              <a:gd name="connsiteY26" fmla="*/ 78315 h 139082"/>
              <a:gd name="connsiteX27" fmla="*/ 281882 w 3123043"/>
              <a:gd name="connsiteY27" fmla="*/ 78315 h 139082"/>
              <a:gd name="connsiteX28" fmla="*/ 281882 w 3123043"/>
              <a:gd name="connsiteY28" fmla="*/ 78315 h 139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123043" h="139082">
                <a:moveTo>
                  <a:pt x="281882" y="78315"/>
                </a:moveTo>
                <a:lnTo>
                  <a:pt x="12567" y="78315"/>
                </a:lnTo>
                <a:lnTo>
                  <a:pt x="12567" y="65671"/>
                </a:lnTo>
                <a:lnTo>
                  <a:pt x="1155576" y="65671"/>
                </a:lnTo>
                <a:cubicBezTo>
                  <a:pt x="1260520" y="55556"/>
                  <a:pt x="1350292" y="12567"/>
                  <a:pt x="1350292" y="12567"/>
                </a:cubicBezTo>
                <a:cubicBezTo>
                  <a:pt x="1397074" y="47970"/>
                  <a:pt x="1440063" y="60614"/>
                  <a:pt x="1466616" y="65671"/>
                </a:cubicBezTo>
                <a:lnTo>
                  <a:pt x="1495697" y="65671"/>
                </a:lnTo>
                <a:cubicBezTo>
                  <a:pt x="1502019" y="23946"/>
                  <a:pt x="1534893" y="15096"/>
                  <a:pt x="1551330" y="15096"/>
                </a:cubicBezTo>
                <a:cubicBezTo>
                  <a:pt x="1567767" y="15096"/>
                  <a:pt x="1600641" y="23946"/>
                  <a:pt x="1606963" y="65671"/>
                </a:cubicBezTo>
                <a:lnTo>
                  <a:pt x="1636044" y="65671"/>
                </a:lnTo>
                <a:cubicBezTo>
                  <a:pt x="1662596" y="60614"/>
                  <a:pt x="1705585" y="46705"/>
                  <a:pt x="1752368" y="12567"/>
                </a:cubicBezTo>
                <a:cubicBezTo>
                  <a:pt x="1752368" y="12567"/>
                  <a:pt x="1842140" y="55556"/>
                  <a:pt x="1947084" y="65671"/>
                </a:cubicBezTo>
                <a:lnTo>
                  <a:pt x="3119174" y="65671"/>
                </a:lnTo>
                <a:lnTo>
                  <a:pt x="3119174" y="78315"/>
                </a:lnTo>
                <a:lnTo>
                  <a:pt x="2824571" y="78315"/>
                </a:lnTo>
                <a:lnTo>
                  <a:pt x="2824571" y="79579"/>
                </a:lnTo>
                <a:lnTo>
                  <a:pt x="2097546" y="78315"/>
                </a:lnTo>
                <a:lnTo>
                  <a:pt x="1987544" y="78315"/>
                </a:lnTo>
                <a:cubicBezTo>
                  <a:pt x="1867427" y="79579"/>
                  <a:pt x="1751103" y="131419"/>
                  <a:pt x="1751103" y="131419"/>
                </a:cubicBezTo>
                <a:cubicBezTo>
                  <a:pt x="1704321" y="96016"/>
                  <a:pt x="1661332" y="83373"/>
                  <a:pt x="1634780" y="78315"/>
                </a:cubicBezTo>
                <a:lnTo>
                  <a:pt x="1605699" y="78315"/>
                </a:lnTo>
                <a:cubicBezTo>
                  <a:pt x="1599377" y="118775"/>
                  <a:pt x="1567767" y="128891"/>
                  <a:pt x="1551330" y="128891"/>
                </a:cubicBezTo>
                <a:cubicBezTo>
                  <a:pt x="1534893" y="128891"/>
                  <a:pt x="1502019" y="121304"/>
                  <a:pt x="1495697" y="78315"/>
                </a:cubicBezTo>
                <a:lnTo>
                  <a:pt x="1466616" y="78315"/>
                </a:lnTo>
                <a:cubicBezTo>
                  <a:pt x="1440063" y="83373"/>
                  <a:pt x="1397074" y="97281"/>
                  <a:pt x="1350292" y="131419"/>
                </a:cubicBezTo>
                <a:cubicBezTo>
                  <a:pt x="1350292" y="131419"/>
                  <a:pt x="1235232" y="79579"/>
                  <a:pt x="1113851" y="78315"/>
                </a:cubicBezTo>
                <a:lnTo>
                  <a:pt x="1005113" y="78315"/>
                </a:lnTo>
                <a:lnTo>
                  <a:pt x="281882" y="78315"/>
                </a:lnTo>
                <a:lnTo>
                  <a:pt x="281882" y="78315"/>
                </a:lnTo>
                <a:close/>
              </a:path>
            </a:pathLst>
          </a:custGeom>
          <a:solidFill>
            <a:schemeClr val="bg2"/>
          </a:solidFill>
          <a:ln w="12623" cap="flat">
            <a:noFill/>
            <a:prstDash val="solid"/>
            <a:miter/>
          </a:ln>
        </p:spPr>
        <p:txBody>
          <a:bodyPr rtlCol="0" anchor="ctr"/>
          <a:lstStyle/>
          <a:p>
            <a:pPr rtl="0"/>
            <a:endParaRPr lang="en-GB" noProof="0"/>
          </a:p>
        </p:txBody>
      </p:sp>
    </p:spTree>
    <p:extLst>
      <p:ext uri="{BB962C8B-B14F-4D97-AF65-F5344CB8AC3E}">
        <p14:creationId xmlns:p14="http://schemas.microsoft.com/office/powerpoint/2010/main" val="23426284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lumMod val="20000"/>
            <a:lumOff val="80000"/>
          </a:schemeClr>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04C9FBA-BD24-42E1-BABE-0EE5C20738FC}"/>
              </a:ext>
            </a:extLst>
          </p:cNvPr>
          <p:cNvSpPr/>
          <p:nvPr userDrawn="1"/>
        </p:nvSpPr>
        <p:spPr>
          <a:xfrm>
            <a:off x="376428" y="374904"/>
            <a:ext cx="11439144" cy="6108192"/>
          </a:xfrm>
          <a:prstGeom prst="rect">
            <a:avLst/>
          </a:prstGeom>
          <a:noFill/>
          <a:ln w="12700" cap="flat">
            <a:solidFill>
              <a:schemeClr val="bg2"/>
            </a:solidFill>
            <a:prstDash val="solid"/>
            <a:miter/>
          </a:ln>
        </p:spPr>
        <p:txBody>
          <a:bodyPr rtlCol="0" anchor="ctr"/>
          <a:lstStyle/>
          <a:p>
            <a:pPr algn="l" rtl="0"/>
            <a:endParaRPr lang="en-GB" noProof="0"/>
          </a:p>
        </p:txBody>
      </p:sp>
      <p:sp>
        <p:nvSpPr>
          <p:cNvPr id="8" name="Rectangle 7">
            <a:extLst>
              <a:ext uri="{FF2B5EF4-FFF2-40B4-BE49-F238E27FC236}">
                <a16:creationId xmlns:a16="http://schemas.microsoft.com/office/drawing/2014/main" id="{2D2715CE-EA2A-4137-8BA3-1FEEF2E40A3A}"/>
              </a:ext>
            </a:extLst>
          </p:cNvPr>
          <p:cNvSpPr/>
          <p:nvPr userDrawn="1"/>
        </p:nvSpPr>
        <p:spPr>
          <a:xfrm>
            <a:off x="445008" y="443484"/>
            <a:ext cx="11301984" cy="5971032"/>
          </a:xfrm>
          <a:prstGeom prst="rect">
            <a:avLst/>
          </a:prstGeom>
          <a:noFill/>
          <a:ln w="25400" cap="flat">
            <a:solidFill>
              <a:schemeClr val="bg2"/>
            </a:solidFill>
            <a:prstDash val="solid"/>
            <a:miter/>
          </a:ln>
        </p:spPr>
        <p:txBody>
          <a:bodyPr rtlCol="0" anchor="ctr"/>
          <a:lstStyle/>
          <a:p>
            <a:pPr algn="l" rtl="0"/>
            <a:endParaRPr lang="en-GB" noProof="0"/>
          </a:p>
        </p:txBody>
      </p:sp>
      <p:sp>
        <p:nvSpPr>
          <p:cNvPr id="2" name="Title Placeholder 1">
            <a:extLst>
              <a:ext uri="{FF2B5EF4-FFF2-40B4-BE49-F238E27FC236}">
                <a16:creationId xmlns:a16="http://schemas.microsoft.com/office/drawing/2014/main" id="{A8DB6A3A-74E6-4FE2-8AD2-CEB07044718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pPr rtl="0"/>
            <a:r>
              <a:rPr lang="en-US" noProof="0"/>
              <a:t>Click to edit Master title style</a:t>
            </a:r>
            <a:endParaRPr lang="en-GB" noProof="0"/>
          </a:p>
        </p:txBody>
      </p:sp>
      <p:sp>
        <p:nvSpPr>
          <p:cNvPr id="3" name="Text Placeholder 2">
            <a:extLst>
              <a:ext uri="{FF2B5EF4-FFF2-40B4-BE49-F238E27FC236}">
                <a16:creationId xmlns:a16="http://schemas.microsoft.com/office/drawing/2014/main" id="{2C0128AA-FDF4-4DD5-A009-3C58D24570F2}"/>
              </a:ext>
            </a:extLst>
          </p:cNvPr>
          <p:cNvSpPr>
            <a:spLocks noGrp="1"/>
          </p:cNvSpPr>
          <p:nvPr>
            <p:ph type="body" idx="1"/>
          </p:nvPr>
        </p:nvSpPr>
        <p:spPr>
          <a:xfrm>
            <a:off x="838200" y="1825625"/>
            <a:ext cx="10515600" cy="4048274"/>
          </a:xfrm>
          <a:prstGeom prst="rect">
            <a:avLst/>
          </a:prstGeom>
        </p:spPr>
        <p:txBody>
          <a:bodyPr vert="horz" lIns="91440" tIns="45720" rIns="91440" bIns="45720" rtlCol="0">
            <a:normAutofit/>
          </a:bodyPr>
          <a:lstStyle/>
          <a:p>
            <a:pPr lvl="0" rtl="0"/>
            <a:r>
              <a:rPr lang="en-US" noProof="0"/>
              <a:t>Click to edit Master text styles</a:t>
            </a:r>
          </a:p>
          <a:p>
            <a:pPr lvl="1" rtl="0"/>
            <a:r>
              <a:rPr lang="en-US" noProof="0"/>
              <a:t>Second level</a:t>
            </a:r>
          </a:p>
          <a:p>
            <a:pPr lvl="2" rtl="0"/>
            <a:r>
              <a:rPr lang="en-US" noProof="0"/>
              <a:t>Third level</a:t>
            </a:r>
          </a:p>
          <a:p>
            <a:pPr lvl="3" rtl="0"/>
            <a:r>
              <a:rPr lang="en-US" noProof="0"/>
              <a:t>Fourth level</a:t>
            </a:r>
          </a:p>
          <a:p>
            <a:pPr lvl="4" rtl="0"/>
            <a:r>
              <a:rPr lang="en-US" noProof="0"/>
              <a:t>Fifth level</a:t>
            </a:r>
            <a:endParaRPr lang="en-GB" noProof="0"/>
          </a:p>
        </p:txBody>
      </p:sp>
      <p:sp>
        <p:nvSpPr>
          <p:cNvPr id="4" name="Date Placeholder 3">
            <a:extLst>
              <a:ext uri="{FF2B5EF4-FFF2-40B4-BE49-F238E27FC236}">
                <a16:creationId xmlns:a16="http://schemas.microsoft.com/office/drawing/2014/main" id="{BB1C2DC0-7E13-4A66-9F9B-371BA9C6E4F1}"/>
              </a:ext>
            </a:extLst>
          </p:cNvPr>
          <p:cNvSpPr>
            <a:spLocks noGrp="1"/>
          </p:cNvSpPr>
          <p:nvPr>
            <p:ph type="dt" sz="half" idx="2"/>
          </p:nvPr>
        </p:nvSpPr>
        <p:spPr>
          <a:xfrm>
            <a:off x="838200" y="6016889"/>
            <a:ext cx="2743200" cy="365125"/>
          </a:xfrm>
          <a:prstGeom prst="rect">
            <a:avLst/>
          </a:prstGeom>
        </p:spPr>
        <p:txBody>
          <a:bodyPr vert="horz" lIns="91440" tIns="45720" rIns="91440" bIns="45720" rtlCol="0" anchor="ctr"/>
          <a:lstStyle>
            <a:lvl1pPr algn="l">
              <a:defRPr sz="1100">
                <a:solidFill>
                  <a:schemeClr val="bg2"/>
                </a:solidFill>
              </a:defRPr>
            </a:lvl1pPr>
          </a:lstStyle>
          <a:p>
            <a:pPr rtl="0"/>
            <a:r>
              <a:rPr lang="en-GB" noProof="0"/>
              <a:t>DD/MM/20XX</a:t>
            </a:r>
          </a:p>
        </p:txBody>
      </p:sp>
      <p:sp>
        <p:nvSpPr>
          <p:cNvPr id="11" name="Footer Placeholder 4">
            <a:extLst>
              <a:ext uri="{FF2B5EF4-FFF2-40B4-BE49-F238E27FC236}">
                <a16:creationId xmlns:a16="http://schemas.microsoft.com/office/drawing/2014/main" id="{1F296578-6D40-435B-861E-0904DDC10B7C}"/>
              </a:ext>
            </a:extLst>
          </p:cNvPr>
          <p:cNvSpPr>
            <a:spLocks noGrp="1"/>
          </p:cNvSpPr>
          <p:nvPr>
            <p:ph type="ftr" sz="quarter" idx="3"/>
          </p:nvPr>
        </p:nvSpPr>
        <p:spPr>
          <a:xfrm>
            <a:off x="8203234" y="6016890"/>
            <a:ext cx="3398763" cy="365125"/>
          </a:xfrm>
          <a:prstGeom prst="rect">
            <a:avLst/>
          </a:prstGeom>
        </p:spPr>
        <p:txBody>
          <a:bodyPr vert="horz" lIns="91440" tIns="45720" rIns="91440" bIns="45720" rtlCol="0" anchor="ctr"/>
          <a:lstStyle>
            <a:lvl1pPr algn="r">
              <a:defRPr sz="1200">
                <a:solidFill>
                  <a:schemeClr val="bg2"/>
                </a:solidFill>
              </a:defRPr>
            </a:lvl1pPr>
          </a:lstStyle>
          <a:p>
            <a:pPr rtl="0"/>
            <a:r>
              <a:rPr lang="en-GB" noProof="0"/>
              <a:t>ADD A FOOTER</a:t>
            </a:r>
          </a:p>
        </p:txBody>
      </p:sp>
      <p:sp>
        <p:nvSpPr>
          <p:cNvPr id="6" name="Slide Number Placeholder 5">
            <a:extLst>
              <a:ext uri="{FF2B5EF4-FFF2-40B4-BE49-F238E27FC236}">
                <a16:creationId xmlns:a16="http://schemas.microsoft.com/office/drawing/2014/main" id="{9475097E-EB08-4475-9112-275B8402794C}"/>
              </a:ext>
            </a:extLst>
          </p:cNvPr>
          <p:cNvSpPr>
            <a:spLocks noGrp="1"/>
          </p:cNvSpPr>
          <p:nvPr>
            <p:ph type="sldNum" sz="quarter" idx="4"/>
          </p:nvPr>
        </p:nvSpPr>
        <p:spPr>
          <a:xfrm>
            <a:off x="5821279" y="6273660"/>
            <a:ext cx="549442" cy="365125"/>
          </a:xfrm>
          <a:prstGeom prst="rect">
            <a:avLst/>
          </a:prstGeom>
        </p:spPr>
        <p:txBody>
          <a:bodyPr vert="horz" lIns="91440" tIns="45720" rIns="91440" bIns="45720" rtlCol="0" anchor="ctr"/>
          <a:lstStyle>
            <a:lvl1pPr algn="ctr">
              <a:defRPr sz="1200">
                <a:solidFill>
                  <a:schemeClr val="tx2"/>
                </a:solidFill>
              </a:defRPr>
            </a:lvl1pPr>
          </a:lstStyle>
          <a:p>
            <a:pPr rtl="0"/>
            <a:fld id="{D495E168-DA5E-4888-8D8A-92B118324C14}" type="slidenum">
              <a:rPr lang="en-GB" noProof="0" smtClean="0"/>
              <a:pPr/>
              <a:t>‹#›</a:t>
            </a:fld>
            <a:endParaRPr lang="en-GB" noProof="0"/>
          </a:p>
        </p:txBody>
      </p:sp>
    </p:spTree>
    <p:extLst>
      <p:ext uri="{BB962C8B-B14F-4D97-AF65-F5344CB8AC3E}">
        <p14:creationId xmlns:p14="http://schemas.microsoft.com/office/powerpoint/2010/main" val="3223999130"/>
      </p:ext>
    </p:extLst>
  </p:cSld>
  <p:clrMap bg1="lt1" tx1="dk1" bg2="lt2" tx2="dk2" accent1="accent1" accent2="accent2" accent3="accent3" accent4="accent4" accent5="accent5" accent6="accent6" hlink="hlink" folHlink="folHlink"/>
  <p:sldLayoutIdLst>
    <p:sldLayoutId id="2147483653" r:id="rId1"/>
    <p:sldLayoutId id="2147483679"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5" r:id="rId11"/>
    <p:sldLayoutId id="2147483678" r:id="rId12"/>
    <p:sldLayoutId id="2147483674" r:id="rId13"/>
    <p:sldLayoutId id="2147483680" r:id="rId14"/>
    <p:sldLayoutId id="2147483681" r:id="rId15"/>
    <p:sldLayoutId id="2147483682" r:id="rId16"/>
    <p:sldLayoutId id="2147483683" r:id="rId17"/>
    <p:sldLayoutId id="2147483684" r:id="rId18"/>
    <p:sldLayoutId id="2147483685" r:id="rId19"/>
    <p:sldLayoutId id="2147483688" r:id="rId20"/>
    <p:sldLayoutId id="2147483689" r:id="rId21"/>
    <p:sldLayoutId id="2147483686" r:id="rId22"/>
    <p:sldLayoutId id="2147483687" r:id="rId23"/>
    <p:sldLayoutId id="2147483676" r:id="rId24"/>
    <p:sldLayoutId id="2147483690" r:id="rId25"/>
    <p:sldLayoutId id="2147483691" r:id="rId26"/>
    <p:sldLayoutId id="2147483692" r:id="rId27"/>
    <p:sldLayoutId id="2147483693" r:id="rId28"/>
  </p:sldLayoutIdLst>
  <p:hf hdr="0" dt="0"/>
  <p:txStyles>
    <p:titleStyle>
      <a:lvl1pPr algn="l" defTabSz="914400" rtl="0" eaLnBrk="1" latinLnBrk="0" hangingPunct="1">
        <a:lnSpc>
          <a:spcPct val="90000"/>
        </a:lnSpc>
        <a:spcBef>
          <a:spcPct val="0"/>
        </a:spcBef>
        <a:buNone/>
        <a:defRPr sz="6000" b="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572" userDrawn="1">
          <p15:clr>
            <a:srgbClr val="F26B43"/>
          </p15:clr>
        </p15:guide>
        <p15:guide id="2" pos="574" userDrawn="1">
          <p15:clr>
            <a:srgbClr val="F26B43"/>
          </p15:clr>
        </p15:guide>
        <p15:guide id="3" pos="7106" userDrawn="1">
          <p15:clr>
            <a:srgbClr val="F26B43"/>
          </p15:clr>
        </p15:guide>
        <p15:guide id="4" orient="horz" pos="3748" userDrawn="1">
          <p15:clr>
            <a:srgbClr val="F26B43"/>
          </p15:clr>
        </p15:guide>
        <p15:guide id="5" pos="4407" userDrawn="1">
          <p15:clr>
            <a:srgbClr val="F26B43"/>
          </p15:clr>
        </p15:guide>
        <p15:guide id="6" pos="3273" userDrawn="1">
          <p15:clr>
            <a:srgbClr val="F26B43"/>
          </p15:clr>
        </p15:guide>
        <p15:guide id="7" pos="3840" userDrawn="1">
          <p15:clr>
            <a:srgbClr val="F26B43"/>
          </p15:clr>
        </p15:guide>
        <p15:guide id="8" orient="horz" pos="2160" userDrawn="1">
          <p15:clr>
            <a:srgbClr val="F26B43"/>
          </p15:clr>
        </p15:guide>
        <p15:guide id="9" pos="302" userDrawn="1">
          <p15:clr>
            <a:srgbClr val="F26B43"/>
          </p15:clr>
        </p15:guide>
        <p15:guide id="10" pos="7378"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hyperlink" Target="mailto:natalie.harries@abdn.ac.uk" TargetMode="External"/><Relationship Id="rId2" Type="http://schemas.openxmlformats.org/officeDocument/2006/relationships/image" Target="../media/image8.tif"/><Relationship Id="rId1" Type="http://schemas.openxmlformats.org/officeDocument/2006/relationships/slideLayout" Target="../slideLayouts/slideLayout28.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7.xml"/></Relationships>
</file>

<file path=ppt/slides/_rels/slide12.xml.rels><?xml version="1.0" encoding="UTF-8" standalone="yes"?>
<Relationships xmlns="http://schemas.openxmlformats.org/package/2006/relationships"><Relationship Id="rId3" Type="http://schemas.openxmlformats.org/officeDocument/2006/relationships/image" Target="../media/image28.tif"/><Relationship Id="rId2" Type="http://schemas.openxmlformats.org/officeDocument/2006/relationships/hyperlink" Target="https://lib1.advocates.org.uk/Annotations/79091.pdf" TargetMode="External"/><Relationship Id="rId1" Type="http://schemas.openxmlformats.org/officeDocument/2006/relationships/slideLayout" Target="../slideLayouts/slideLayout26.xml"/><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6.xml"/></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tif"/><Relationship Id="rId1" Type="http://schemas.openxmlformats.org/officeDocument/2006/relationships/slideLayout" Target="../slideLayouts/slideLayout2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3.xml"/></Relationships>
</file>

<file path=ppt/slides/_rels/slide1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tif"/><Relationship Id="rId1" Type="http://schemas.openxmlformats.org/officeDocument/2006/relationships/slideLayout" Target="../slideLayouts/slideLayout23.xml"/></Relationships>
</file>

<file path=ppt/slides/_rels/slide2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7.xml"/></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3.xml"/></Relationships>
</file>

<file path=ppt/slides/_rels/slide2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3.xml"/></Relationships>
</file>

<file path=ppt/slides/_rels/slide2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8.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5.xml"/><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s://lib1.advocates.org.uk/Annotations/78577.pdf" TargetMode="External"/><Relationship Id="rId1" Type="http://schemas.openxmlformats.org/officeDocument/2006/relationships/slideLayout" Target="../slideLayouts/slideLayout26.xml"/><Relationship Id="rId5" Type="http://schemas.openxmlformats.org/officeDocument/2006/relationships/hyperlink" Target="https://lib1.advocates.org.uk/Annotations/79091.pdf" TargetMode="External"/><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6.xml"/></Relationships>
</file>

<file path=ppt/slides/_rels/slide6.xml.rels><?xml version="1.0" encoding="UTF-8" standalone="yes"?>
<Relationships xmlns="http://schemas.openxmlformats.org/package/2006/relationships"><Relationship Id="rId3" Type="http://schemas.openxmlformats.org/officeDocument/2006/relationships/image" Target="../media/image17.tif"/><Relationship Id="rId2" Type="http://schemas.openxmlformats.org/officeDocument/2006/relationships/hyperlink" Target="https://lib1.advocates.org.uk/Annotations/79091.pdf" TargetMode="External"/><Relationship Id="rId1" Type="http://schemas.openxmlformats.org/officeDocument/2006/relationships/slideLayout" Target="../slideLayouts/slideLayout26.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hyperlink" Target="https://lib1.advocates.org.uk/Annotations/79091.pdf" TargetMode="External"/><Relationship Id="rId1" Type="http://schemas.openxmlformats.org/officeDocument/2006/relationships/slideLayout" Target="../slideLayouts/slideLayout26.xml"/><Relationship Id="rId4" Type="http://schemas.openxmlformats.org/officeDocument/2006/relationships/image" Target="../media/image22.jpeg"/></Relationships>
</file>

<file path=ppt/slides/_rels/slide8.xml.rels><?xml version="1.0" encoding="UTF-8" standalone="yes"?>
<Relationships xmlns="http://schemas.openxmlformats.org/package/2006/relationships"><Relationship Id="rId3" Type="http://schemas.openxmlformats.org/officeDocument/2006/relationships/hyperlink" Target="https://lib1.advocates.org.uk/Annotations/79091.pdf" TargetMode="External"/><Relationship Id="rId7" Type="http://schemas.openxmlformats.org/officeDocument/2006/relationships/image" Target="../media/image26.png"/><Relationship Id="rId2" Type="http://schemas.openxmlformats.org/officeDocument/2006/relationships/hyperlink" Target="https://lib1.advocates.org.uk/Annotations/79008.pdf" TargetMode="External"/><Relationship Id="rId1" Type="http://schemas.openxmlformats.org/officeDocument/2006/relationships/slideLayout" Target="../slideLayouts/slideLayout26.xml"/><Relationship Id="rId6" Type="http://schemas.openxmlformats.org/officeDocument/2006/relationships/image" Target="../media/image25.tif"/><Relationship Id="rId5" Type="http://schemas.openxmlformats.org/officeDocument/2006/relationships/image" Target="../media/image24.png"/><Relationship Id="rId4" Type="http://schemas.openxmlformats.org/officeDocument/2006/relationships/image" Target="../media/image23.ti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 name="Image" descr="Image"/>
          <p:cNvPicPr>
            <a:picLocks noChangeAspect="1"/>
          </p:cNvPicPr>
          <p:nvPr/>
        </p:nvPicPr>
        <p:blipFill>
          <a:blip r:embed="rId2">
            <a:alphaModFix/>
          </a:blip>
          <a:srcRect t="30342" r="23201" b="3911"/>
          <a:stretch>
            <a:fillRect/>
          </a:stretch>
        </p:blipFill>
        <p:spPr>
          <a:xfrm>
            <a:off x="-62152" y="-956"/>
            <a:ext cx="14823368" cy="6964726"/>
          </a:xfrm>
          <a:prstGeom prst="rect">
            <a:avLst/>
          </a:prstGeom>
          <a:ln w="12700">
            <a:miter lim="400000"/>
          </a:ln>
        </p:spPr>
      </p:pic>
      <p:sp>
        <p:nvSpPr>
          <p:cNvPr id="132" name="Walter Scott’s Supernatural Scholarship…"/>
          <p:cNvSpPr txBox="1">
            <a:spLocks noGrp="1"/>
          </p:cNvSpPr>
          <p:nvPr>
            <p:ph type="body" sz="half" idx="4294967295"/>
          </p:nvPr>
        </p:nvSpPr>
        <p:spPr>
          <a:xfrm>
            <a:off x="-889591" y="2538493"/>
            <a:ext cx="13971181" cy="1313180"/>
          </a:xfrm>
          <a:prstGeom prst="rect">
            <a:avLst/>
          </a:prstGeom>
          <a:effectLst>
            <a:outerShdw blurRad="25400" dist="38100" dir="2700000" rotWithShape="0">
              <a:srgbClr val="58180D">
                <a:alpha val="90000"/>
              </a:srgbClr>
            </a:outerShdw>
          </a:effectLst>
        </p:spPr>
        <p:txBody>
          <a:bodyPr anchor="t">
            <a:normAutofit/>
          </a:bodyPr>
          <a:lstStyle/>
          <a:p>
            <a:pPr marL="0" indent="0" algn="ctr">
              <a:spcBef>
                <a:spcPts val="0"/>
              </a:spcBef>
              <a:buNone/>
              <a:defRPr sz="6900" b="1">
                <a:solidFill>
                  <a:srgbClr val="EBEBEB"/>
                </a:solidFill>
                <a:effectLst>
                  <a:outerShdw blurRad="25400" dist="38100" dir="15900000" rotWithShape="0">
                    <a:srgbClr val="000000">
                      <a:alpha val="90000"/>
                    </a:srgbClr>
                  </a:outerShdw>
                </a:effectLst>
                <a:latin typeface="Hoefler Text"/>
                <a:ea typeface="Hoefler Text"/>
                <a:cs typeface="Hoefler Text"/>
                <a:sym typeface="Hoefler Text"/>
              </a:defRPr>
            </a:pPr>
            <a:r>
              <a:rPr lang="en-GB" sz="3600" dirty="0">
                <a:latin typeface="Harrington" panose="04040505050A02020702" pitchFamily="82" charset="0"/>
              </a:rPr>
              <a:t>‘out-of-the-way reading’ and ‘hoary-headed tradition’: </a:t>
            </a:r>
          </a:p>
          <a:p>
            <a:pPr marL="0" indent="0" algn="ctr">
              <a:spcBef>
                <a:spcPts val="0"/>
              </a:spcBef>
              <a:buNone/>
              <a:defRPr sz="6900" b="1">
                <a:solidFill>
                  <a:srgbClr val="EBEBEB"/>
                </a:solidFill>
                <a:effectLst>
                  <a:outerShdw blurRad="25400" dist="38100" dir="15900000" rotWithShape="0">
                    <a:srgbClr val="000000">
                      <a:alpha val="90000"/>
                    </a:srgbClr>
                  </a:outerShdw>
                </a:effectLst>
                <a:latin typeface="Hoefler Text"/>
                <a:ea typeface="Hoefler Text"/>
                <a:cs typeface="Hoefler Text"/>
                <a:sym typeface="Hoefler Text"/>
              </a:defRPr>
            </a:pPr>
            <a:r>
              <a:rPr sz="3600" dirty="0">
                <a:latin typeface="Harrington" panose="04040505050A02020702" pitchFamily="82" charset="0"/>
              </a:rPr>
              <a:t>Walter Scott’s Supernatural Scholarship and</a:t>
            </a:r>
            <a:r>
              <a:rPr lang="en-GB" sz="3600" dirty="0">
                <a:latin typeface="Harrington" panose="04040505050A02020702" pitchFamily="82" charset="0"/>
              </a:rPr>
              <a:t> Poetry</a:t>
            </a:r>
            <a:endParaRPr sz="3600" dirty="0">
              <a:latin typeface="Harrington" panose="04040505050A02020702" pitchFamily="82" charset="0"/>
            </a:endParaRPr>
          </a:p>
        </p:txBody>
      </p:sp>
      <p:sp>
        <p:nvSpPr>
          <p:cNvPr id="133" name="Dr Natalie Tal Harries…"/>
          <p:cNvSpPr txBox="1"/>
          <p:nvPr/>
        </p:nvSpPr>
        <p:spPr>
          <a:xfrm>
            <a:off x="4636017" y="5510766"/>
            <a:ext cx="2919967" cy="1282402"/>
          </a:xfrm>
          <a:prstGeom prst="rect">
            <a:avLst/>
          </a:prstGeom>
          <a:ln w="12700">
            <a:miter lim="400000"/>
          </a:ln>
          <a:effectLst>
            <a:outerShdw blurRad="25400" dist="38100" dir="2700000" rotWithShape="0">
              <a:srgbClr val="58180D">
                <a:alpha val="9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ctr">
            <a:spAutoFit/>
          </a:bodyPr>
          <a:lstStyle/>
          <a:p>
            <a:pPr algn="ctr">
              <a:defRPr sz="4200" b="1">
                <a:solidFill>
                  <a:srgbClr val="FFFFFF"/>
                </a:solidFill>
                <a:latin typeface="Hoefler Text"/>
                <a:ea typeface="Hoefler Text"/>
                <a:cs typeface="Hoefler Text"/>
                <a:sym typeface="Hoefler Text"/>
              </a:defRPr>
            </a:pPr>
            <a:r>
              <a:rPr sz="2000" dirty="0"/>
              <a:t>Dr Natalie Tal Harries</a:t>
            </a:r>
          </a:p>
          <a:p>
            <a:pPr algn="ctr">
              <a:defRPr sz="4800">
                <a:solidFill>
                  <a:srgbClr val="FFFFFF"/>
                </a:solidFill>
              </a:defRPr>
            </a:pPr>
            <a:endParaRPr sz="2000" dirty="0"/>
          </a:p>
          <a:p>
            <a:pPr algn="ctr">
              <a:defRPr sz="3700" u="sng">
                <a:solidFill>
                  <a:srgbClr val="FFFFFF"/>
                </a:solidFill>
                <a:latin typeface="Hoefler Text"/>
                <a:ea typeface="Hoefler Text"/>
                <a:cs typeface="Hoefler Text"/>
                <a:sym typeface="Hoefler Text"/>
              </a:defRPr>
            </a:pPr>
            <a:r>
              <a:rPr lang="en-GB" sz="2000" dirty="0">
                <a:solidFill>
                  <a:schemeClr val="bg1">
                    <a:lumMod val="95000"/>
                  </a:schemeClr>
                </a:solidFill>
                <a:uFill>
                  <a:solidFill>
                    <a:srgbClr val="0000FF"/>
                  </a:solidFill>
                </a:uFill>
                <a:hlinkClick r:id="rId3">
                  <a:extLst>
                    <a:ext uri="{A12FA001-AC4F-418D-AE19-62706E023703}">
                      <ahyp:hlinkClr xmlns:ahyp="http://schemas.microsoft.com/office/drawing/2018/hyperlinkcolor" val="tx"/>
                    </a:ext>
                  </a:extLst>
                </a:hlinkClick>
              </a:rPr>
              <a:t>natalie.harries@abdn.ac.uk</a:t>
            </a:r>
          </a:p>
          <a:p>
            <a:pPr algn="ctr">
              <a:defRPr sz="3700" u="sng">
                <a:solidFill>
                  <a:srgbClr val="FFFFFF"/>
                </a:solidFill>
                <a:latin typeface="Hoefler Text"/>
                <a:ea typeface="Hoefler Text"/>
                <a:cs typeface="Hoefler Text"/>
                <a:sym typeface="Hoefler Text"/>
              </a:defRPr>
            </a:pPr>
            <a:endParaRPr lang="en-GB" sz="2000" dirty="0">
              <a:solidFill>
                <a:schemeClr val="bg1">
                  <a:lumMod val="95000"/>
                </a:schemeClr>
              </a:solidFill>
              <a:uFill>
                <a:solidFill>
                  <a:srgbClr val="0000FF"/>
                </a:solidFill>
              </a:uFill>
              <a:hlinkClick r:id="rId3">
                <a:extLst>
                  <a:ext uri="{A12FA001-AC4F-418D-AE19-62706E023703}">
                    <ahyp:hlinkClr xmlns:ahyp="http://schemas.microsoft.com/office/drawing/2018/hyperlinkcolor" val="tx"/>
                  </a:ext>
                </a:extLst>
              </a:hlinkClick>
            </a:endParaRP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 name="‘You have excited my curiosity (a very inflammable part of my constitution) very strongly by your hint about the Welch &amp; Scottish apparitions. It was truly tantalizing to say so much and then to stop short: let me hope at a leisure hour you will favour m"/>
          <p:cNvSpPr txBox="1">
            <a:spLocks noGrp="1"/>
          </p:cNvSpPr>
          <p:nvPr>
            <p:ph type="body" idx="1"/>
          </p:nvPr>
        </p:nvSpPr>
        <p:spPr>
          <a:xfrm>
            <a:off x="673100" y="680977"/>
            <a:ext cx="10845800" cy="2056145"/>
          </a:xfrm>
          <a:prstGeom prst="rect">
            <a:avLst/>
          </a:prstGeom>
          <a:solidFill>
            <a:schemeClr val="bg2">
              <a:lumMod val="40000"/>
              <a:lumOff val="60000"/>
            </a:schemeClr>
          </a:solidFill>
          <a:ln w="9525">
            <a:solidFill>
              <a:srgbClr val="663300"/>
            </a:solidFill>
          </a:ln>
        </p:spPr>
        <p:txBody>
          <a:bodyPr>
            <a:normAutofit/>
          </a:bodyPr>
          <a:lstStyle/>
          <a:p>
            <a:pPr algn="l">
              <a:lnSpc>
                <a:spcPct val="100000"/>
              </a:lnSpc>
              <a:spcBef>
                <a:spcPts val="1650"/>
              </a:spcBef>
              <a:defRPr i="0"/>
            </a:pPr>
            <a:r>
              <a:rPr lang="en-GB" sz="2000" dirty="0"/>
              <a:t>‘</a:t>
            </a:r>
            <a:r>
              <a:rPr sz="2000" dirty="0"/>
              <a:t>Ghosts like many other things have of late been put out of fashion by a promiscuous &amp; ill-judged introduction of tales relating to them. I differ from many of my contemporary Ghost-raisers upon this subject.</a:t>
            </a:r>
            <a:r>
              <a:rPr sz="2000" b="1" dirty="0"/>
              <a:t> I think the Marvellous in poetry is ill-timed &amp; disgusting when not managed with moderation &amp; ingrafted upon some circumstance of popular tradition or belief which sometimes can give even to the improbable an air of something like probability</a:t>
            </a:r>
            <a:r>
              <a:rPr lang="en-GB" sz="2000" dirty="0"/>
              <a:t>.’					              	</a:t>
            </a:r>
            <a:r>
              <a:rPr lang="en-GB" sz="1600" dirty="0"/>
              <a:t>~ Letter to Dr Currie, 1801 (</a:t>
            </a:r>
            <a:r>
              <a:rPr lang="en-GB" sz="1600" i="1" dirty="0"/>
              <a:t>Letters, </a:t>
            </a:r>
            <a:r>
              <a:rPr lang="en-GB" sz="1600" dirty="0"/>
              <a:t>I.121)</a:t>
            </a:r>
            <a:endParaRPr sz="1600" dirty="0"/>
          </a:p>
        </p:txBody>
      </p:sp>
      <p:sp>
        <p:nvSpPr>
          <p:cNvPr id="5" name="TextBox 4">
            <a:extLst>
              <a:ext uri="{FF2B5EF4-FFF2-40B4-BE49-F238E27FC236}">
                <a16:creationId xmlns:a16="http://schemas.microsoft.com/office/drawing/2014/main" id="{E5E064FF-D088-6527-8496-5C5353902A44}"/>
              </a:ext>
            </a:extLst>
          </p:cNvPr>
          <p:cNvSpPr txBox="1"/>
          <p:nvPr/>
        </p:nvSpPr>
        <p:spPr>
          <a:xfrm>
            <a:off x="673100" y="3314701"/>
            <a:ext cx="10845800" cy="2862322"/>
          </a:xfrm>
          <a:prstGeom prst="rect">
            <a:avLst/>
          </a:prstGeom>
          <a:noFill/>
          <a:ln>
            <a:solidFill>
              <a:srgbClr val="663300"/>
            </a:solidFill>
          </a:ln>
        </p:spPr>
        <p:txBody>
          <a:bodyPr wrap="square">
            <a:spAutoFit/>
          </a:bodyPr>
          <a:lstStyle/>
          <a:p>
            <a:r>
              <a:rPr lang="en-GB" sz="2000" dirty="0">
                <a:solidFill>
                  <a:schemeClr val="accent6">
                    <a:lumMod val="50000"/>
                  </a:schemeClr>
                </a:solidFill>
                <a:effectLst/>
                <a:ea typeface="Calibri" panose="020F0502020204030204" pitchFamily="34" charset="0"/>
              </a:rPr>
              <a:t>‘Yet this inclination to believe in the marvellous gradually becomes weaker. Men cannot but remark that (since the scriptural miracles have ceased,) the belief in prodigies and supernatural events has gradually declined in proportion to the advancement of human knowledge; and that since the age has become enlightened, the occurrence of tolerably well attested anecdotes of the supernatural character are so few, as to render it more probable than the witnesses have laboured under some strange and temporal delusion, rather than that the laws of nature have been altered or suspended. At this period of human knowledge, the marvellous is so much identified with the fabulous, as to be considered generally as belonging to the same class</a:t>
            </a:r>
            <a:r>
              <a:rPr lang="en-GB" sz="2000" dirty="0">
                <a:solidFill>
                  <a:schemeClr val="accent6">
                    <a:lumMod val="50000"/>
                  </a:schemeClr>
                </a:solidFill>
                <a:ea typeface="Calibri" panose="020F0502020204030204" pitchFamily="34" charset="0"/>
              </a:rPr>
              <a:t>.’ 				</a:t>
            </a:r>
            <a:r>
              <a:rPr lang="en-GB" sz="1600" dirty="0"/>
              <a:t>~ ‘</a:t>
            </a:r>
            <a:r>
              <a:rPr lang="en-GB" sz="1600" dirty="0">
                <a:solidFill>
                  <a:schemeClr val="accent6">
                    <a:lumMod val="50000"/>
                  </a:schemeClr>
                </a:solidFill>
                <a:ea typeface="Calibri" panose="020F0502020204030204" pitchFamily="34" charset="0"/>
              </a:rPr>
              <a:t>On the Supernatural in Fictitious Composition’</a:t>
            </a:r>
            <a:r>
              <a:rPr lang="en-GB" sz="2000" dirty="0">
                <a:solidFill>
                  <a:schemeClr val="accent6">
                    <a:lumMod val="50000"/>
                  </a:schemeClr>
                </a:solidFill>
                <a:ea typeface="Calibri" panose="020F0502020204030204" pitchFamily="34" charset="0"/>
              </a:rPr>
              <a:t> </a:t>
            </a:r>
            <a:endParaRPr lang="en-GB" sz="2000" dirty="0">
              <a:solidFill>
                <a:schemeClr val="accent6">
                  <a:lumMod val="50000"/>
                </a:schemeClr>
              </a:solidFill>
            </a:endParaRPr>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DB3810F-EED1-1A4D-98A7-DF0AE184D2D3}"/>
              </a:ext>
            </a:extLst>
          </p:cNvPr>
          <p:cNvSpPr txBox="1"/>
          <p:nvPr/>
        </p:nvSpPr>
        <p:spPr>
          <a:xfrm>
            <a:off x="5116942" y="1329689"/>
            <a:ext cx="6323322" cy="4093428"/>
          </a:xfrm>
          <a:prstGeom prst="rect">
            <a:avLst/>
          </a:prstGeom>
          <a:noFill/>
        </p:spPr>
        <p:txBody>
          <a:bodyPr wrap="square">
            <a:spAutoFit/>
          </a:bodyPr>
          <a:lstStyle/>
          <a:p>
            <a:r>
              <a:rPr lang="en-GB" sz="2000" dirty="0">
                <a:effectLst/>
                <a:ea typeface="Calibri" panose="020F0502020204030204" pitchFamily="34" charset="0"/>
              </a:rPr>
              <a:t>‘A personage, thus spoken of by biographers and historians, loses little of his mystical fame in vulgar tradition. Accordingly, the memory of Sir Michael Scott survives in many a legend; and in the south of Scotland, any work of great labour and antiquity, is ascribed, either to the agency of </a:t>
            </a:r>
            <a:r>
              <a:rPr lang="en-GB" sz="2000" i="1" dirty="0">
                <a:effectLst/>
                <a:ea typeface="Calibri" panose="020F0502020204030204" pitchFamily="34" charset="0"/>
              </a:rPr>
              <a:t>Auld Michael,</a:t>
            </a:r>
            <a:r>
              <a:rPr lang="en-GB" sz="2000" dirty="0">
                <a:effectLst/>
                <a:ea typeface="Calibri" panose="020F0502020204030204" pitchFamily="34" charset="0"/>
              </a:rPr>
              <a:t> of Sir William Wallace, or of the devil. Tradition varies concerning the place of his burial: some contend for Holme </a:t>
            </a:r>
            <a:r>
              <a:rPr lang="en-GB" sz="2000" dirty="0" err="1">
                <a:effectLst/>
                <a:ea typeface="Calibri" panose="020F0502020204030204" pitchFamily="34" charset="0"/>
              </a:rPr>
              <a:t>Coltrame</a:t>
            </a:r>
            <a:r>
              <a:rPr lang="en-GB" sz="2000" dirty="0">
                <a:effectLst/>
                <a:ea typeface="Calibri" panose="020F0502020204030204" pitchFamily="34" charset="0"/>
              </a:rPr>
              <a:t>, in Cumberland; others for Melrose Abbey. But all agree, that his books of magic were interred in his grave, or preserved in the convent where he died.’ 	</a:t>
            </a:r>
            <a:r>
              <a:rPr lang="en-GB" sz="2000" dirty="0"/>
              <a:t> </a:t>
            </a:r>
          </a:p>
          <a:p>
            <a:r>
              <a:rPr lang="en-GB" sz="2000" dirty="0"/>
              <a:t>	</a:t>
            </a:r>
            <a:r>
              <a:rPr lang="en-GB" sz="1600" dirty="0"/>
              <a:t>~ </a:t>
            </a:r>
            <a:r>
              <a:rPr lang="en-GB" sz="1600" i="1" dirty="0"/>
              <a:t>The Lay of the Last Minstrel</a:t>
            </a:r>
            <a:r>
              <a:rPr lang="en-GB" sz="1600" dirty="0"/>
              <a:t>, Notes to Canto Second</a:t>
            </a:r>
          </a:p>
        </p:txBody>
      </p:sp>
      <p:pic>
        <p:nvPicPr>
          <p:cNvPr id="2" name="Picture 1">
            <a:extLst>
              <a:ext uri="{FF2B5EF4-FFF2-40B4-BE49-F238E27FC236}">
                <a16:creationId xmlns:a16="http://schemas.microsoft.com/office/drawing/2014/main" id="{10833306-87B5-9B35-A372-BB8EE3056180}"/>
              </a:ext>
            </a:extLst>
          </p:cNvPr>
          <p:cNvPicPr>
            <a:picLocks noChangeAspect="1"/>
          </p:cNvPicPr>
          <p:nvPr/>
        </p:nvPicPr>
        <p:blipFill>
          <a:blip r:embed="rId2"/>
          <a:stretch>
            <a:fillRect/>
          </a:stretch>
        </p:blipFill>
        <p:spPr>
          <a:xfrm>
            <a:off x="832278" y="1098207"/>
            <a:ext cx="4022357" cy="4248615"/>
          </a:xfrm>
          <a:prstGeom prst="rect">
            <a:avLst/>
          </a:prstGeom>
          <a:ln w="19050">
            <a:solidFill>
              <a:schemeClr val="tx1"/>
            </a:solidFill>
          </a:ln>
        </p:spPr>
      </p:pic>
    </p:spTree>
    <p:extLst>
      <p:ext uri="{BB962C8B-B14F-4D97-AF65-F5344CB8AC3E}">
        <p14:creationId xmlns:p14="http://schemas.microsoft.com/office/powerpoint/2010/main" val="1122713928"/>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 name="Text"/>
          <p:cNvSpPr txBox="1"/>
          <p:nvPr/>
        </p:nvSpPr>
        <p:spPr>
          <a:xfrm>
            <a:off x="3336925" y="5841709"/>
            <a:ext cx="115416" cy="20518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ctr">
            <a:spAutoFit/>
          </a:bodyPr>
          <a:lstStyle/>
          <a:p>
            <a:pPr>
              <a:defRPr sz="2000" u="sng">
                <a:solidFill>
                  <a:srgbClr val="F7A115"/>
                </a:solidFill>
                <a:uFill>
                  <a:solidFill>
                    <a:srgbClr val="F7A115"/>
                  </a:solidFill>
                </a:uFill>
              </a:defRPr>
            </a:pPr>
            <a:r>
              <a:rPr sz="1000">
                <a:solidFill>
                  <a:srgbClr val="0000FF"/>
                </a:solidFill>
                <a:uFill>
                  <a:solidFill>
                    <a:srgbClr val="0000FF"/>
                  </a:solidFill>
                </a:uFill>
                <a:hlinkClick r:id="rId2"/>
              </a:rPr>
              <a:t> </a:t>
            </a:r>
            <a:r>
              <a:rPr sz="1000">
                <a:solidFill>
                  <a:srgbClr val="6C6963"/>
                </a:solidFill>
              </a:rPr>
              <a:t> </a:t>
            </a:r>
          </a:p>
        </p:txBody>
      </p:sp>
      <p:grpSp>
        <p:nvGrpSpPr>
          <p:cNvPr id="214" name="Image"/>
          <p:cNvGrpSpPr/>
          <p:nvPr/>
        </p:nvGrpSpPr>
        <p:grpSpPr>
          <a:xfrm>
            <a:off x="2695302" y="4112011"/>
            <a:ext cx="6826204" cy="2184105"/>
            <a:chOff x="0" y="0"/>
            <a:chExt cx="13370639" cy="4442720"/>
          </a:xfrm>
        </p:grpSpPr>
        <p:pic>
          <p:nvPicPr>
            <p:cNvPr id="212" name="Image" descr="Image"/>
            <p:cNvPicPr>
              <a:picLocks noChangeAspect="1"/>
            </p:cNvPicPr>
            <p:nvPr/>
          </p:nvPicPr>
          <p:blipFill>
            <a:blip r:embed="rId3"/>
            <a:srcRect l="21916" t="10858" r="11297" b="53649"/>
            <a:stretch>
              <a:fillRect/>
            </a:stretch>
          </p:blipFill>
          <p:spPr>
            <a:xfrm>
              <a:off x="12700" y="12700"/>
              <a:ext cx="13332540" cy="4404621"/>
            </a:xfrm>
            <a:prstGeom prst="rect">
              <a:avLst/>
            </a:prstGeom>
            <a:ln w="12700" cap="flat">
              <a:noFill/>
              <a:miter lim="400000"/>
            </a:ln>
            <a:effectLst/>
          </p:spPr>
        </p:pic>
        <p:pic>
          <p:nvPicPr>
            <p:cNvPr id="213" name="Image" descr="Image"/>
            <p:cNvPicPr>
              <a:picLocks noChangeAspect="1"/>
            </p:cNvPicPr>
            <p:nvPr/>
          </p:nvPicPr>
          <p:blipFill>
            <a:blip r:embed="rId4"/>
            <a:stretch>
              <a:fillRect/>
            </a:stretch>
          </p:blipFill>
          <p:spPr>
            <a:xfrm>
              <a:off x="0" y="-1"/>
              <a:ext cx="13370641" cy="4442722"/>
            </a:xfrm>
            <a:prstGeom prst="rect">
              <a:avLst/>
            </a:prstGeom>
            <a:ln w="12700" cap="flat">
              <a:noFill/>
              <a:miter lim="400000"/>
            </a:ln>
            <a:effectLst/>
          </p:spPr>
        </p:pic>
      </p:grpSp>
      <p:sp>
        <p:nvSpPr>
          <p:cNvPr id="215" name="‘This is a work concerning the fairy people, in whose existence Mr. Kirke appears to have been a devout believer. He describes them with the usual powers and qualities ascribed to such beings in Highland tradition.…"/>
          <p:cNvSpPr txBox="1"/>
          <p:nvPr/>
        </p:nvSpPr>
        <p:spPr>
          <a:xfrm>
            <a:off x="627321" y="795719"/>
            <a:ext cx="10962167" cy="322395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nchor="ctr">
            <a:spAutoFit/>
          </a:bodyPr>
          <a:lstStyle/>
          <a:p>
            <a:pPr>
              <a:spcBef>
                <a:spcPts val="1650"/>
              </a:spcBef>
              <a:defRPr sz="3800"/>
            </a:pPr>
            <a:r>
              <a:rPr sz="1900" dirty="0"/>
              <a:t>This is a work concerning the fairy people, in whose existence Mr. Kirke appears to have been a devout believer. He describes them with the usual powers and qualities ascribed to such beings in Highland tradition.</a:t>
            </a:r>
          </a:p>
          <a:p>
            <a:pPr>
              <a:spcBef>
                <a:spcPts val="1650"/>
              </a:spcBef>
              <a:defRPr sz="3800"/>
            </a:pPr>
            <a:r>
              <a:rPr sz="1900" dirty="0"/>
              <a:t>But what is sufficiently singular, the Rev. Robert Kirke, author of the said treatise, is believed himself to have been taken away by the fairies, in revenge, perhaps, for having let in too much light upon the secrets of their commonwealth. We learn this catastrophe from the information of his successor, the late amiable and learned Dr. Patrick Grahame, also minister at </a:t>
            </a:r>
            <a:r>
              <a:rPr sz="1900" dirty="0" err="1"/>
              <a:t>Aberfoil</a:t>
            </a:r>
            <a:r>
              <a:rPr sz="1900" dirty="0"/>
              <a:t>, who, in his sketches of Perthshire, has not forgotten to touch upon the Dun Shie, or fairy mound, when he sunk down, in what seemed to mortals a fit, and was supposed to be dead. This, however, was not his real fate.</a:t>
            </a:r>
            <a:r>
              <a:rPr lang="en-GB" sz="500" dirty="0"/>
              <a:t> 						  	            				 </a:t>
            </a:r>
            <a:r>
              <a:rPr lang="en-GB" sz="1400" dirty="0"/>
              <a:t>							           </a:t>
            </a:r>
            <a:r>
              <a:rPr lang="en-GB" sz="1600" dirty="0"/>
              <a:t>~ </a:t>
            </a:r>
            <a:r>
              <a:rPr sz="1600" dirty="0"/>
              <a:t>Note on ‘Fairy Superstition’ in </a:t>
            </a:r>
            <a:r>
              <a:rPr sz="1600" i="1" dirty="0"/>
              <a:t>Rob Roy</a:t>
            </a:r>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77ADDA90-6401-9E64-9B98-E028B5D077A9}"/>
              </a:ext>
            </a:extLst>
          </p:cNvPr>
          <p:cNvSpPr txBox="1"/>
          <p:nvPr/>
        </p:nvSpPr>
        <p:spPr>
          <a:xfrm>
            <a:off x="900113" y="1503622"/>
            <a:ext cx="5195887" cy="3662541"/>
          </a:xfrm>
          <a:prstGeom prst="rect">
            <a:avLst/>
          </a:prstGeom>
          <a:noFill/>
        </p:spPr>
        <p:txBody>
          <a:bodyPr wrap="square">
            <a:spAutoFit/>
          </a:bodyPr>
          <a:lstStyle/>
          <a:p>
            <a:r>
              <a:rPr lang="en-GB" sz="2000" dirty="0">
                <a:effectLst/>
                <a:ea typeface="Calibri" panose="020F0502020204030204" pitchFamily="34" charset="0"/>
              </a:rPr>
              <a:t>‘As much has been objected to Gilpin Horner on account of his being supposed rather a device of the author than a popular superstition, I can only say, that no legend which I have ever heard seemed to be more universally credited, and that many persons of very good rank and considerable information are well known to repose absolute faith in the tradition.’</a:t>
            </a:r>
          </a:p>
          <a:p>
            <a:endParaRPr lang="en-GB" sz="2000" dirty="0">
              <a:effectLst/>
              <a:ea typeface="Calibri" panose="020F0502020204030204" pitchFamily="34" charset="0"/>
            </a:endParaRPr>
          </a:p>
          <a:p>
            <a:r>
              <a:rPr lang="en-GB" sz="1600" dirty="0"/>
              <a:t>~ </a:t>
            </a:r>
            <a:r>
              <a:rPr lang="en-GB" sz="1600" i="1" dirty="0"/>
              <a:t>The</a:t>
            </a:r>
            <a:r>
              <a:rPr lang="en-GB" sz="1600" dirty="0"/>
              <a:t> </a:t>
            </a:r>
            <a:r>
              <a:rPr lang="en-GB" sz="1600" i="1" dirty="0"/>
              <a:t>Lay of the Last Minstrel, </a:t>
            </a:r>
            <a:r>
              <a:rPr lang="en-GB" sz="1600" dirty="0"/>
              <a:t>12</a:t>
            </a:r>
            <a:r>
              <a:rPr lang="en-GB" sz="1600" baseline="30000" dirty="0"/>
              <a:t>th</a:t>
            </a:r>
            <a:r>
              <a:rPr lang="en-GB" sz="1600" dirty="0"/>
              <a:t> ed. (1811), Notes to Canto Second.</a:t>
            </a:r>
          </a:p>
        </p:txBody>
      </p:sp>
      <p:pic>
        <p:nvPicPr>
          <p:cNvPr id="1026" name="Picture 2">
            <a:extLst>
              <a:ext uri="{FF2B5EF4-FFF2-40B4-BE49-F238E27FC236}">
                <a16:creationId xmlns:a16="http://schemas.microsoft.com/office/drawing/2014/main" id="{E6C68D52-918F-2C7F-7564-8DC2163BAF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85860" y="716466"/>
            <a:ext cx="4864456" cy="5424084"/>
          </a:xfrm>
          <a:prstGeom prst="rect">
            <a:avLst/>
          </a:prstGeom>
          <a:noFill/>
          <a:ln>
            <a:solidFill>
              <a:srgbClr val="66330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1743075"/>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 name="‘The desert gave him visions wild, | Such as might suit the spectre’s child (…) In adopting the legend concerning the birth of the Founder of the Church of Kilmallie, the author has endeavoured to trace the effects which such a belief was likely to produ"/>
          <p:cNvSpPr txBox="1">
            <a:spLocks noGrp="1"/>
          </p:cNvSpPr>
          <p:nvPr>
            <p:ph type="body" sz="half" idx="1"/>
          </p:nvPr>
        </p:nvSpPr>
        <p:spPr>
          <a:xfrm>
            <a:off x="5806932" y="1234546"/>
            <a:ext cx="5589861" cy="5105401"/>
          </a:xfrm>
          <a:prstGeom prst="rect">
            <a:avLst/>
          </a:prstGeom>
        </p:spPr>
        <p:txBody>
          <a:bodyPr>
            <a:normAutofit/>
          </a:bodyPr>
          <a:lstStyle/>
          <a:p>
            <a:pPr algn="l">
              <a:spcBef>
                <a:spcPts val="1650"/>
              </a:spcBef>
            </a:pPr>
            <a:r>
              <a:rPr sz="2000" dirty="0"/>
              <a:t>‘The desert gave him visions wild, | Such as might suit the </a:t>
            </a:r>
            <a:r>
              <a:rPr sz="2000" dirty="0" err="1"/>
              <a:t>spectre’s</a:t>
            </a:r>
            <a:r>
              <a:rPr sz="2000" dirty="0"/>
              <a:t> child </a:t>
            </a:r>
            <a:r>
              <a:rPr sz="2000" i="0" dirty="0"/>
              <a:t>(…) In adopting the legend concerning the birth of the Founder of the Church of Kilmallie, </a:t>
            </a:r>
            <a:r>
              <a:rPr sz="2000" b="1" i="0" dirty="0"/>
              <a:t>the author has </a:t>
            </a:r>
            <a:r>
              <a:rPr sz="2000" b="1" i="0" dirty="0" err="1"/>
              <a:t>endeavoured</a:t>
            </a:r>
            <a:r>
              <a:rPr sz="2000" b="1" i="0" dirty="0"/>
              <a:t> to trace the effects which such a belief was likely to produce, in a barbarous age, on the person to whom it related</a:t>
            </a:r>
            <a:r>
              <a:rPr sz="2000" i="0" dirty="0"/>
              <a:t>. It seems likely that he must have become a fanatic or an imposter, or that mixture of both, which forms a more frequent character than either of them (…) </a:t>
            </a:r>
            <a:r>
              <a:rPr sz="2000" b="1" i="0" dirty="0"/>
              <a:t>It was a natural attribute of such a character as the supposed hermit, that he should credit the numerous superstitions with which the minds of ordinary Highlanders are almost always </a:t>
            </a:r>
            <a:r>
              <a:rPr sz="2000" b="1" i="0" dirty="0" err="1"/>
              <a:t>embued</a:t>
            </a:r>
            <a:r>
              <a:rPr sz="2000" i="0" dirty="0"/>
              <a:t>.’</a:t>
            </a:r>
          </a:p>
          <a:p>
            <a:pPr algn="r">
              <a:spcBef>
                <a:spcPts val="1650"/>
              </a:spcBef>
              <a:defRPr sz="3000"/>
            </a:pPr>
            <a:r>
              <a:rPr sz="1700" dirty="0"/>
              <a:t>~ The Lady of the Lake</a:t>
            </a:r>
            <a:r>
              <a:rPr sz="1700" i="0" dirty="0"/>
              <a:t>, Notes to Canto Third</a:t>
            </a:r>
          </a:p>
        </p:txBody>
      </p:sp>
      <p:grpSp>
        <p:nvGrpSpPr>
          <p:cNvPr id="226" name="Image"/>
          <p:cNvGrpSpPr/>
          <p:nvPr/>
        </p:nvGrpSpPr>
        <p:grpSpPr>
          <a:xfrm>
            <a:off x="788857" y="1240897"/>
            <a:ext cx="4675601" cy="4300478"/>
            <a:chOff x="0" y="0"/>
            <a:chExt cx="9351200" cy="8600954"/>
          </a:xfrm>
        </p:grpSpPr>
        <p:pic>
          <p:nvPicPr>
            <p:cNvPr id="224" name="Image" descr="Image"/>
            <p:cNvPicPr>
              <a:picLocks noChangeAspect="1"/>
            </p:cNvPicPr>
            <p:nvPr/>
          </p:nvPicPr>
          <p:blipFill>
            <a:blip r:embed="rId2"/>
            <a:srcRect l="10241" r="15037"/>
            <a:stretch>
              <a:fillRect/>
            </a:stretch>
          </p:blipFill>
          <p:spPr>
            <a:xfrm>
              <a:off x="12700" y="12700"/>
              <a:ext cx="9313101" cy="8562853"/>
            </a:xfrm>
            <a:prstGeom prst="rect">
              <a:avLst/>
            </a:prstGeom>
            <a:ln w="12700" cap="flat">
              <a:noFill/>
              <a:miter lim="400000"/>
            </a:ln>
            <a:effectLst/>
          </p:spPr>
        </p:pic>
        <p:pic>
          <p:nvPicPr>
            <p:cNvPr id="225" name="Image" descr="Image"/>
            <p:cNvPicPr>
              <a:picLocks noChangeAspect="1"/>
            </p:cNvPicPr>
            <p:nvPr/>
          </p:nvPicPr>
          <p:blipFill>
            <a:blip r:embed="rId3"/>
            <a:stretch>
              <a:fillRect/>
            </a:stretch>
          </p:blipFill>
          <p:spPr>
            <a:xfrm>
              <a:off x="0" y="-1"/>
              <a:ext cx="9351201" cy="8600955"/>
            </a:xfrm>
            <a:prstGeom prst="rect">
              <a:avLst/>
            </a:prstGeom>
            <a:ln w="12700" cap="flat">
              <a:noFill/>
              <a:miter lim="400000"/>
            </a:ln>
            <a:effectLst/>
          </p:spPr>
        </p:pic>
      </p:gr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AB1E0BF-ABF9-51CD-9D29-DF8A7A952F09}"/>
              </a:ext>
            </a:extLst>
          </p:cNvPr>
          <p:cNvSpPr txBox="1"/>
          <p:nvPr/>
        </p:nvSpPr>
        <p:spPr>
          <a:xfrm>
            <a:off x="2558902" y="1637162"/>
            <a:ext cx="7074195" cy="3108543"/>
          </a:xfrm>
          <a:prstGeom prst="rect">
            <a:avLst/>
          </a:prstGeom>
          <a:noFill/>
        </p:spPr>
        <p:txBody>
          <a:bodyPr wrap="square">
            <a:spAutoFit/>
          </a:bodyPr>
          <a:lstStyle/>
          <a:p>
            <a:r>
              <a:rPr lang="en-GB" sz="2000" dirty="0">
                <a:effectLst/>
                <a:ea typeface="Calibri" panose="020F0502020204030204" pitchFamily="34" charset="0"/>
              </a:rPr>
              <a:t>‘Other spirits of the desert, all frightful in shape, and malignant in disposition, are believed to frequent different mountains and glens of the Highlands, where any unusual appearance, produced by mist, or the strange lights that are sometimes thrown upon particular objects, never fails to present an apparition to the imagination of the solitary and melancholy mountaineer.’</a:t>
            </a:r>
          </a:p>
          <a:p>
            <a:endParaRPr lang="en-GB" sz="2000" dirty="0">
              <a:ea typeface="Calibri" panose="020F0502020204030204" pitchFamily="34" charset="0"/>
            </a:endParaRPr>
          </a:p>
          <a:p>
            <a:r>
              <a:rPr lang="en-GB" sz="1600" dirty="0"/>
              <a:t>		~ </a:t>
            </a:r>
            <a:r>
              <a:rPr lang="en-GB" sz="1600" i="1" dirty="0"/>
              <a:t>The Lady of the Lake</a:t>
            </a:r>
            <a:r>
              <a:rPr lang="en-GB" sz="1600" dirty="0"/>
              <a:t>, Notes to Canto Third</a:t>
            </a:r>
          </a:p>
          <a:p>
            <a:endParaRPr lang="en-GB" sz="2000" dirty="0"/>
          </a:p>
        </p:txBody>
      </p:sp>
    </p:spTree>
    <p:extLst>
      <p:ext uri="{BB962C8B-B14F-4D97-AF65-F5344CB8AC3E}">
        <p14:creationId xmlns:p14="http://schemas.microsoft.com/office/powerpoint/2010/main" val="925805649"/>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FE6B0FA-C628-B43F-5507-C58A1A5581FB}"/>
              </a:ext>
            </a:extLst>
          </p:cNvPr>
          <p:cNvSpPr txBox="1"/>
          <p:nvPr/>
        </p:nvSpPr>
        <p:spPr>
          <a:xfrm>
            <a:off x="10478865" y="5358809"/>
            <a:ext cx="1329401" cy="246221"/>
          </a:xfrm>
          <a:prstGeom prst="rect">
            <a:avLst/>
          </a:prstGeom>
          <a:noFill/>
        </p:spPr>
        <p:txBody>
          <a:bodyPr wrap="square">
            <a:spAutoFit/>
          </a:bodyPr>
          <a:lstStyle/>
          <a:p>
            <a:r>
              <a:rPr lang="en-GB" sz="1000" dirty="0">
                <a:solidFill>
                  <a:srgbClr val="000000"/>
                </a:solidFill>
                <a:effectLst/>
                <a:ea typeface="Times New Roman" panose="02020603050405020304" pitchFamily="18" charset="0"/>
                <a:cs typeface="Times New Roman" panose="02020603050405020304" pitchFamily="18" charset="0"/>
              </a:rPr>
              <a:t>Artist: John Martin</a:t>
            </a:r>
            <a:endParaRPr lang="en-GB" sz="1000" dirty="0"/>
          </a:p>
        </p:txBody>
      </p:sp>
      <p:sp>
        <p:nvSpPr>
          <p:cNvPr id="17" name="‘Of Brian’s birth strange tales were told. (…) The legend which follows is not of the author’s invention. It is possible he may differ from modern critics, in supposing that the records of human superstition, if peculiar to, and characteristic of, the co">
            <a:extLst>
              <a:ext uri="{FF2B5EF4-FFF2-40B4-BE49-F238E27FC236}">
                <a16:creationId xmlns:a16="http://schemas.microsoft.com/office/drawing/2014/main" id="{515167B7-AB03-EE88-5D9C-F3A6490B8FFA}"/>
              </a:ext>
            </a:extLst>
          </p:cNvPr>
          <p:cNvSpPr txBox="1">
            <a:spLocks/>
          </p:cNvSpPr>
          <p:nvPr/>
        </p:nvSpPr>
        <p:spPr>
          <a:xfrm>
            <a:off x="564489" y="1390695"/>
            <a:ext cx="5531512" cy="418977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000"/>
              </a:lnSpc>
              <a:spcBef>
                <a:spcPts val="3300"/>
              </a:spcBef>
              <a:buNone/>
            </a:pPr>
            <a:r>
              <a:rPr lang="en-GB" sz="2000" dirty="0">
                <a:solidFill>
                  <a:schemeClr val="tx1"/>
                </a:solidFill>
              </a:rPr>
              <a:t>‘It is possible he [the author] may differ from modern critics, in supposing that</a:t>
            </a:r>
            <a:r>
              <a:rPr lang="en-GB" sz="2000" b="1" dirty="0">
                <a:solidFill>
                  <a:schemeClr val="tx1"/>
                </a:solidFill>
              </a:rPr>
              <a:t> </a:t>
            </a:r>
            <a:r>
              <a:rPr lang="en-GB" sz="2000" b="1" dirty="0">
                <a:solidFill>
                  <a:srgbClr val="6D3200"/>
                </a:solidFill>
              </a:rPr>
              <a:t>the records of human superstition, if peculiar to, and characteristic of, the country in which the scene is laid, are a legitimate subject of poetry</a:t>
            </a:r>
            <a:r>
              <a:rPr lang="en-GB" sz="2000" dirty="0">
                <a:solidFill>
                  <a:schemeClr val="tx1"/>
                </a:solidFill>
              </a:rPr>
              <a:t>. He gives, however, a ready assent to the narrower proposition, which condemns all attempts of an irregular and disordered fancy to excite terror, by accumulating a train of fantastic and incoherent horrors, whether borrowed from all countries, and patched upon a narrative belonging to one which knew them not, or derived from the author’s own imagination.’  </a:t>
            </a:r>
            <a:r>
              <a:rPr lang="en-GB" sz="1700" dirty="0">
                <a:solidFill>
                  <a:schemeClr val="tx1"/>
                </a:solidFill>
              </a:rPr>
              <a:t>	</a:t>
            </a:r>
            <a:r>
              <a:rPr lang="en-GB" sz="500" dirty="0">
                <a:solidFill>
                  <a:schemeClr val="tx1"/>
                </a:solidFill>
              </a:rPr>
              <a:t>            </a:t>
            </a:r>
          </a:p>
          <a:p>
            <a:pPr marL="0" indent="0">
              <a:lnSpc>
                <a:spcPts val="2000"/>
              </a:lnSpc>
              <a:spcBef>
                <a:spcPts val="3300"/>
              </a:spcBef>
              <a:buNone/>
            </a:pPr>
            <a:r>
              <a:rPr lang="en-GB" sz="500" dirty="0">
                <a:solidFill>
                  <a:schemeClr val="tx1"/>
                </a:solidFill>
              </a:rPr>
              <a:t>  	          </a:t>
            </a:r>
            <a:r>
              <a:rPr lang="en-GB" sz="1600" dirty="0">
                <a:solidFill>
                  <a:schemeClr val="tx1"/>
                </a:solidFill>
              </a:rPr>
              <a:t>~ </a:t>
            </a:r>
            <a:r>
              <a:rPr lang="en-GB" sz="1600" i="1" dirty="0">
                <a:solidFill>
                  <a:schemeClr val="tx1"/>
                </a:solidFill>
              </a:rPr>
              <a:t>The Lady of the Lake</a:t>
            </a:r>
            <a:r>
              <a:rPr lang="en-GB" sz="1600" dirty="0">
                <a:solidFill>
                  <a:schemeClr val="tx1"/>
                </a:solidFill>
              </a:rPr>
              <a:t>, Notes to Canto Third</a:t>
            </a:r>
          </a:p>
        </p:txBody>
      </p:sp>
      <p:pic>
        <p:nvPicPr>
          <p:cNvPr id="10246" name="Picture 6">
            <a:extLst>
              <a:ext uri="{FF2B5EF4-FFF2-40B4-BE49-F238E27FC236}">
                <a16:creationId xmlns:a16="http://schemas.microsoft.com/office/drawing/2014/main" id="{4DB619BC-54DE-12E7-1F14-D6C9A984F8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64807" y="1390695"/>
            <a:ext cx="5562706" cy="3968114"/>
          </a:xfrm>
          <a:prstGeom prst="rect">
            <a:avLst/>
          </a:prstGeom>
          <a:noFill/>
          <a:ln>
            <a:solidFill>
              <a:srgbClr val="6D320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32602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1EA3F925-19B8-93B9-AB8A-91A92F9F5D3A}"/>
              </a:ext>
            </a:extLst>
          </p:cNvPr>
          <p:cNvSpPr txBox="1"/>
          <p:nvPr/>
        </p:nvSpPr>
        <p:spPr>
          <a:xfrm>
            <a:off x="5482967" y="602273"/>
            <a:ext cx="5383507" cy="2459904"/>
          </a:xfrm>
          <a:prstGeom prst="rect">
            <a:avLst/>
          </a:prstGeom>
          <a:noFill/>
          <a:ln>
            <a:solidFill>
              <a:srgbClr val="663300"/>
            </a:solidFill>
          </a:ln>
        </p:spPr>
        <p:txBody>
          <a:bodyPr wrap="square">
            <a:spAutoFit/>
          </a:bodyPr>
          <a:lstStyle/>
          <a:p>
            <a:pPr marL="457200" algn="just">
              <a:lnSpc>
                <a:spcPct val="115000"/>
              </a:lnSpc>
              <a:buNone/>
            </a:pPr>
            <a:r>
              <a:rPr lang="en-GB" sz="1700" kern="100" dirty="0">
                <a:effectLst/>
                <a:ea typeface="Calibri" panose="020F0502020204030204" pitchFamily="34" charset="0"/>
                <a:cs typeface="Times New Roman" panose="02020603050405020304" pitchFamily="18" charset="0"/>
              </a:rPr>
              <a:t>The moon on the east oriel shone,</a:t>
            </a:r>
          </a:p>
          <a:p>
            <a:pPr marL="457200" algn="just">
              <a:lnSpc>
                <a:spcPct val="115000"/>
              </a:lnSpc>
              <a:buNone/>
            </a:pPr>
            <a:r>
              <a:rPr lang="en-GB" sz="1700" kern="100" dirty="0">
                <a:effectLst/>
                <a:ea typeface="Calibri" panose="020F0502020204030204" pitchFamily="34" charset="0"/>
                <a:cs typeface="Times New Roman" panose="02020603050405020304" pitchFamily="18" charset="0"/>
              </a:rPr>
              <a:t>Through slender shafts of shapely stone,</a:t>
            </a:r>
          </a:p>
          <a:p>
            <a:pPr marL="457200" indent="457200" algn="just">
              <a:lnSpc>
                <a:spcPct val="115000"/>
              </a:lnSpc>
              <a:buNone/>
            </a:pPr>
            <a:r>
              <a:rPr lang="en-GB" sz="1700" kern="100" dirty="0">
                <a:effectLst/>
                <a:ea typeface="Calibri" panose="020F0502020204030204" pitchFamily="34" charset="0"/>
                <a:cs typeface="Times New Roman" panose="02020603050405020304" pitchFamily="18" charset="0"/>
              </a:rPr>
              <a:t>By foliaged tracery combined;</a:t>
            </a:r>
          </a:p>
          <a:p>
            <a:pPr marL="457200" algn="just">
              <a:lnSpc>
                <a:spcPct val="115000"/>
              </a:lnSpc>
              <a:buNone/>
            </a:pPr>
            <a:r>
              <a:rPr lang="en-GB" sz="1700" kern="100" dirty="0">
                <a:effectLst/>
                <a:ea typeface="Calibri" panose="020F0502020204030204" pitchFamily="34" charset="0"/>
                <a:cs typeface="Times New Roman" panose="02020603050405020304" pitchFamily="18" charset="0"/>
              </a:rPr>
              <a:t>Though wouldst have thought some fairy’s hand</a:t>
            </a:r>
          </a:p>
          <a:p>
            <a:pPr marL="457200" algn="just">
              <a:lnSpc>
                <a:spcPct val="115000"/>
              </a:lnSpc>
              <a:buNone/>
            </a:pPr>
            <a:r>
              <a:rPr lang="en-GB" sz="1700" kern="100" dirty="0">
                <a:effectLst/>
                <a:ea typeface="Calibri" panose="020F0502020204030204" pitchFamily="34" charset="0"/>
                <a:cs typeface="Times New Roman" panose="02020603050405020304" pitchFamily="18" charset="0"/>
              </a:rPr>
              <a:t>’Twixt poplars straight the osier wand,</a:t>
            </a:r>
          </a:p>
          <a:p>
            <a:pPr marL="457200" algn="just">
              <a:lnSpc>
                <a:spcPct val="115000"/>
              </a:lnSpc>
              <a:buNone/>
            </a:pPr>
            <a:r>
              <a:rPr lang="en-GB" sz="1700" kern="100" dirty="0">
                <a:effectLst/>
                <a:ea typeface="Calibri" panose="020F0502020204030204" pitchFamily="34" charset="0"/>
                <a:cs typeface="Times New Roman" panose="02020603050405020304" pitchFamily="18" charset="0"/>
              </a:rPr>
              <a:t>	In many a freakish knot, had twined;</a:t>
            </a:r>
          </a:p>
          <a:p>
            <a:pPr marL="457200" algn="just">
              <a:lnSpc>
                <a:spcPct val="115000"/>
              </a:lnSpc>
              <a:buNone/>
            </a:pPr>
            <a:r>
              <a:rPr lang="en-GB" sz="1700" kern="100" dirty="0">
                <a:effectLst/>
                <a:ea typeface="Calibri" panose="020F0502020204030204" pitchFamily="34" charset="0"/>
                <a:cs typeface="Times New Roman" panose="02020603050405020304" pitchFamily="18" charset="0"/>
              </a:rPr>
              <a:t>Then framed a spell, when the work was done,</a:t>
            </a:r>
          </a:p>
          <a:p>
            <a:pPr>
              <a:buNone/>
            </a:pPr>
            <a:r>
              <a:rPr lang="en-GB" sz="1700" dirty="0">
                <a:effectLst/>
                <a:ea typeface="Calibri" panose="020F0502020204030204" pitchFamily="34" charset="0"/>
              </a:rPr>
              <a:t>And changed the willow-wreaths to stone.</a:t>
            </a:r>
          </a:p>
        </p:txBody>
      </p:sp>
      <p:pic>
        <p:nvPicPr>
          <p:cNvPr id="2" name="Picture 1">
            <a:extLst>
              <a:ext uri="{FF2B5EF4-FFF2-40B4-BE49-F238E27FC236}">
                <a16:creationId xmlns:a16="http://schemas.microsoft.com/office/drawing/2014/main" id="{8DA1FCF6-72D0-1E61-4DA5-20BD4991F452}"/>
              </a:ext>
            </a:extLst>
          </p:cNvPr>
          <p:cNvPicPr>
            <a:picLocks noChangeAspect="1"/>
          </p:cNvPicPr>
          <p:nvPr/>
        </p:nvPicPr>
        <p:blipFill>
          <a:blip r:embed="rId2"/>
          <a:stretch>
            <a:fillRect/>
          </a:stretch>
        </p:blipFill>
        <p:spPr>
          <a:xfrm>
            <a:off x="595423" y="546010"/>
            <a:ext cx="3888084" cy="5780285"/>
          </a:xfrm>
          <a:prstGeom prst="rect">
            <a:avLst/>
          </a:prstGeom>
          <a:ln>
            <a:solidFill>
              <a:srgbClr val="663300"/>
            </a:solidFill>
          </a:ln>
        </p:spPr>
      </p:pic>
      <p:sp>
        <p:nvSpPr>
          <p:cNvPr id="7" name="TextBox 6">
            <a:extLst>
              <a:ext uri="{FF2B5EF4-FFF2-40B4-BE49-F238E27FC236}">
                <a16:creationId xmlns:a16="http://schemas.microsoft.com/office/drawing/2014/main" id="{8251F5FC-70E7-53B7-BA1B-896FC3DCEC52}"/>
              </a:ext>
            </a:extLst>
          </p:cNvPr>
          <p:cNvSpPr txBox="1"/>
          <p:nvPr/>
        </p:nvSpPr>
        <p:spPr>
          <a:xfrm>
            <a:off x="4659609" y="3183562"/>
            <a:ext cx="6097772" cy="3231654"/>
          </a:xfrm>
          <a:prstGeom prst="rect">
            <a:avLst/>
          </a:prstGeom>
          <a:noFill/>
        </p:spPr>
        <p:txBody>
          <a:bodyPr wrap="square">
            <a:spAutoFit/>
          </a:bodyPr>
          <a:lstStyle/>
          <a:p>
            <a:pPr>
              <a:buNone/>
              <a:tabLst>
                <a:tab pos="180340" algn="l"/>
                <a:tab pos="540385" algn="l"/>
                <a:tab pos="900430" algn="l"/>
              </a:tabLst>
            </a:pPr>
            <a:r>
              <a:rPr lang="en-GB" sz="1700" dirty="0">
                <a:ea typeface="Calibri" panose="020F0502020204030204" pitchFamily="34" charset="0"/>
              </a:rPr>
              <a:t>I</a:t>
            </a:r>
            <a:r>
              <a:rPr lang="en-GB" sz="1700" cap="small" dirty="0">
                <a:ea typeface="Calibri" panose="020F0502020204030204" pitchFamily="34" charset="0"/>
              </a:rPr>
              <a:t>f</a:t>
            </a:r>
            <a:r>
              <a:rPr lang="en-GB" sz="1700" dirty="0">
                <a:ea typeface="Calibri" panose="020F0502020204030204" pitchFamily="34" charset="0"/>
              </a:rPr>
              <a:t> thou </a:t>
            </a:r>
            <a:r>
              <a:rPr lang="en-GB" sz="1700" dirty="0" err="1">
                <a:ea typeface="Calibri" panose="020F0502020204030204" pitchFamily="34" charset="0"/>
              </a:rPr>
              <a:t>would’st</a:t>
            </a:r>
            <a:r>
              <a:rPr lang="en-GB" sz="1700" dirty="0">
                <a:ea typeface="Calibri" panose="020F0502020204030204" pitchFamily="34" charset="0"/>
              </a:rPr>
              <a:t> view fair Melrose aright,</a:t>
            </a:r>
          </a:p>
          <a:p>
            <a:pPr>
              <a:buNone/>
              <a:tabLst>
                <a:tab pos="180340" algn="l"/>
                <a:tab pos="540385" algn="l"/>
                <a:tab pos="900430" algn="l"/>
              </a:tabLst>
            </a:pPr>
            <a:r>
              <a:rPr lang="en-GB" sz="1700" dirty="0">
                <a:ea typeface="Calibri" panose="020F0502020204030204" pitchFamily="34" charset="0"/>
              </a:rPr>
              <a:t>Go visit it by the pale moon-light;</a:t>
            </a:r>
          </a:p>
          <a:p>
            <a:pPr>
              <a:buNone/>
              <a:tabLst>
                <a:tab pos="180340" algn="l"/>
                <a:tab pos="540385" algn="l"/>
                <a:tab pos="900430" algn="l"/>
              </a:tabLst>
            </a:pPr>
            <a:r>
              <a:rPr lang="en-GB" sz="1700" dirty="0">
                <a:ea typeface="Calibri" panose="020F0502020204030204" pitchFamily="34" charset="0"/>
              </a:rPr>
              <a:t>For the gay beams of lightsome day</a:t>
            </a:r>
          </a:p>
          <a:p>
            <a:pPr>
              <a:buNone/>
              <a:tabLst>
                <a:tab pos="180340" algn="l"/>
                <a:tab pos="540385" algn="l"/>
                <a:tab pos="900430" algn="l"/>
              </a:tabLst>
            </a:pPr>
            <a:r>
              <a:rPr lang="en-GB" sz="1700" dirty="0">
                <a:ea typeface="Calibri" panose="020F0502020204030204" pitchFamily="34" charset="0"/>
              </a:rPr>
              <a:t>Gild, but to flout, the ruins </a:t>
            </a:r>
            <a:r>
              <a:rPr lang="en-GB" sz="1700" dirty="0" err="1">
                <a:ea typeface="Calibri" panose="020F0502020204030204" pitchFamily="34" charset="0"/>
              </a:rPr>
              <a:t>gray</a:t>
            </a:r>
            <a:r>
              <a:rPr lang="en-GB" sz="1700" dirty="0">
                <a:ea typeface="Calibri" panose="020F0502020204030204" pitchFamily="34" charset="0"/>
              </a:rPr>
              <a:t>.</a:t>
            </a:r>
          </a:p>
          <a:p>
            <a:pPr>
              <a:buNone/>
              <a:tabLst>
                <a:tab pos="180340" algn="l"/>
                <a:tab pos="540385" algn="l"/>
                <a:tab pos="900430" algn="l"/>
              </a:tabLst>
            </a:pPr>
            <a:r>
              <a:rPr lang="en-GB" sz="1700" dirty="0">
                <a:ea typeface="Calibri" panose="020F0502020204030204" pitchFamily="34" charset="0"/>
              </a:rPr>
              <a:t>When the broken arches are black in night,	</a:t>
            </a:r>
          </a:p>
          <a:p>
            <a:pPr>
              <a:buNone/>
              <a:tabLst>
                <a:tab pos="180340" algn="l"/>
                <a:tab pos="540385" algn="l"/>
                <a:tab pos="900430" algn="l"/>
              </a:tabLst>
            </a:pPr>
            <a:r>
              <a:rPr lang="en-GB" sz="1700" dirty="0">
                <a:ea typeface="Calibri" panose="020F0502020204030204" pitchFamily="34" charset="0"/>
              </a:rPr>
              <a:t>And each shafted oriel glimmers white;</a:t>
            </a:r>
          </a:p>
          <a:p>
            <a:pPr>
              <a:buNone/>
              <a:tabLst>
                <a:tab pos="180340" algn="l"/>
                <a:tab pos="540385" algn="l"/>
                <a:tab pos="900430" algn="l"/>
              </a:tabLst>
            </a:pPr>
            <a:r>
              <a:rPr lang="en-GB" sz="1700" dirty="0">
                <a:ea typeface="Calibri" panose="020F0502020204030204" pitchFamily="34" charset="0"/>
              </a:rPr>
              <a:t>When the cold light’s uncertain shower</a:t>
            </a:r>
          </a:p>
          <a:p>
            <a:pPr>
              <a:buNone/>
              <a:tabLst>
                <a:tab pos="180340" algn="l"/>
                <a:tab pos="540385" algn="l"/>
                <a:tab pos="900430" algn="l"/>
              </a:tabLst>
            </a:pPr>
            <a:r>
              <a:rPr lang="en-GB" sz="1700" dirty="0">
                <a:ea typeface="Calibri" panose="020F0502020204030204" pitchFamily="34" charset="0"/>
              </a:rPr>
              <a:t>Streams on the ruined central tower;</a:t>
            </a:r>
          </a:p>
          <a:p>
            <a:pPr>
              <a:buNone/>
              <a:tabLst>
                <a:tab pos="180340" algn="l"/>
                <a:tab pos="540385" algn="l"/>
                <a:tab pos="900430" algn="l"/>
              </a:tabLst>
            </a:pPr>
            <a:r>
              <a:rPr lang="en-GB" sz="1700" dirty="0">
                <a:ea typeface="Calibri" panose="020F0502020204030204" pitchFamily="34" charset="0"/>
              </a:rPr>
              <a:t>When buttress and buttress, alternately,</a:t>
            </a:r>
          </a:p>
          <a:p>
            <a:pPr>
              <a:buNone/>
              <a:tabLst>
                <a:tab pos="180340" algn="l"/>
                <a:tab pos="540385" algn="l"/>
                <a:tab pos="900430" algn="l"/>
              </a:tabLst>
            </a:pPr>
            <a:r>
              <a:rPr lang="en-GB" sz="1700" dirty="0">
                <a:ea typeface="Calibri" panose="020F0502020204030204" pitchFamily="34" charset="0"/>
              </a:rPr>
              <a:t>Seem framed of ebon and ivory;	</a:t>
            </a:r>
          </a:p>
          <a:p>
            <a:pPr>
              <a:buNone/>
              <a:tabLst>
                <a:tab pos="180340" algn="l"/>
                <a:tab pos="540385" algn="l"/>
                <a:tab pos="900430" algn="l"/>
              </a:tabLst>
            </a:pPr>
            <a:r>
              <a:rPr lang="en-GB" sz="1700" dirty="0">
                <a:ea typeface="Calibri" panose="020F0502020204030204" pitchFamily="34" charset="0"/>
              </a:rPr>
              <a:t>When silver edges the imagery,</a:t>
            </a:r>
          </a:p>
          <a:p>
            <a:pPr>
              <a:buNone/>
              <a:tabLst>
                <a:tab pos="180340" algn="l"/>
                <a:tab pos="540385" algn="l"/>
                <a:tab pos="900430" algn="l"/>
              </a:tabLst>
            </a:pPr>
            <a:r>
              <a:rPr lang="en-GB" sz="1700" dirty="0">
                <a:ea typeface="Calibri" panose="020F0502020204030204" pitchFamily="34" charset="0"/>
              </a:rPr>
              <a:t>And the scrolls that teach thee to live and die;</a:t>
            </a:r>
          </a:p>
        </p:txBody>
      </p:sp>
    </p:spTree>
    <p:extLst>
      <p:ext uri="{BB962C8B-B14F-4D97-AF65-F5344CB8AC3E}">
        <p14:creationId xmlns:p14="http://schemas.microsoft.com/office/powerpoint/2010/main" val="1111806507"/>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C1DE4A80-5ECE-A2AB-7C0A-3579B7CA955A}"/>
              </a:ext>
            </a:extLst>
          </p:cNvPr>
          <p:cNvSpPr txBox="1"/>
          <p:nvPr/>
        </p:nvSpPr>
        <p:spPr>
          <a:xfrm>
            <a:off x="2298404" y="1392865"/>
            <a:ext cx="7595191" cy="3046988"/>
          </a:xfrm>
          <a:prstGeom prst="rect">
            <a:avLst/>
          </a:prstGeom>
          <a:noFill/>
        </p:spPr>
        <p:txBody>
          <a:bodyPr wrap="square">
            <a:spAutoFit/>
          </a:bodyPr>
          <a:lstStyle/>
          <a:p>
            <a:r>
              <a:rPr lang="en-GB" sz="2000" dirty="0">
                <a:effectLst/>
                <a:ea typeface="Calibri" panose="020F0502020204030204" pitchFamily="34" charset="0"/>
              </a:rPr>
              <a:t>‘The interest which it excites is indeed a powerful spring; but it is one which is peculiarly subject to be exhausted by coarse handling and repeated pressure. It is also of a character which it is extremely difficult to sustain, and of which a very small proportion may be said to be better than the whole. The marvellous, more than any other attribute of fictitious narrative, loses its effect by being brought much into view. The imagination of the reader is to be excited if possible, without being gratified.’</a:t>
            </a:r>
          </a:p>
          <a:p>
            <a:endParaRPr lang="en-GB" sz="1600" dirty="0"/>
          </a:p>
          <a:p>
            <a:r>
              <a:rPr lang="en-GB" sz="1600" dirty="0"/>
              <a:t>			~ ‘</a:t>
            </a:r>
            <a:r>
              <a:rPr lang="en-GB" sz="1600" dirty="0">
                <a:solidFill>
                  <a:schemeClr val="accent6">
                    <a:lumMod val="50000"/>
                  </a:schemeClr>
                </a:solidFill>
                <a:ea typeface="Calibri" panose="020F0502020204030204" pitchFamily="34" charset="0"/>
              </a:rPr>
              <a:t>On the Supernatural in Fictitious Composition’</a:t>
            </a:r>
            <a:endParaRPr lang="en-GB" sz="1600" dirty="0"/>
          </a:p>
        </p:txBody>
      </p:sp>
    </p:spTree>
    <p:extLst>
      <p:ext uri="{BB962C8B-B14F-4D97-AF65-F5344CB8AC3E}">
        <p14:creationId xmlns:p14="http://schemas.microsoft.com/office/powerpoint/2010/main" val="121713323"/>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FE6B0FA-C628-B43F-5507-C58A1A5581FB}"/>
              </a:ext>
            </a:extLst>
          </p:cNvPr>
          <p:cNvSpPr txBox="1"/>
          <p:nvPr/>
        </p:nvSpPr>
        <p:spPr>
          <a:xfrm>
            <a:off x="670672" y="5955891"/>
            <a:ext cx="2977116" cy="246221"/>
          </a:xfrm>
          <a:prstGeom prst="rect">
            <a:avLst/>
          </a:prstGeom>
          <a:noFill/>
        </p:spPr>
        <p:txBody>
          <a:bodyPr wrap="square">
            <a:spAutoFit/>
          </a:bodyPr>
          <a:lstStyle/>
          <a:p>
            <a:r>
              <a:rPr lang="en-GB" sz="1000" dirty="0">
                <a:solidFill>
                  <a:srgbClr val="000000"/>
                </a:solidFill>
                <a:ea typeface="Times New Roman" panose="02020603050405020304" pitchFamily="18" charset="0"/>
                <a:cs typeface="Times New Roman" panose="02020603050405020304" pitchFamily="18" charset="0"/>
              </a:rPr>
              <a:t>Loch Lomond </a:t>
            </a:r>
            <a:r>
              <a:rPr lang="en-GB" sz="1000" dirty="0">
                <a:solidFill>
                  <a:srgbClr val="000000"/>
                </a:solidFill>
                <a:effectLst/>
                <a:ea typeface="Times New Roman" panose="02020603050405020304" pitchFamily="18" charset="0"/>
                <a:cs typeface="Times New Roman" panose="02020603050405020304" pitchFamily="18" charset="0"/>
              </a:rPr>
              <a:t>– Thomas A. </a:t>
            </a:r>
            <a:r>
              <a:rPr lang="en-GB" sz="1000" dirty="0" err="1">
                <a:solidFill>
                  <a:srgbClr val="000000"/>
                </a:solidFill>
                <a:effectLst/>
                <a:ea typeface="Times New Roman" panose="02020603050405020304" pitchFamily="18" charset="0"/>
                <a:cs typeface="Times New Roman" panose="02020603050405020304" pitchFamily="18" charset="0"/>
              </a:rPr>
              <a:t>Croal</a:t>
            </a:r>
            <a:endParaRPr lang="en-GB" sz="1000" dirty="0"/>
          </a:p>
        </p:txBody>
      </p:sp>
      <p:pic>
        <p:nvPicPr>
          <p:cNvPr id="9218" name="Picture 2">
            <a:extLst>
              <a:ext uri="{FF2B5EF4-FFF2-40B4-BE49-F238E27FC236}">
                <a16:creationId xmlns:a16="http://schemas.microsoft.com/office/drawing/2014/main" id="{A34FE5AE-BB50-423F-506F-FDB5223E82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4663" y="2290926"/>
            <a:ext cx="5423755" cy="3543973"/>
          </a:xfrm>
          <a:prstGeom prst="rect">
            <a:avLst/>
          </a:prstGeom>
          <a:noFill/>
          <a:ln>
            <a:solidFill>
              <a:srgbClr val="6D3200"/>
            </a:solidFill>
          </a:ln>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10A9F1D1-B941-B57F-85EB-A58B340F0113}"/>
              </a:ext>
            </a:extLst>
          </p:cNvPr>
          <p:cNvSpPr txBox="1"/>
          <p:nvPr/>
        </p:nvSpPr>
        <p:spPr>
          <a:xfrm>
            <a:off x="670672" y="908050"/>
            <a:ext cx="10850656" cy="1015663"/>
          </a:xfrm>
          <a:prstGeom prst="rect">
            <a:avLst/>
          </a:prstGeom>
          <a:noFill/>
        </p:spPr>
        <p:txBody>
          <a:bodyPr wrap="square">
            <a:spAutoFit/>
          </a:bodyPr>
          <a:lstStyle/>
          <a:p>
            <a:r>
              <a:rPr lang="en-GB" sz="2000" dirty="0"/>
              <a:t>‘I have been spending some time on the banks of </a:t>
            </a:r>
            <a:r>
              <a:rPr lang="en-GB" sz="2000" dirty="0" err="1"/>
              <a:t>Lochlomond</a:t>
            </a:r>
            <a:r>
              <a:rPr lang="en-GB" sz="2000" dirty="0"/>
              <a:t> lately, where </a:t>
            </a:r>
            <a:r>
              <a:rPr lang="en-GB" sz="2000" b="1" dirty="0"/>
              <a:t>I have heard so many stories of raids, feuds, and creaghs, that they have almost unchained the devil of rhyme in my poor noddle</a:t>
            </a:r>
            <a:r>
              <a:rPr lang="en-GB" sz="2000" dirty="0"/>
              <a:t>.’ 		</a:t>
            </a:r>
            <a:r>
              <a:rPr lang="en-GB" sz="1600" dirty="0"/>
              <a:t>	 			</a:t>
            </a:r>
            <a:r>
              <a:rPr lang="en-GB" sz="1400" dirty="0">
                <a:solidFill>
                  <a:srgbClr val="000000"/>
                </a:solidFill>
                <a:effectLst/>
                <a:ea typeface="Calibri" panose="020F0502020204030204" pitchFamily="34" charset="0"/>
                <a:cs typeface="Times New Roman" panose="02020603050405020304" pitchFamily="18" charset="0"/>
              </a:rPr>
              <a:t>~ Letters, </a:t>
            </a:r>
            <a:r>
              <a:rPr lang="en-GB" sz="1400" dirty="0"/>
              <a:t>2.247</a:t>
            </a:r>
          </a:p>
        </p:txBody>
      </p:sp>
      <p:sp>
        <p:nvSpPr>
          <p:cNvPr id="12" name="TextBox 11">
            <a:extLst>
              <a:ext uri="{FF2B5EF4-FFF2-40B4-BE49-F238E27FC236}">
                <a16:creationId xmlns:a16="http://schemas.microsoft.com/office/drawing/2014/main" id="{29C76898-5713-0343-D9F7-ECD69970C855}"/>
              </a:ext>
            </a:extLst>
          </p:cNvPr>
          <p:cNvSpPr txBox="1"/>
          <p:nvPr/>
        </p:nvSpPr>
        <p:spPr>
          <a:xfrm>
            <a:off x="6358270" y="2509284"/>
            <a:ext cx="5263116" cy="2800767"/>
          </a:xfrm>
          <a:prstGeom prst="rect">
            <a:avLst/>
          </a:prstGeom>
          <a:solidFill>
            <a:schemeClr val="bg2">
              <a:lumMod val="40000"/>
              <a:lumOff val="60000"/>
            </a:schemeClr>
          </a:solidFill>
          <a:ln>
            <a:solidFill>
              <a:srgbClr val="6D3200"/>
            </a:solidFill>
          </a:ln>
        </p:spPr>
        <p:txBody>
          <a:bodyPr wrap="square">
            <a:spAutoFit/>
          </a:bodyPr>
          <a:lstStyle/>
          <a:p>
            <a:r>
              <a:rPr lang="en-GB" sz="2000" dirty="0"/>
              <a:t>‘I have indeed begun to skirmish a little upon the frontiers of Perthshire and Lennox, into which </a:t>
            </a:r>
            <a:r>
              <a:rPr lang="en-GB" sz="2000" b="1" dirty="0">
                <a:solidFill>
                  <a:srgbClr val="6D3200"/>
                </a:solidFill>
              </a:rPr>
              <a:t>I was led by the romantic scenery, the number of strange stories connected with it</a:t>
            </a:r>
            <a:r>
              <a:rPr lang="en-GB" sz="2000" dirty="0"/>
              <a:t>, and above all, by the inveterate [habit] of coupling the lines together by jingling rhymes, as I used to couple spaniels in sporting days.’ </a:t>
            </a:r>
            <a:r>
              <a:rPr lang="en-GB" sz="1600" dirty="0"/>
              <a:t>			  		    </a:t>
            </a:r>
            <a:r>
              <a:rPr lang="en-GB" sz="1400" dirty="0">
                <a:solidFill>
                  <a:srgbClr val="000000"/>
                </a:solidFill>
                <a:effectLst/>
                <a:ea typeface="Calibri" panose="020F0502020204030204" pitchFamily="34" charset="0"/>
                <a:cs typeface="Times New Roman" panose="02020603050405020304" pitchFamily="18" charset="0"/>
              </a:rPr>
              <a:t>~ Letters, </a:t>
            </a:r>
            <a:r>
              <a:rPr lang="en-GB" sz="1400" dirty="0"/>
              <a:t>2.261</a:t>
            </a:r>
          </a:p>
        </p:txBody>
      </p:sp>
    </p:spTree>
    <p:extLst>
      <p:ext uri="{BB962C8B-B14F-4D97-AF65-F5344CB8AC3E}">
        <p14:creationId xmlns:p14="http://schemas.microsoft.com/office/powerpoint/2010/main" val="20826657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78EA915-39C0-6B6F-7765-3A47BFD9C352}"/>
              </a:ext>
            </a:extLst>
          </p:cNvPr>
          <p:cNvSpPr txBox="1"/>
          <p:nvPr/>
        </p:nvSpPr>
        <p:spPr>
          <a:xfrm>
            <a:off x="4465925" y="2087300"/>
            <a:ext cx="6952194" cy="3929281"/>
          </a:xfrm>
          <a:prstGeom prst="rect">
            <a:avLst/>
          </a:prstGeom>
          <a:solidFill>
            <a:schemeClr val="bg2">
              <a:lumMod val="40000"/>
              <a:lumOff val="60000"/>
            </a:schemeClr>
          </a:solidFill>
          <a:ln>
            <a:solidFill>
              <a:srgbClr val="6D3200"/>
            </a:solidFill>
          </a:ln>
        </p:spPr>
        <p:txBody>
          <a:bodyPr wrap="square">
            <a:spAutoFit/>
          </a:bodyPr>
          <a:lstStyle/>
          <a:p>
            <a:pPr>
              <a:lnSpc>
                <a:spcPts val="2500"/>
              </a:lnSpc>
            </a:pPr>
            <a:r>
              <a:rPr lang="en-GB" sz="2000" dirty="0"/>
              <a:t>‘My education was of a very desultory nature not from want of the kindest paternal [care] but partly from bad health in early youth partly from the interruptions seclusions and indulgences I was too much permitted to study what I liked and when I liked which was very little and very seldom. To mend the matter </a:t>
            </a:r>
            <a:r>
              <a:rPr lang="en-GB" sz="2000" b="1" dirty="0">
                <a:solidFill>
                  <a:srgbClr val="6D3200"/>
                </a:solidFill>
              </a:rPr>
              <a:t>I stuffed my brains with all such reading as was never read and in the department of my memory where should be a Roman Patera lo! there is a witches cauldron</a:t>
            </a:r>
            <a:r>
              <a:rPr lang="en-GB" sz="2000" dirty="0"/>
              <a:t>. I am more apt to pray to Thor or </a:t>
            </a:r>
            <a:r>
              <a:rPr lang="en-GB" sz="2000" dirty="0" err="1"/>
              <a:t>Woden</a:t>
            </a:r>
            <a:r>
              <a:rPr lang="en-GB" sz="2000" dirty="0"/>
              <a:t> than Jupiter think of the fairies oftener than the Dryads and of Bannockburn and Flodden more than Marathon and Pharsalia.’ </a:t>
            </a:r>
            <a:r>
              <a:rPr lang="en-GB" sz="1700" dirty="0"/>
              <a:t>               </a:t>
            </a:r>
            <a:r>
              <a:rPr lang="en-GB" sz="1400" dirty="0"/>
              <a:t>~ </a:t>
            </a:r>
            <a:r>
              <a:rPr lang="en-GB" sz="1400" i="1" dirty="0"/>
              <a:t>Letters</a:t>
            </a:r>
            <a:r>
              <a:rPr lang="en-GB" sz="1400" dirty="0"/>
              <a:t>, II. 322 (1810)</a:t>
            </a:r>
          </a:p>
        </p:txBody>
      </p:sp>
      <p:sp>
        <p:nvSpPr>
          <p:cNvPr id="6" name="TextBox 5">
            <a:extLst>
              <a:ext uri="{FF2B5EF4-FFF2-40B4-BE49-F238E27FC236}">
                <a16:creationId xmlns:a16="http://schemas.microsoft.com/office/drawing/2014/main" id="{FBEBB8BE-3FE6-F3AB-3CAD-1E8F11E761C3}"/>
              </a:ext>
            </a:extLst>
          </p:cNvPr>
          <p:cNvSpPr txBox="1"/>
          <p:nvPr/>
        </p:nvSpPr>
        <p:spPr>
          <a:xfrm>
            <a:off x="773881" y="731832"/>
            <a:ext cx="10644238" cy="1036630"/>
          </a:xfrm>
          <a:prstGeom prst="rect">
            <a:avLst/>
          </a:prstGeom>
          <a:noFill/>
        </p:spPr>
        <p:txBody>
          <a:bodyPr wrap="square">
            <a:spAutoFit/>
          </a:bodyPr>
          <a:lstStyle/>
          <a:p>
            <a:pPr>
              <a:lnSpc>
                <a:spcPts val="2500"/>
              </a:lnSpc>
            </a:pPr>
            <a:r>
              <a:rPr lang="en-GB" sz="2000" dirty="0">
                <a:solidFill>
                  <a:srgbClr val="000000"/>
                </a:solidFill>
                <a:effectLst/>
                <a:ea typeface="Calibri" panose="020F0502020204030204" pitchFamily="34" charset="0"/>
                <a:cs typeface="Times New Roman" panose="02020603050405020304" pitchFamily="18" charset="0"/>
              </a:rPr>
              <a:t>‘I rejoice in the progress of your demoniacal collection; we will have a meeting one day upon the Border, and </a:t>
            </a:r>
            <a:r>
              <a:rPr lang="en-GB" sz="2000" b="1" dirty="0">
                <a:solidFill>
                  <a:srgbClr val="6D3200"/>
                </a:solidFill>
                <a:effectLst/>
                <a:ea typeface="Calibri" panose="020F0502020204030204" pitchFamily="34" charset="0"/>
                <a:cs typeface="Times New Roman" panose="02020603050405020304" pitchFamily="18" charset="0"/>
              </a:rPr>
              <a:t>compile a system of Daemonology, with the choicest examples which out-of-the-way reading and hoary-headed tradition can supply</a:t>
            </a:r>
            <a:r>
              <a:rPr lang="en-GB" sz="2000" dirty="0">
                <a:solidFill>
                  <a:srgbClr val="000000"/>
                </a:solidFill>
                <a:effectLst/>
                <a:ea typeface="Calibri" panose="020F0502020204030204" pitchFamily="34" charset="0"/>
                <a:cs typeface="Times New Roman" panose="02020603050405020304" pitchFamily="18" charset="0"/>
              </a:rPr>
              <a:t>.’  		</a:t>
            </a:r>
            <a:r>
              <a:rPr lang="en-GB" sz="1600" dirty="0">
                <a:solidFill>
                  <a:srgbClr val="000000"/>
                </a:solidFill>
                <a:effectLst/>
                <a:ea typeface="Calibri" panose="020F0502020204030204" pitchFamily="34" charset="0"/>
                <a:cs typeface="Times New Roman" panose="02020603050405020304" pitchFamily="18" charset="0"/>
              </a:rPr>
              <a:t>~ </a:t>
            </a:r>
            <a:r>
              <a:rPr lang="en-GB" sz="1600" i="1" dirty="0">
                <a:solidFill>
                  <a:srgbClr val="000000"/>
                </a:solidFill>
                <a:effectLst/>
                <a:ea typeface="Calibri" panose="020F0502020204030204" pitchFamily="34" charset="0"/>
                <a:cs typeface="Times New Roman" panose="02020603050405020304" pitchFamily="18" charset="0"/>
              </a:rPr>
              <a:t>Letters</a:t>
            </a:r>
            <a:r>
              <a:rPr lang="en-GB" sz="1600" dirty="0">
                <a:solidFill>
                  <a:srgbClr val="000000"/>
                </a:solidFill>
                <a:effectLst/>
                <a:ea typeface="Calibri" panose="020F0502020204030204" pitchFamily="34" charset="0"/>
                <a:cs typeface="Times New Roman" panose="02020603050405020304" pitchFamily="18" charset="0"/>
              </a:rPr>
              <a:t>, II. 246 (1809)</a:t>
            </a:r>
          </a:p>
        </p:txBody>
      </p:sp>
      <p:grpSp>
        <p:nvGrpSpPr>
          <p:cNvPr id="16" name="Image">
            <a:extLst>
              <a:ext uri="{FF2B5EF4-FFF2-40B4-BE49-F238E27FC236}">
                <a16:creationId xmlns:a16="http://schemas.microsoft.com/office/drawing/2014/main" id="{763306A1-D2BB-2381-0E53-B25FDA66E82B}"/>
              </a:ext>
            </a:extLst>
          </p:cNvPr>
          <p:cNvGrpSpPr/>
          <p:nvPr/>
        </p:nvGrpSpPr>
        <p:grpSpPr>
          <a:xfrm>
            <a:off x="892917" y="1962615"/>
            <a:ext cx="3340280" cy="4066046"/>
            <a:chOff x="0" y="0"/>
            <a:chExt cx="8780191" cy="9570621"/>
          </a:xfrm>
        </p:grpSpPr>
        <p:pic>
          <p:nvPicPr>
            <p:cNvPr id="17" name="Image" descr="Image">
              <a:extLst>
                <a:ext uri="{FF2B5EF4-FFF2-40B4-BE49-F238E27FC236}">
                  <a16:creationId xmlns:a16="http://schemas.microsoft.com/office/drawing/2014/main" id="{E3EA74BE-6296-B2FC-22B2-901C2404669D}"/>
                </a:ext>
              </a:extLst>
            </p:cNvPr>
            <p:cNvPicPr>
              <a:picLocks noChangeAspect="1"/>
            </p:cNvPicPr>
            <p:nvPr/>
          </p:nvPicPr>
          <p:blipFill>
            <a:blip r:embed="rId2"/>
            <a:srcRect t="4162" b="23134"/>
            <a:stretch>
              <a:fillRect/>
            </a:stretch>
          </p:blipFill>
          <p:spPr>
            <a:xfrm>
              <a:off x="12699" y="12699"/>
              <a:ext cx="8742092" cy="9532522"/>
            </a:xfrm>
            <a:prstGeom prst="rect">
              <a:avLst/>
            </a:prstGeom>
            <a:ln w="12700" cap="flat">
              <a:noFill/>
              <a:miter lim="400000"/>
            </a:ln>
            <a:effectLst/>
          </p:spPr>
        </p:pic>
        <p:pic>
          <p:nvPicPr>
            <p:cNvPr id="18" name="Image" descr="Image">
              <a:extLst>
                <a:ext uri="{FF2B5EF4-FFF2-40B4-BE49-F238E27FC236}">
                  <a16:creationId xmlns:a16="http://schemas.microsoft.com/office/drawing/2014/main" id="{02992AE7-2802-DB94-862D-1477225DF49A}"/>
                </a:ext>
              </a:extLst>
            </p:cNvPr>
            <p:cNvPicPr>
              <a:picLocks noChangeAspect="1"/>
            </p:cNvPicPr>
            <p:nvPr/>
          </p:nvPicPr>
          <p:blipFill>
            <a:blip r:embed="rId3"/>
            <a:stretch>
              <a:fillRect/>
            </a:stretch>
          </p:blipFill>
          <p:spPr>
            <a:xfrm>
              <a:off x="-1" y="-1"/>
              <a:ext cx="8780192" cy="9570622"/>
            </a:xfrm>
            <a:prstGeom prst="rect">
              <a:avLst/>
            </a:prstGeom>
            <a:ln w="12700" cap="flat">
              <a:noFill/>
              <a:miter lim="400000"/>
            </a:ln>
            <a:effectLst/>
          </p:spPr>
        </p:pic>
      </p:grpSp>
      <p:sp>
        <p:nvSpPr>
          <p:cNvPr id="19" name="‘the Witch corner’ in Walter Scott’s Library - Image courtesy of the Abbotsford Trust">
            <a:extLst>
              <a:ext uri="{FF2B5EF4-FFF2-40B4-BE49-F238E27FC236}">
                <a16:creationId xmlns:a16="http://schemas.microsoft.com/office/drawing/2014/main" id="{E2150A13-1B92-001A-F18D-AFB7B1F6EF0D}"/>
              </a:ext>
            </a:extLst>
          </p:cNvPr>
          <p:cNvSpPr txBox="1"/>
          <p:nvPr/>
        </p:nvSpPr>
        <p:spPr>
          <a:xfrm>
            <a:off x="1289976" y="6016581"/>
            <a:ext cx="2541329" cy="41036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defRPr sz="2000"/>
            </a:lvl1pPr>
          </a:lstStyle>
          <a:p>
            <a:pPr algn="ctr"/>
            <a:r>
              <a:rPr sz="1000" dirty="0"/>
              <a:t>‘the Witch corner’ in Walter Scott’s Library </a:t>
            </a:r>
            <a:endParaRPr lang="en-GB" sz="1000" dirty="0"/>
          </a:p>
          <a:p>
            <a:pPr algn="ctr"/>
            <a:r>
              <a:rPr sz="1000" dirty="0"/>
              <a:t>Image courtesy of the Abbotsford Trust</a:t>
            </a:r>
          </a:p>
        </p:txBody>
      </p:sp>
    </p:spTree>
    <p:extLst>
      <p:ext uri="{BB962C8B-B14F-4D97-AF65-F5344CB8AC3E}">
        <p14:creationId xmlns:p14="http://schemas.microsoft.com/office/powerpoint/2010/main" val="1863416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D1F176-F7F2-4D95-0376-DA470BC2533B}"/>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7CB14B26-B8A3-5738-D0B4-9E3665875B26}"/>
              </a:ext>
            </a:extLst>
          </p:cNvPr>
          <p:cNvSpPr txBox="1"/>
          <p:nvPr/>
        </p:nvSpPr>
        <p:spPr>
          <a:xfrm>
            <a:off x="1159971" y="908050"/>
            <a:ext cx="6439510" cy="5509200"/>
          </a:xfrm>
          <a:prstGeom prst="rect">
            <a:avLst/>
          </a:prstGeom>
          <a:noFill/>
        </p:spPr>
        <p:txBody>
          <a:bodyPr wrap="square">
            <a:spAutoFit/>
          </a:bodyPr>
          <a:lstStyle/>
          <a:p>
            <a:r>
              <a:rPr lang="en-GB" sz="2000" dirty="0"/>
              <a:t>‘A dale in so wild a situation, and amid a people whose genius bordered on the romantic, did not remain without appropriate deities. The name literally implies the Corri, or Den, of the Wild or Shaggy Men. Perhaps this, as conjectured by Mr Alexander Campbell, may have originally only implied its being the haunt of a ferocious banditti. But tradition has ascribed to the </a:t>
            </a:r>
            <a:r>
              <a:rPr lang="en-GB" sz="2000" i="1" dirty="0" err="1"/>
              <a:t>Urisk</a:t>
            </a:r>
            <a:r>
              <a:rPr lang="en-GB" sz="2000" i="1" dirty="0"/>
              <a:t>, </a:t>
            </a:r>
            <a:r>
              <a:rPr lang="en-GB" sz="2000" dirty="0"/>
              <a:t>who gives name to the cavern, a figure between a goat and a man; in short, however much the classical reader may be startled, precisely that of a Grecian Satyr. The </a:t>
            </a:r>
            <a:r>
              <a:rPr lang="en-GB" sz="2000" i="1" dirty="0" err="1"/>
              <a:t>Urisk</a:t>
            </a:r>
            <a:r>
              <a:rPr lang="en-GB" sz="2000" i="1" dirty="0"/>
              <a:t> </a:t>
            </a:r>
            <a:r>
              <a:rPr lang="en-GB" sz="2000" dirty="0"/>
              <a:t>seems not to have inherited, with the form, the petulance of the sylvan deity of the classics: his occupations, on the contrary, resembled those of Milton’s </a:t>
            </a:r>
            <a:r>
              <a:rPr lang="en-GB" sz="2000" dirty="0" err="1"/>
              <a:t>lubbar</a:t>
            </a:r>
            <a:r>
              <a:rPr lang="en-GB" sz="2000" dirty="0"/>
              <a:t> fiend, or of the Scottish Brownie, though he differed from both in name and appearance.’</a:t>
            </a:r>
          </a:p>
          <a:p>
            <a:endParaRPr lang="en-GB" sz="1600" dirty="0"/>
          </a:p>
          <a:p>
            <a:r>
              <a:rPr lang="en-GB" sz="1600" dirty="0"/>
              <a:t>		~ The Lady of the Lake, Notes to Canto Third</a:t>
            </a:r>
          </a:p>
          <a:p>
            <a:endParaRPr lang="en-GB" sz="2000" dirty="0"/>
          </a:p>
        </p:txBody>
      </p:sp>
      <p:pic>
        <p:nvPicPr>
          <p:cNvPr id="2050" name="Picture 2">
            <a:extLst>
              <a:ext uri="{FF2B5EF4-FFF2-40B4-BE49-F238E27FC236}">
                <a16:creationId xmlns:a16="http://schemas.microsoft.com/office/drawing/2014/main" id="{DB18277E-57D3-AD51-854C-3751D2494B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10041" y="499110"/>
            <a:ext cx="3370734" cy="5359430"/>
          </a:xfrm>
          <a:prstGeom prst="rect">
            <a:avLst/>
          </a:prstGeom>
          <a:noFill/>
          <a:ln w="12700">
            <a:solidFill>
              <a:srgbClr val="663300"/>
            </a:solidFill>
          </a:ln>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312BCD94-5EB1-D99E-E581-67FD2D8FE8A2}"/>
              </a:ext>
            </a:extLst>
          </p:cNvPr>
          <p:cNvSpPr txBox="1"/>
          <p:nvPr/>
        </p:nvSpPr>
        <p:spPr>
          <a:xfrm>
            <a:off x="7713300" y="5858540"/>
            <a:ext cx="3723824" cy="553998"/>
          </a:xfrm>
          <a:prstGeom prst="rect">
            <a:avLst/>
          </a:prstGeom>
          <a:noFill/>
        </p:spPr>
        <p:txBody>
          <a:bodyPr wrap="square">
            <a:spAutoFit/>
          </a:bodyPr>
          <a:lstStyle/>
          <a:p>
            <a:pPr algn="ctr"/>
            <a:r>
              <a:rPr lang="en-GB" sz="1000" b="1" dirty="0">
                <a:solidFill>
                  <a:srgbClr val="000000"/>
                </a:solidFill>
                <a:effectLst/>
                <a:ea typeface="Times New Roman" panose="02020603050405020304" pitchFamily="18" charset="0"/>
                <a:cs typeface="Times New Roman" panose="02020603050405020304" pitchFamily="18" charset="0"/>
              </a:rPr>
              <a:t>‘The Trossachs, Goblin Cave’ – Henry Bowser Wimbush</a:t>
            </a:r>
          </a:p>
          <a:p>
            <a:pPr algn="ctr"/>
            <a:r>
              <a:rPr lang="en-GB" sz="1000" dirty="0"/>
              <a:t>National Galleries of Scotland: Gift of Mrs. Riddell in memory of Peter Fletcher Riddell, 1985</a:t>
            </a:r>
          </a:p>
        </p:txBody>
      </p:sp>
    </p:spTree>
    <p:extLst>
      <p:ext uri="{BB962C8B-B14F-4D97-AF65-F5344CB8AC3E}">
        <p14:creationId xmlns:p14="http://schemas.microsoft.com/office/powerpoint/2010/main" val="706222529"/>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A52395EC-2B31-A4F0-1A2C-B0D9249C0A2C}"/>
              </a:ext>
            </a:extLst>
          </p:cNvPr>
          <p:cNvSpPr txBox="1"/>
          <p:nvPr/>
        </p:nvSpPr>
        <p:spPr>
          <a:xfrm>
            <a:off x="6806037" y="3288847"/>
            <a:ext cx="4703729" cy="3170099"/>
          </a:xfrm>
          <a:prstGeom prst="rect">
            <a:avLst/>
          </a:prstGeom>
          <a:noFill/>
        </p:spPr>
        <p:txBody>
          <a:bodyPr wrap="square">
            <a:spAutoFit/>
          </a:bodyPr>
          <a:lstStyle/>
          <a:p>
            <a:pPr>
              <a:lnSpc>
                <a:spcPts val="2000"/>
              </a:lnSpc>
            </a:pPr>
            <a:r>
              <a:rPr kumimoji="0" lang="en-GB" i="0" u="none" strike="noStrike" kern="1200" cap="none" spc="0" normalizeH="0" baseline="0" noProof="0" dirty="0">
                <a:ln>
                  <a:noFill/>
                </a:ln>
                <a:effectLst/>
                <a:uLnTx/>
                <a:uFillTx/>
                <a:ea typeface="+mn-ea"/>
                <a:cs typeface="+mn-cs"/>
              </a:rPr>
              <a:t>The broom’s tough roots his ladder made,</a:t>
            </a:r>
          </a:p>
          <a:p>
            <a:pPr>
              <a:lnSpc>
                <a:spcPts val="2000"/>
              </a:lnSpc>
            </a:pPr>
            <a:r>
              <a:rPr kumimoji="0" lang="en-GB" i="0" u="none" strike="noStrike" kern="1200" cap="none" spc="0" normalizeH="0" baseline="0" noProof="0" dirty="0">
                <a:ln>
                  <a:noFill/>
                </a:ln>
                <a:effectLst/>
                <a:uLnTx/>
                <a:uFillTx/>
                <a:ea typeface="+mn-ea"/>
                <a:cs typeface="+mn-cs"/>
              </a:rPr>
              <a:t>The hazel saplings lent their aid;</a:t>
            </a:r>
          </a:p>
          <a:p>
            <a:pPr>
              <a:lnSpc>
                <a:spcPts val="2000"/>
              </a:lnSpc>
            </a:pPr>
            <a:r>
              <a:rPr lang="en-GB" dirty="0"/>
              <a:t>And thus an airy point he won,</a:t>
            </a:r>
          </a:p>
          <a:p>
            <a:pPr>
              <a:lnSpc>
                <a:spcPts val="2000"/>
              </a:lnSpc>
            </a:pPr>
            <a:r>
              <a:rPr kumimoji="0" lang="en-GB" i="0" u="none" strike="noStrike" kern="1200" cap="none" spc="0" normalizeH="0" baseline="0" noProof="0" dirty="0">
                <a:ln>
                  <a:noFill/>
                </a:ln>
                <a:effectLst/>
                <a:uLnTx/>
                <a:uFillTx/>
                <a:ea typeface="+mn-ea"/>
                <a:cs typeface="+mn-cs"/>
              </a:rPr>
              <a:t>Where, gleaming w</a:t>
            </a:r>
            <a:r>
              <a:rPr lang="en-GB" dirty="0" err="1"/>
              <a:t>ith</a:t>
            </a:r>
            <a:r>
              <a:rPr lang="en-GB" dirty="0"/>
              <a:t> the setting sun,</a:t>
            </a:r>
          </a:p>
          <a:p>
            <a:pPr>
              <a:lnSpc>
                <a:spcPts val="2000"/>
              </a:lnSpc>
            </a:pPr>
            <a:r>
              <a:rPr kumimoji="0" lang="en-GB" i="0" u="none" strike="noStrike" kern="1200" cap="none" spc="0" normalizeH="0" baseline="0" noProof="0" dirty="0">
                <a:ln>
                  <a:noFill/>
                </a:ln>
                <a:effectLst/>
                <a:uLnTx/>
                <a:uFillTx/>
                <a:ea typeface="+mn-ea"/>
                <a:cs typeface="+mn-cs"/>
              </a:rPr>
              <a:t>One </a:t>
            </a:r>
            <a:r>
              <a:rPr kumimoji="0" lang="en-GB" i="0" u="none" strike="noStrike" kern="1200" cap="none" spc="0" normalizeH="0" baseline="0" noProof="0" dirty="0" err="1">
                <a:ln>
                  <a:noFill/>
                </a:ln>
                <a:effectLst/>
                <a:uLnTx/>
                <a:uFillTx/>
                <a:ea typeface="+mn-ea"/>
                <a:cs typeface="+mn-cs"/>
              </a:rPr>
              <a:t>burnish’d</a:t>
            </a:r>
            <a:r>
              <a:rPr kumimoji="0" lang="en-GB" i="0" u="none" strike="noStrike" kern="1200" cap="none" spc="0" normalizeH="0" baseline="0" noProof="0" dirty="0">
                <a:ln>
                  <a:noFill/>
                </a:ln>
                <a:effectLst/>
                <a:uLnTx/>
                <a:uFillTx/>
                <a:ea typeface="+mn-ea"/>
                <a:cs typeface="+mn-cs"/>
              </a:rPr>
              <a:t> sheet of living gold,</a:t>
            </a:r>
          </a:p>
          <a:p>
            <a:pPr>
              <a:lnSpc>
                <a:spcPts val="2000"/>
              </a:lnSpc>
            </a:pPr>
            <a:r>
              <a:rPr lang="en-GB" dirty="0"/>
              <a:t>Loch-Katrine low beneath him </a:t>
            </a:r>
            <a:r>
              <a:rPr lang="en-GB" dirty="0" err="1"/>
              <a:t>roll’d</a:t>
            </a:r>
            <a:r>
              <a:rPr lang="en-GB" dirty="0"/>
              <a:t>;</a:t>
            </a:r>
          </a:p>
          <a:p>
            <a:pPr>
              <a:lnSpc>
                <a:spcPts val="2000"/>
              </a:lnSpc>
            </a:pPr>
            <a:r>
              <a:rPr kumimoji="0" lang="en-GB" i="0" u="none" strike="noStrike" kern="1200" cap="none" spc="0" normalizeH="0" baseline="0" noProof="0" dirty="0">
                <a:ln>
                  <a:noFill/>
                </a:ln>
                <a:effectLst/>
                <a:uLnTx/>
                <a:uFillTx/>
                <a:ea typeface="+mn-ea"/>
                <a:cs typeface="+mn-cs"/>
              </a:rPr>
              <a:t>In all her length far winding la</a:t>
            </a:r>
            <a:r>
              <a:rPr lang="en-GB" dirty="0"/>
              <a:t>y,</a:t>
            </a:r>
          </a:p>
          <a:p>
            <a:pPr>
              <a:lnSpc>
                <a:spcPts val="2000"/>
              </a:lnSpc>
            </a:pPr>
            <a:r>
              <a:rPr kumimoji="0" lang="en-GB" i="0" u="none" strike="noStrike" kern="1200" cap="none" spc="0" normalizeH="0" baseline="0" noProof="0" dirty="0">
                <a:ln>
                  <a:noFill/>
                </a:ln>
                <a:effectLst/>
                <a:uLnTx/>
                <a:uFillTx/>
                <a:ea typeface="+mn-ea"/>
                <a:cs typeface="+mn-cs"/>
              </a:rPr>
              <a:t>With promontory, creek, and bay,</a:t>
            </a:r>
          </a:p>
          <a:p>
            <a:pPr>
              <a:lnSpc>
                <a:spcPts val="2000"/>
              </a:lnSpc>
            </a:pPr>
            <a:r>
              <a:rPr kumimoji="0" lang="en-GB" i="0" u="none" strike="noStrike" kern="1200" cap="none" spc="0" normalizeH="0" baseline="0" noProof="0" dirty="0">
                <a:ln>
                  <a:noFill/>
                </a:ln>
                <a:effectLst/>
                <a:uLnTx/>
                <a:uFillTx/>
                <a:ea typeface="+mn-ea"/>
                <a:cs typeface="+mn-cs"/>
              </a:rPr>
              <a:t>And islands that, empurpled bright,</a:t>
            </a:r>
          </a:p>
          <a:p>
            <a:pPr>
              <a:lnSpc>
                <a:spcPts val="2000"/>
              </a:lnSpc>
            </a:pPr>
            <a:r>
              <a:rPr lang="en-GB" dirty="0"/>
              <a:t>Floated amid the livelier light;</a:t>
            </a:r>
          </a:p>
          <a:p>
            <a:pPr>
              <a:lnSpc>
                <a:spcPts val="2000"/>
              </a:lnSpc>
            </a:pPr>
            <a:r>
              <a:rPr kumimoji="0" lang="en-GB" i="0" u="none" strike="noStrike" kern="1200" cap="none" spc="0" normalizeH="0" baseline="0" noProof="0" dirty="0">
                <a:ln>
                  <a:noFill/>
                </a:ln>
                <a:effectLst/>
                <a:uLnTx/>
                <a:uFillTx/>
                <a:ea typeface="+mn-ea"/>
                <a:cs typeface="+mn-cs"/>
              </a:rPr>
              <a:t>And mountains, that like giants stand,</a:t>
            </a:r>
          </a:p>
          <a:p>
            <a:pPr>
              <a:lnSpc>
                <a:spcPts val="2000"/>
              </a:lnSpc>
            </a:pPr>
            <a:r>
              <a:rPr lang="en-GB" dirty="0"/>
              <a:t>To sentinel enchanted land.</a:t>
            </a:r>
          </a:p>
        </p:txBody>
      </p:sp>
      <p:pic>
        <p:nvPicPr>
          <p:cNvPr id="12" name="Picture 11">
            <a:extLst>
              <a:ext uri="{FF2B5EF4-FFF2-40B4-BE49-F238E27FC236}">
                <a16:creationId xmlns:a16="http://schemas.microsoft.com/office/drawing/2014/main" id="{2665AE8C-0424-3B40-40B1-40D1444A94B6}"/>
              </a:ext>
            </a:extLst>
          </p:cNvPr>
          <p:cNvPicPr>
            <a:picLocks noChangeAspect="1"/>
          </p:cNvPicPr>
          <p:nvPr/>
        </p:nvPicPr>
        <p:blipFill>
          <a:blip r:embed="rId2"/>
          <a:stretch>
            <a:fillRect/>
          </a:stretch>
        </p:blipFill>
        <p:spPr>
          <a:xfrm>
            <a:off x="6996114" y="612720"/>
            <a:ext cx="3945971" cy="2584612"/>
          </a:xfrm>
          <a:prstGeom prst="rect">
            <a:avLst/>
          </a:prstGeom>
          <a:ln>
            <a:solidFill>
              <a:srgbClr val="6D3200"/>
            </a:solidFill>
          </a:ln>
        </p:spPr>
      </p:pic>
      <p:sp>
        <p:nvSpPr>
          <p:cNvPr id="3" name="TextBox 2">
            <a:extLst>
              <a:ext uri="{FF2B5EF4-FFF2-40B4-BE49-F238E27FC236}">
                <a16:creationId xmlns:a16="http://schemas.microsoft.com/office/drawing/2014/main" id="{FD2589F7-6731-AAB3-6085-D7D4E5A8800E}"/>
              </a:ext>
            </a:extLst>
          </p:cNvPr>
          <p:cNvSpPr txBox="1"/>
          <p:nvPr/>
        </p:nvSpPr>
        <p:spPr>
          <a:xfrm>
            <a:off x="911225" y="718488"/>
            <a:ext cx="4513654" cy="2128981"/>
          </a:xfrm>
          <a:prstGeom prst="rect">
            <a:avLst/>
          </a:prstGeom>
          <a:noFill/>
          <a:ln w="12700">
            <a:solidFill>
              <a:srgbClr val="6D3200"/>
            </a:solidFill>
          </a:ln>
        </p:spPr>
        <p:txBody>
          <a:bodyPr wrap="square">
            <a:spAutoFit/>
          </a:bodyPr>
          <a:lstStyle/>
          <a:p>
            <a:pPr marL="0" marR="0" lvl="0" indent="0" algn="l" defTabSz="914400" rtl="0" eaLnBrk="1" fontAlgn="auto" latinLnBrk="0" hangingPunct="1">
              <a:lnSpc>
                <a:spcPts val="2000"/>
              </a:lnSpc>
              <a:spcBef>
                <a:spcPts val="0"/>
              </a:spcBef>
              <a:spcAft>
                <a:spcPts val="0"/>
              </a:spcAft>
              <a:buClrTx/>
              <a:buSzTx/>
              <a:buFontTx/>
              <a:buNone/>
              <a:tabLst/>
              <a:defRPr/>
            </a:pPr>
            <a:r>
              <a:rPr kumimoji="0" lang="en-GB" b="0" i="0" u="none" strike="noStrike" kern="1200" cap="none" spc="0" normalizeH="0" baseline="0" noProof="0" dirty="0">
                <a:ln>
                  <a:noFill/>
                </a:ln>
                <a:solidFill>
                  <a:srgbClr val="000000"/>
                </a:solidFill>
                <a:effectLst/>
                <a:uLnTx/>
                <a:uFillTx/>
                <a:ea typeface="+mn-ea"/>
                <a:cs typeface="+mn-cs"/>
              </a:rPr>
              <a:t>The shaggy mounds no longer stood, </a:t>
            </a:r>
          </a:p>
          <a:p>
            <a:pPr marL="0" marR="0" lvl="0" indent="0" algn="l" defTabSz="914400" rtl="0" eaLnBrk="1" fontAlgn="auto" latinLnBrk="0" hangingPunct="1">
              <a:lnSpc>
                <a:spcPts val="2000"/>
              </a:lnSpc>
              <a:spcBef>
                <a:spcPts val="0"/>
              </a:spcBef>
              <a:spcAft>
                <a:spcPts val="0"/>
              </a:spcAft>
              <a:buClrTx/>
              <a:buSzTx/>
              <a:buFontTx/>
              <a:buNone/>
              <a:tabLst/>
              <a:defRPr/>
            </a:pPr>
            <a:r>
              <a:rPr kumimoji="0" lang="en-GB" b="0" i="0" u="none" strike="noStrike" kern="1200" cap="none" spc="0" normalizeH="0" baseline="0" noProof="0" dirty="0">
                <a:ln>
                  <a:noFill/>
                </a:ln>
                <a:solidFill>
                  <a:srgbClr val="000000"/>
                </a:solidFill>
                <a:effectLst/>
                <a:uLnTx/>
                <a:uFillTx/>
                <a:ea typeface="+mn-ea"/>
                <a:cs typeface="+mn-cs"/>
              </a:rPr>
              <a:t>Emerging from entangled wood,</a:t>
            </a:r>
          </a:p>
          <a:p>
            <a:pPr marL="0" marR="0" lvl="0" indent="0" algn="l" defTabSz="914400" rtl="0" eaLnBrk="1" fontAlgn="auto" latinLnBrk="0" hangingPunct="1">
              <a:lnSpc>
                <a:spcPts val="2000"/>
              </a:lnSpc>
              <a:spcBef>
                <a:spcPts val="0"/>
              </a:spcBef>
              <a:spcAft>
                <a:spcPts val="0"/>
              </a:spcAft>
              <a:buClrTx/>
              <a:buSzTx/>
              <a:buFontTx/>
              <a:buNone/>
              <a:tabLst/>
              <a:defRPr/>
            </a:pPr>
            <a:r>
              <a:rPr kumimoji="0" lang="en-GB" b="0" i="0" u="none" strike="noStrike" kern="1200" cap="none" spc="0" normalizeH="0" baseline="0" noProof="0" dirty="0">
                <a:ln>
                  <a:noFill/>
                </a:ln>
                <a:solidFill>
                  <a:srgbClr val="000000"/>
                </a:solidFill>
                <a:effectLst/>
                <a:uLnTx/>
                <a:uFillTx/>
                <a:ea typeface="+mn-ea"/>
                <a:cs typeface="+mn-cs"/>
              </a:rPr>
              <a:t>But, wave-encircled, seemed to float,</a:t>
            </a:r>
          </a:p>
          <a:p>
            <a:pPr marL="0" marR="0" lvl="0" indent="0" algn="l" defTabSz="914400" rtl="0" eaLnBrk="1" fontAlgn="auto" latinLnBrk="0" hangingPunct="1">
              <a:lnSpc>
                <a:spcPts val="2000"/>
              </a:lnSpc>
              <a:spcBef>
                <a:spcPts val="0"/>
              </a:spcBef>
              <a:spcAft>
                <a:spcPts val="0"/>
              </a:spcAft>
              <a:buClrTx/>
              <a:buSzTx/>
              <a:buFontTx/>
              <a:buNone/>
              <a:tabLst/>
              <a:defRPr/>
            </a:pPr>
            <a:r>
              <a:rPr kumimoji="0" lang="en-GB" b="0" i="0" u="none" strike="noStrike" kern="1200" cap="none" spc="0" normalizeH="0" baseline="0" noProof="0" dirty="0">
                <a:ln>
                  <a:noFill/>
                </a:ln>
                <a:solidFill>
                  <a:srgbClr val="000000"/>
                </a:solidFill>
                <a:effectLst/>
                <a:uLnTx/>
                <a:uFillTx/>
                <a:ea typeface="+mn-ea"/>
                <a:cs typeface="+mn-cs"/>
              </a:rPr>
              <a:t>Like castles girdled with its moat;	</a:t>
            </a:r>
          </a:p>
          <a:p>
            <a:pPr marL="0" marR="0" lvl="0" indent="0" algn="l" defTabSz="914400" rtl="0" eaLnBrk="1" fontAlgn="auto" latinLnBrk="0" hangingPunct="1">
              <a:lnSpc>
                <a:spcPts val="2000"/>
              </a:lnSpc>
              <a:spcBef>
                <a:spcPts val="0"/>
              </a:spcBef>
              <a:spcAft>
                <a:spcPts val="0"/>
              </a:spcAft>
              <a:buClrTx/>
              <a:buSzTx/>
              <a:buFontTx/>
              <a:buNone/>
              <a:tabLst/>
              <a:defRPr/>
            </a:pPr>
            <a:r>
              <a:rPr kumimoji="0" lang="en-GB" b="0" i="0" u="none" strike="noStrike" kern="1200" cap="none" spc="0" normalizeH="0" baseline="0" noProof="0" dirty="0">
                <a:ln>
                  <a:noFill/>
                </a:ln>
                <a:solidFill>
                  <a:srgbClr val="000000"/>
                </a:solidFill>
                <a:effectLst/>
                <a:uLnTx/>
                <a:uFillTx/>
                <a:ea typeface="+mn-ea"/>
                <a:cs typeface="+mn-cs"/>
              </a:rPr>
              <a:t>Yet broader floods extending still,</a:t>
            </a:r>
          </a:p>
          <a:p>
            <a:pPr marL="0" marR="0" lvl="0" indent="0" algn="l" defTabSz="914400" rtl="0" eaLnBrk="1" fontAlgn="auto" latinLnBrk="0" hangingPunct="1">
              <a:lnSpc>
                <a:spcPts val="2000"/>
              </a:lnSpc>
              <a:spcBef>
                <a:spcPts val="0"/>
              </a:spcBef>
              <a:spcAft>
                <a:spcPts val="0"/>
              </a:spcAft>
              <a:buClrTx/>
              <a:buSzTx/>
              <a:buFontTx/>
              <a:buNone/>
              <a:tabLst/>
              <a:defRPr/>
            </a:pPr>
            <a:r>
              <a:rPr kumimoji="0" lang="en-GB" b="0" i="0" u="none" strike="noStrike" kern="1200" cap="none" spc="0" normalizeH="0" baseline="0" noProof="0" dirty="0">
                <a:ln>
                  <a:noFill/>
                </a:ln>
                <a:solidFill>
                  <a:srgbClr val="000000"/>
                </a:solidFill>
                <a:effectLst/>
                <a:uLnTx/>
                <a:uFillTx/>
                <a:ea typeface="+mn-ea"/>
                <a:cs typeface="+mn-cs"/>
              </a:rPr>
              <a:t>Divide them from their parent hill,</a:t>
            </a:r>
          </a:p>
          <a:p>
            <a:pPr marL="0" marR="0" lvl="0" indent="0" algn="l" defTabSz="914400" rtl="0" eaLnBrk="1" fontAlgn="auto" latinLnBrk="0" hangingPunct="1">
              <a:lnSpc>
                <a:spcPts val="2000"/>
              </a:lnSpc>
              <a:spcBef>
                <a:spcPts val="0"/>
              </a:spcBef>
              <a:spcAft>
                <a:spcPts val="0"/>
              </a:spcAft>
              <a:buClrTx/>
              <a:buSzTx/>
              <a:buFontTx/>
              <a:buNone/>
              <a:tabLst/>
              <a:defRPr/>
            </a:pPr>
            <a:r>
              <a:rPr kumimoji="0" lang="en-GB" b="0" i="0" u="none" strike="noStrike" kern="1200" cap="none" spc="0" normalizeH="0" baseline="0" noProof="0" dirty="0">
                <a:ln>
                  <a:noFill/>
                </a:ln>
                <a:solidFill>
                  <a:srgbClr val="000000"/>
                </a:solidFill>
                <a:effectLst/>
                <a:uLnTx/>
                <a:uFillTx/>
                <a:ea typeface="+mn-ea"/>
                <a:cs typeface="+mn-cs"/>
              </a:rPr>
              <a:t>Till each, retiring, claims to be</a:t>
            </a:r>
          </a:p>
          <a:p>
            <a:pPr marL="0" marR="0" lvl="0" indent="0" algn="l" defTabSz="914400" rtl="0" eaLnBrk="1" fontAlgn="auto" latinLnBrk="0" hangingPunct="1">
              <a:lnSpc>
                <a:spcPts val="2000"/>
              </a:lnSpc>
              <a:spcBef>
                <a:spcPts val="0"/>
              </a:spcBef>
              <a:spcAft>
                <a:spcPts val="0"/>
              </a:spcAft>
              <a:buClrTx/>
              <a:buSzTx/>
              <a:buFontTx/>
              <a:buNone/>
              <a:tabLst/>
              <a:defRPr/>
            </a:pPr>
            <a:r>
              <a:rPr kumimoji="0" lang="en-GB" b="0" i="0" u="none" strike="noStrike" kern="1200" cap="none" spc="0" normalizeH="0" baseline="0" noProof="0" dirty="0">
                <a:ln>
                  <a:noFill/>
                </a:ln>
                <a:solidFill>
                  <a:srgbClr val="000000"/>
                </a:solidFill>
                <a:effectLst/>
                <a:uLnTx/>
                <a:uFillTx/>
                <a:ea typeface="+mn-ea"/>
                <a:cs typeface="+mn-cs"/>
              </a:rPr>
              <a:t>An islet in an inland sea.</a:t>
            </a:r>
          </a:p>
        </p:txBody>
      </p:sp>
      <p:pic>
        <p:nvPicPr>
          <p:cNvPr id="4" name="Picture 3">
            <a:extLst>
              <a:ext uri="{FF2B5EF4-FFF2-40B4-BE49-F238E27FC236}">
                <a16:creationId xmlns:a16="http://schemas.microsoft.com/office/drawing/2014/main" id="{1EB80A5B-2176-871C-A561-A05081486EB6}"/>
              </a:ext>
            </a:extLst>
          </p:cNvPr>
          <p:cNvPicPr>
            <a:picLocks noChangeAspect="1"/>
          </p:cNvPicPr>
          <p:nvPr/>
        </p:nvPicPr>
        <p:blipFill>
          <a:blip r:embed="rId3"/>
          <a:stretch>
            <a:fillRect/>
          </a:stretch>
        </p:blipFill>
        <p:spPr>
          <a:xfrm>
            <a:off x="682233" y="2982222"/>
            <a:ext cx="4942390" cy="3249622"/>
          </a:xfrm>
          <a:prstGeom prst="rect">
            <a:avLst/>
          </a:prstGeom>
          <a:ln w="12700">
            <a:solidFill>
              <a:schemeClr val="tx1"/>
            </a:solidFill>
          </a:ln>
        </p:spPr>
      </p:pic>
      <p:sp>
        <p:nvSpPr>
          <p:cNvPr id="5" name="TextBox 4">
            <a:extLst>
              <a:ext uri="{FF2B5EF4-FFF2-40B4-BE49-F238E27FC236}">
                <a16:creationId xmlns:a16="http://schemas.microsoft.com/office/drawing/2014/main" id="{B56180C0-F2FC-E480-EB35-C6197DCEEB12}"/>
              </a:ext>
            </a:extLst>
          </p:cNvPr>
          <p:cNvSpPr txBox="1"/>
          <p:nvPr/>
        </p:nvSpPr>
        <p:spPr>
          <a:xfrm>
            <a:off x="596383" y="6212725"/>
            <a:ext cx="2728433" cy="246221"/>
          </a:xfrm>
          <a:prstGeom prst="rect">
            <a:avLst/>
          </a:prstGeom>
          <a:noFill/>
        </p:spPr>
        <p:txBody>
          <a:bodyPr wrap="square">
            <a:spAutoFit/>
          </a:bodyPr>
          <a:lstStyle/>
          <a:p>
            <a:r>
              <a:rPr lang="en-GB" sz="1000" dirty="0">
                <a:solidFill>
                  <a:srgbClr val="000000"/>
                </a:solidFill>
                <a:effectLst/>
                <a:ea typeface="Times New Roman" panose="02020603050405020304" pitchFamily="18" charset="0"/>
                <a:cs typeface="Times New Roman" panose="02020603050405020304" pitchFamily="18" charset="0"/>
              </a:rPr>
              <a:t>Loch Katrine – </a:t>
            </a:r>
            <a:r>
              <a:rPr lang="en-GB" sz="1000" dirty="0">
                <a:solidFill>
                  <a:srgbClr val="000000"/>
                </a:solidFill>
                <a:ea typeface="Times New Roman" panose="02020603050405020304" pitchFamily="18" charset="0"/>
                <a:cs typeface="Times New Roman" panose="02020603050405020304" pitchFamily="18" charset="0"/>
              </a:rPr>
              <a:t>Cecil John Arnold </a:t>
            </a:r>
            <a:r>
              <a:rPr lang="en-GB" sz="1000" dirty="0" err="1">
                <a:solidFill>
                  <a:srgbClr val="000000"/>
                </a:solidFill>
                <a:ea typeface="Times New Roman" panose="02020603050405020304" pitchFamily="18" charset="0"/>
                <a:cs typeface="Times New Roman" panose="02020603050405020304" pitchFamily="18" charset="0"/>
              </a:rPr>
              <a:t>Wallinger</a:t>
            </a:r>
            <a:endParaRPr lang="en-GB" sz="1000" dirty="0"/>
          </a:p>
        </p:txBody>
      </p:sp>
    </p:spTree>
    <p:extLst>
      <p:ext uri="{BB962C8B-B14F-4D97-AF65-F5344CB8AC3E}">
        <p14:creationId xmlns:p14="http://schemas.microsoft.com/office/powerpoint/2010/main" val="33952142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BEBB8BE-3FE6-F3AB-3CAD-1E8F11E761C3}"/>
              </a:ext>
            </a:extLst>
          </p:cNvPr>
          <p:cNvSpPr txBox="1"/>
          <p:nvPr/>
        </p:nvSpPr>
        <p:spPr>
          <a:xfrm>
            <a:off x="479425" y="507706"/>
            <a:ext cx="7378035" cy="5846793"/>
          </a:xfrm>
          <a:prstGeom prst="rect">
            <a:avLst/>
          </a:prstGeom>
          <a:noFill/>
        </p:spPr>
        <p:txBody>
          <a:bodyPr wrap="square">
            <a:spAutoFit/>
          </a:bodyPr>
          <a:lstStyle/>
          <a:p>
            <a:pPr>
              <a:lnSpc>
                <a:spcPts val="2500"/>
              </a:lnSpc>
            </a:pPr>
            <a:r>
              <a:rPr lang="en-GB" dirty="0">
                <a:solidFill>
                  <a:srgbClr val="000000"/>
                </a:solidFill>
                <a:effectLst/>
                <a:ea typeface="Times New Roman" panose="02020603050405020304" pitchFamily="18" charset="0"/>
                <a:cs typeface="Times New Roman" panose="02020603050405020304" pitchFamily="18" charset="0"/>
              </a:rPr>
              <a:t>‘There remains yet another cause to be noticed, which seems to have induced a considerable alteration into the popular creed of England, respecting Fairies. </a:t>
            </a:r>
            <a:r>
              <a:rPr lang="en-GB" b="1" dirty="0">
                <a:solidFill>
                  <a:srgbClr val="6D3200"/>
                </a:solidFill>
                <a:effectLst/>
                <a:ea typeface="Times New Roman" panose="02020603050405020304" pitchFamily="18" charset="0"/>
                <a:cs typeface="Times New Roman" panose="02020603050405020304" pitchFamily="18" charset="0"/>
              </a:rPr>
              <a:t>Many poets of the sixteenth century, and, above all, our immortal Shakespeare, deserting the hackneyed fictions of Greece and Rome, sought for machinery in the superstitions of their native country</a:t>
            </a:r>
            <a:r>
              <a:rPr lang="en-GB" dirty="0">
                <a:effectLst/>
                <a:ea typeface="Times New Roman" panose="02020603050405020304" pitchFamily="18" charset="0"/>
                <a:cs typeface="Times New Roman" panose="02020603050405020304" pitchFamily="18" charset="0"/>
              </a:rPr>
              <a:t>.</a:t>
            </a:r>
            <a:r>
              <a:rPr lang="en-GB" dirty="0">
                <a:solidFill>
                  <a:srgbClr val="000000"/>
                </a:solidFill>
                <a:effectLst/>
                <a:ea typeface="Times New Roman" panose="02020603050405020304" pitchFamily="18" charset="0"/>
                <a:cs typeface="Times New Roman" panose="02020603050405020304" pitchFamily="18" charset="0"/>
              </a:rPr>
              <a:t> "The fays, which nightly dance upon the </a:t>
            </a:r>
            <a:r>
              <a:rPr lang="en-GB" dirty="0" err="1">
                <a:solidFill>
                  <a:srgbClr val="000000"/>
                </a:solidFill>
                <a:effectLst/>
                <a:ea typeface="Times New Roman" panose="02020603050405020304" pitchFamily="18" charset="0"/>
                <a:cs typeface="Times New Roman" panose="02020603050405020304" pitchFamily="18" charset="0"/>
              </a:rPr>
              <a:t>wold</a:t>
            </a:r>
            <a:r>
              <a:rPr lang="en-GB" dirty="0">
                <a:solidFill>
                  <a:srgbClr val="000000"/>
                </a:solidFill>
                <a:effectLst/>
                <a:ea typeface="Times New Roman" panose="02020603050405020304" pitchFamily="18" charset="0"/>
                <a:cs typeface="Times New Roman" panose="02020603050405020304" pitchFamily="18" charset="0"/>
              </a:rPr>
              <a:t>," were an interesting subject; and </a:t>
            </a:r>
            <a:r>
              <a:rPr lang="en-GB" b="1" dirty="0">
                <a:solidFill>
                  <a:srgbClr val="6D3200"/>
                </a:solidFill>
                <a:effectLst/>
                <a:ea typeface="Times New Roman" panose="02020603050405020304" pitchFamily="18" charset="0"/>
                <a:cs typeface="Times New Roman" panose="02020603050405020304" pitchFamily="18" charset="0"/>
              </a:rPr>
              <a:t>the creative imagination of the bard, improving upon the vulgar belief, assigned to them many of those fanciful attributes and occupations, which posterity have since associated with the name of Fairy</a:t>
            </a:r>
            <a:r>
              <a:rPr lang="en-GB" dirty="0">
                <a:solidFill>
                  <a:srgbClr val="000000"/>
                </a:solidFill>
                <a:effectLst/>
                <a:ea typeface="Times New Roman" panose="02020603050405020304" pitchFamily="18" charset="0"/>
                <a:cs typeface="Times New Roman" panose="02020603050405020304" pitchFamily="18" charset="0"/>
              </a:rPr>
              <a:t>. In such employments, as rearing the drooping flower, and arranging the disordered chamber, the Fairies of South Britain gradually lost the harsher character of the dwarfs, or elves. Their choral dances were enlivened by the introduction of the merry goblin </a:t>
            </a:r>
            <a:r>
              <a:rPr lang="en-GB" i="1" dirty="0">
                <a:solidFill>
                  <a:srgbClr val="000000"/>
                </a:solidFill>
                <a:effectLst/>
                <a:ea typeface="Times New Roman" panose="02020603050405020304" pitchFamily="18" charset="0"/>
                <a:cs typeface="Times New Roman" panose="02020603050405020304" pitchFamily="18" charset="0"/>
              </a:rPr>
              <a:t>Puck</a:t>
            </a:r>
            <a:r>
              <a:rPr lang="en-GB" i="1" dirty="0">
                <a:solidFill>
                  <a:srgbClr val="000000"/>
                </a:solidFill>
                <a:ea typeface="Times New Roman" panose="02020603050405020304" pitchFamily="18" charset="0"/>
                <a:cs typeface="Times New Roman" panose="02020603050405020304" pitchFamily="18" charset="0"/>
              </a:rPr>
              <a:t>, </a:t>
            </a:r>
            <a:r>
              <a:rPr lang="en-GB" dirty="0">
                <a:solidFill>
                  <a:srgbClr val="000000"/>
                </a:solidFill>
                <a:effectLst/>
                <a:ea typeface="Times New Roman" panose="02020603050405020304" pitchFamily="18" charset="0"/>
                <a:cs typeface="Times New Roman" panose="02020603050405020304" pitchFamily="18" charset="0"/>
              </a:rPr>
              <a:t>for whose freakish pranks they exchanged their original mischievous propensities. </a:t>
            </a:r>
            <a:r>
              <a:rPr lang="en-GB" b="1" dirty="0">
                <a:solidFill>
                  <a:srgbClr val="6D3200"/>
                </a:solidFill>
                <a:effectLst/>
                <a:ea typeface="Times New Roman" panose="02020603050405020304" pitchFamily="18" charset="0"/>
                <a:cs typeface="Times New Roman" panose="02020603050405020304" pitchFamily="18" charset="0"/>
              </a:rPr>
              <a:t>The Fairies of Shakespeare, Drayton, and Mennis, therefore, at first exquisite fancy portraits, may be considered as having finally operated a change in the original which gave them birth</a:t>
            </a:r>
            <a:r>
              <a:rPr lang="en-GB" dirty="0">
                <a:solidFill>
                  <a:srgbClr val="000000"/>
                </a:solidFill>
                <a:effectLst/>
                <a:ea typeface="Times New Roman" panose="02020603050405020304" pitchFamily="18" charset="0"/>
                <a:cs typeface="Times New Roman" panose="02020603050405020304" pitchFamily="18" charset="0"/>
              </a:rPr>
              <a:t>.’</a:t>
            </a:r>
            <a:r>
              <a:rPr lang="en-GB" dirty="0">
                <a:ea typeface="Times New Roman" panose="02020603050405020304" pitchFamily="18" charset="0"/>
                <a:cs typeface="Times New Roman" panose="02020603050405020304" pitchFamily="18" charset="0"/>
              </a:rPr>
              <a:t> 		</a:t>
            </a:r>
            <a:r>
              <a:rPr lang="en-GB" dirty="0">
                <a:solidFill>
                  <a:srgbClr val="000000"/>
                </a:solidFill>
                <a:effectLst/>
                <a:ea typeface="Calibri" panose="020F0502020204030204" pitchFamily="34" charset="0"/>
                <a:cs typeface="Times New Roman" panose="02020603050405020304" pitchFamily="18" charset="0"/>
              </a:rPr>
              <a:t>(</a:t>
            </a:r>
            <a:r>
              <a:rPr lang="en-GB" i="1" dirty="0">
                <a:solidFill>
                  <a:srgbClr val="000000"/>
                </a:solidFill>
                <a:ea typeface="Calibri" panose="020F0502020204030204" pitchFamily="34" charset="0"/>
                <a:cs typeface="Times New Roman" panose="02020603050405020304" pitchFamily="18" charset="0"/>
              </a:rPr>
              <a:t>Minstrelsy, </a:t>
            </a:r>
            <a:r>
              <a:rPr lang="en-GB" dirty="0">
                <a:solidFill>
                  <a:srgbClr val="000000"/>
                </a:solidFill>
                <a:ea typeface="Calibri" panose="020F0502020204030204" pitchFamily="34" charset="0"/>
                <a:cs typeface="Times New Roman" panose="02020603050405020304" pitchFamily="18" charset="0"/>
              </a:rPr>
              <a:t>II.</a:t>
            </a:r>
            <a:r>
              <a:rPr lang="en-GB" dirty="0">
                <a:solidFill>
                  <a:srgbClr val="000000"/>
                </a:solidFill>
                <a:effectLst/>
                <a:ea typeface="Calibri" panose="020F0502020204030204" pitchFamily="34" charset="0"/>
                <a:cs typeface="Times New Roman" panose="02020603050405020304" pitchFamily="18" charset="0"/>
              </a:rPr>
              <a:t>)</a:t>
            </a:r>
            <a:endParaRPr lang="en-GB" dirty="0">
              <a:effectLst/>
              <a:ea typeface="Calibri" panose="020F0502020204030204" pitchFamily="34" charset="0"/>
              <a:cs typeface="Times New Roman" panose="02020603050405020304" pitchFamily="18" charset="0"/>
            </a:endParaRPr>
          </a:p>
        </p:txBody>
      </p:sp>
      <p:pic>
        <p:nvPicPr>
          <p:cNvPr id="3" name="Picture 2">
            <a:extLst>
              <a:ext uri="{FF2B5EF4-FFF2-40B4-BE49-F238E27FC236}">
                <a16:creationId xmlns:a16="http://schemas.microsoft.com/office/drawing/2014/main" id="{C14B1C0F-7B84-0D00-4145-D78D0B2F8515}"/>
              </a:ext>
            </a:extLst>
          </p:cNvPr>
          <p:cNvPicPr>
            <a:picLocks noChangeAspect="1"/>
          </p:cNvPicPr>
          <p:nvPr/>
        </p:nvPicPr>
        <p:blipFill>
          <a:blip r:embed="rId2"/>
          <a:stretch>
            <a:fillRect/>
          </a:stretch>
        </p:blipFill>
        <p:spPr>
          <a:xfrm>
            <a:off x="7772400" y="554014"/>
            <a:ext cx="3860801" cy="5643968"/>
          </a:xfrm>
          <a:prstGeom prst="rect">
            <a:avLst/>
          </a:prstGeom>
          <a:ln>
            <a:solidFill>
              <a:srgbClr val="6D3200"/>
            </a:solidFill>
          </a:ln>
        </p:spPr>
      </p:pic>
      <p:sp>
        <p:nvSpPr>
          <p:cNvPr id="4" name="TextBox 3">
            <a:extLst>
              <a:ext uri="{FF2B5EF4-FFF2-40B4-BE49-F238E27FC236}">
                <a16:creationId xmlns:a16="http://schemas.microsoft.com/office/drawing/2014/main" id="{D798097A-7AF7-7FA9-B818-2B206A0D7CCD}"/>
              </a:ext>
            </a:extLst>
          </p:cNvPr>
          <p:cNvSpPr txBox="1"/>
          <p:nvPr/>
        </p:nvSpPr>
        <p:spPr>
          <a:xfrm>
            <a:off x="10220961" y="6197981"/>
            <a:ext cx="1625600" cy="246221"/>
          </a:xfrm>
          <a:prstGeom prst="rect">
            <a:avLst/>
          </a:prstGeom>
          <a:noFill/>
        </p:spPr>
        <p:txBody>
          <a:bodyPr wrap="square">
            <a:spAutoFit/>
          </a:bodyPr>
          <a:lstStyle/>
          <a:p>
            <a:r>
              <a:rPr lang="en-GB" sz="1000" dirty="0">
                <a:solidFill>
                  <a:srgbClr val="000000"/>
                </a:solidFill>
                <a:effectLst/>
                <a:ea typeface="Times New Roman" panose="02020603050405020304" pitchFamily="18" charset="0"/>
                <a:cs typeface="Times New Roman" panose="02020603050405020304" pitchFamily="18" charset="0"/>
              </a:rPr>
              <a:t>Artist: Arthur Rackham</a:t>
            </a:r>
            <a:endParaRPr lang="en-GB" sz="1000" dirty="0"/>
          </a:p>
        </p:txBody>
      </p:sp>
    </p:spTree>
    <p:extLst>
      <p:ext uri="{BB962C8B-B14F-4D97-AF65-F5344CB8AC3E}">
        <p14:creationId xmlns:p14="http://schemas.microsoft.com/office/powerpoint/2010/main" val="5612598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descr="Image">
            <a:extLst>
              <a:ext uri="{FF2B5EF4-FFF2-40B4-BE49-F238E27FC236}">
                <a16:creationId xmlns:a16="http://schemas.microsoft.com/office/drawing/2014/main" id="{65AE435D-25EC-04DF-F1ED-3B556A0C6E7E}"/>
              </a:ext>
            </a:extLst>
          </p:cNvPr>
          <p:cNvPicPr>
            <a:picLocks noChangeAspect="1"/>
          </p:cNvPicPr>
          <p:nvPr/>
        </p:nvPicPr>
        <p:blipFill>
          <a:blip r:embed="rId2"/>
          <a:stretch>
            <a:fillRect/>
          </a:stretch>
        </p:blipFill>
        <p:spPr>
          <a:xfrm>
            <a:off x="3794246" y="516683"/>
            <a:ext cx="4603508" cy="5824634"/>
          </a:xfrm>
          <a:prstGeom prst="rect">
            <a:avLst/>
          </a:prstGeom>
          <a:ln w="12700">
            <a:miter lim="400000"/>
          </a:ln>
          <a:effectLst>
            <a:outerShdw blurRad="50800" dist="25400" dir="3600000" rotWithShape="0">
              <a:srgbClr val="000000">
                <a:alpha val="70000"/>
              </a:srgbClr>
            </a:outerShdw>
          </a:effectLst>
        </p:spPr>
      </p:pic>
    </p:spTree>
    <p:extLst>
      <p:ext uri="{BB962C8B-B14F-4D97-AF65-F5344CB8AC3E}">
        <p14:creationId xmlns:p14="http://schemas.microsoft.com/office/powerpoint/2010/main" val="730693527"/>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 name="Image" descr="Image"/>
          <p:cNvPicPr>
            <a:picLocks noGrp="1" noChangeAspect="1"/>
          </p:cNvPicPr>
          <p:nvPr>
            <p:ph type="pic" idx="13"/>
          </p:nvPr>
        </p:nvPicPr>
        <p:blipFill>
          <a:blip r:embed="rId2"/>
          <a:stretch>
            <a:fillRect/>
          </a:stretch>
        </p:blipFill>
        <p:spPr>
          <a:xfrm>
            <a:off x="1003300" y="558203"/>
            <a:ext cx="5670551" cy="5734051"/>
          </a:xfrm>
          <a:prstGeom prst="rect">
            <a:avLst/>
          </a:prstGeom>
        </p:spPr>
      </p:pic>
      <p:pic>
        <p:nvPicPr>
          <p:cNvPr id="137" name="Image" descr="Image"/>
          <p:cNvPicPr>
            <a:picLocks noGrp="1" noChangeAspect="1"/>
          </p:cNvPicPr>
          <p:nvPr>
            <p:ph type="pic" idx="14"/>
          </p:nvPr>
        </p:nvPicPr>
        <p:blipFill>
          <a:blip r:embed="rId3"/>
          <a:stretch>
            <a:fillRect/>
          </a:stretch>
        </p:blipFill>
        <p:spPr>
          <a:xfrm>
            <a:off x="6851693" y="558800"/>
            <a:ext cx="4337051" cy="2463800"/>
          </a:xfrm>
          <a:prstGeom prst="rect">
            <a:avLst/>
          </a:prstGeom>
        </p:spPr>
      </p:pic>
      <p:pic>
        <p:nvPicPr>
          <p:cNvPr id="138" name="Image" descr="Image"/>
          <p:cNvPicPr>
            <a:picLocks noGrp="1" noChangeAspect="1"/>
          </p:cNvPicPr>
          <p:nvPr>
            <p:ph type="pic" idx="15"/>
          </p:nvPr>
        </p:nvPicPr>
        <p:blipFill>
          <a:blip r:embed="rId4"/>
          <a:stretch>
            <a:fillRect/>
          </a:stretch>
        </p:blipFill>
        <p:spPr>
          <a:xfrm>
            <a:off x="6851693" y="3194049"/>
            <a:ext cx="4337051" cy="3098801"/>
          </a:xfrm>
          <a:prstGeom prst="rect">
            <a:avLst/>
          </a:prstGeom>
        </p:spPr>
      </p:pic>
      <p:sp>
        <p:nvSpPr>
          <p:cNvPr id="139" name="Walter Scott’s Library - Images courtesy of the Abbotsford Trust"/>
          <p:cNvSpPr txBox="1"/>
          <p:nvPr/>
        </p:nvSpPr>
        <p:spPr>
          <a:xfrm>
            <a:off x="1003256" y="6080720"/>
            <a:ext cx="3694922" cy="20518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ctr">
            <a:spAutoFit/>
          </a:bodyPr>
          <a:lstStyle>
            <a:lvl1pPr>
              <a:defRPr sz="2000"/>
            </a:lvl1pPr>
          </a:lstStyle>
          <a:p>
            <a:r>
              <a:rPr sz="1000" dirty="0">
                <a:solidFill>
                  <a:schemeClr val="bg1">
                    <a:lumMod val="85000"/>
                  </a:schemeClr>
                </a:solidFill>
              </a:rPr>
              <a:t>Walter Scott’s Library - Images courtesy of the Abbotsford Trust</a:t>
            </a: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 name="https://lib1.advocates.org.uk/Annotations/78577.pdf"/>
          <p:cNvSpPr txBox="1"/>
          <p:nvPr/>
        </p:nvSpPr>
        <p:spPr>
          <a:xfrm>
            <a:off x="6788885" y="6104274"/>
            <a:ext cx="4430700" cy="2667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ctr">
            <a:spAutoFit/>
          </a:bodyPr>
          <a:lstStyle/>
          <a:p>
            <a:pPr>
              <a:defRPr sz="2000"/>
            </a:pPr>
            <a:r>
              <a:rPr sz="1400" dirty="0">
                <a:solidFill>
                  <a:srgbClr val="002060"/>
                </a:solidFill>
              </a:rPr>
              <a:t> </a:t>
            </a:r>
            <a:r>
              <a:rPr sz="1400" u="sng" dirty="0">
                <a:solidFill>
                  <a:srgbClr val="002060"/>
                </a:solidFill>
                <a:uFill>
                  <a:solidFill>
                    <a:srgbClr val="0000FF"/>
                  </a:solidFill>
                </a:uFill>
                <a:hlinkClick r:id="rId2">
                  <a:extLst>
                    <a:ext uri="{A12FA001-AC4F-418D-AE19-62706E023703}">
                      <ahyp:hlinkClr xmlns:ahyp="http://schemas.microsoft.com/office/drawing/2018/hyperlinkcolor" val="tx"/>
                    </a:ext>
                  </a:extLst>
                </a:hlinkClick>
              </a:rPr>
              <a:t>https://lib1.advocates.org.uk/Annotations/78577.pdf</a:t>
            </a:r>
          </a:p>
        </p:txBody>
      </p:sp>
      <p:pic>
        <p:nvPicPr>
          <p:cNvPr id="168" name="Content Placeholder 8" descr="Content Placeholder 8"/>
          <p:cNvPicPr>
            <a:picLocks noChangeAspect="1"/>
          </p:cNvPicPr>
          <p:nvPr/>
        </p:nvPicPr>
        <p:blipFill>
          <a:blip r:embed="rId3"/>
          <a:stretch>
            <a:fillRect/>
          </a:stretch>
        </p:blipFill>
        <p:spPr>
          <a:xfrm>
            <a:off x="911226" y="898227"/>
            <a:ext cx="4186972" cy="4262339"/>
          </a:xfrm>
          <a:prstGeom prst="rect">
            <a:avLst/>
          </a:prstGeom>
          <a:ln w="12700">
            <a:solidFill>
              <a:srgbClr val="000000"/>
            </a:solidFill>
            <a:miter lim="400000"/>
          </a:ln>
        </p:spPr>
      </p:pic>
      <p:pic>
        <p:nvPicPr>
          <p:cNvPr id="169" name="Content Placeholder 10" descr="Content Placeholder 10"/>
          <p:cNvPicPr>
            <a:picLocks noChangeAspect="1"/>
          </p:cNvPicPr>
          <p:nvPr/>
        </p:nvPicPr>
        <p:blipFill>
          <a:blip r:embed="rId4"/>
          <a:stretch>
            <a:fillRect/>
          </a:stretch>
        </p:blipFill>
        <p:spPr>
          <a:xfrm>
            <a:off x="7442074" y="663966"/>
            <a:ext cx="3288948" cy="4713677"/>
          </a:xfrm>
          <a:prstGeom prst="rect">
            <a:avLst/>
          </a:prstGeom>
          <a:ln w="12700">
            <a:solidFill>
              <a:srgbClr val="000000"/>
            </a:solidFill>
            <a:miter lim="400000"/>
          </a:ln>
        </p:spPr>
      </p:pic>
      <p:sp>
        <p:nvSpPr>
          <p:cNvPr id="170" name="https://lib1.advocates.org.uk/Annotations/79091.pdf"/>
          <p:cNvSpPr txBox="1"/>
          <p:nvPr/>
        </p:nvSpPr>
        <p:spPr>
          <a:xfrm>
            <a:off x="875388" y="5858954"/>
            <a:ext cx="4430700" cy="2667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ctr">
            <a:spAutoFit/>
          </a:bodyPr>
          <a:lstStyle/>
          <a:p>
            <a:pPr>
              <a:defRPr sz="2000" u="sng">
                <a:solidFill>
                  <a:srgbClr val="F7A115"/>
                </a:solidFill>
                <a:uFill>
                  <a:solidFill>
                    <a:srgbClr val="F7A115"/>
                  </a:solidFill>
                </a:uFill>
              </a:defRPr>
            </a:pPr>
            <a:r>
              <a:rPr sz="1400" dirty="0">
                <a:solidFill>
                  <a:srgbClr val="002060"/>
                </a:solidFill>
                <a:uFill>
                  <a:solidFill>
                    <a:srgbClr val="0000FF"/>
                  </a:solidFill>
                </a:uFill>
                <a:hlinkClick r:id="rId5">
                  <a:extLst>
                    <a:ext uri="{A12FA001-AC4F-418D-AE19-62706E023703}">
                      <ahyp:hlinkClr xmlns:ahyp="http://schemas.microsoft.com/office/drawing/2018/hyperlinkcolor" val="tx"/>
                    </a:ext>
                  </a:extLst>
                </a:hlinkClick>
              </a:rPr>
              <a:t>https://lib1.advocates.org.uk/Annotations/79091.pdf</a:t>
            </a:r>
            <a:r>
              <a:rPr sz="1400" dirty="0">
                <a:solidFill>
                  <a:srgbClr val="002060"/>
                </a:solidFill>
              </a:rPr>
              <a:t> </a:t>
            </a:r>
          </a:p>
        </p:txBody>
      </p:sp>
      <p:sp>
        <p:nvSpPr>
          <p:cNvPr id="171" name="An Historical Essay Concerning Witchcraft…"/>
          <p:cNvSpPr txBox="1"/>
          <p:nvPr/>
        </p:nvSpPr>
        <p:spPr>
          <a:xfrm>
            <a:off x="996950" y="5244155"/>
            <a:ext cx="4015523" cy="5437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ctr">
            <a:spAutoFit/>
          </a:bodyPr>
          <a:lstStyle/>
          <a:p>
            <a:pPr algn="ctr" defTabSz="457200">
              <a:defRPr sz="3000" b="1" i="1">
                <a:solidFill>
                  <a:srgbClr val="736059"/>
                </a:solidFill>
              </a:defRPr>
            </a:pPr>
            <a:r>
              <a:rPr sz="1600" dirty="0"/>
              <a:t>An Historical Essay Concerning Witchcraft</a:t>
            </a:r>
          </a:p>
          <a:p>
            <a:pPr algn="ctr" defTabSz="457200">
              <a:defRPr sz="3000">
                <a:solidFill>
                  <a:srgbClr val="736059"/>
                </a:solidFill>
              </a:defRPr>
            </a:pPr>
            <a:r>
              <a:rPr sz="1600" dirty="0"/>
              <a:t> Dr Francis Hutchinson, 2</a:t>
            </a:r>
            <a:r>
              <a:rPr sz="1600" baseline="30932" dirty="0"/>
              <a:t>nd</a:t>
            </a:r>
            <a:r>
              <a:rPr sz="1600" dirty="0"/>
              <a:t> ed. (1720)</a:t>
            </a:r>
          </a:p>
        </p:txBody>
      </p:sp>
      <p:sp>
        <p:nvSpPr>
          <p:cNvPr id="173" name="Line"/>
          <p:cNvSpPr/>
          <p:nvPr/>
        </p:nvSpPr>
        <p:spPr>
          <a:xfrm flipV="1">
            <a:off x="5098198" y="1097586"/>
            <a:ext cx="2391185" cy="4457196"/>
          </a:xfrm>
          <a:prstGeom prst="line">
            <a:avLst/>
          </a:prstGeom>
          <a:ln w="101600">
            <a:solidFill>
              <a:srgbClr val="A49E92"/>
            </a:solidFill>
            <a:miter lim="400000"/>
            <a:headEnd type="stealth"/>
          </a:ln>
        </p:spPr>
        <p:txBody>
          <a:bodyPr lIns="22859" tIns="22859" rIns="22859" bIns="22859"/>
          <a:lstStyle/>
          <a:p>
            <a:endParaRPr sz="900"/>
          </a:p>
        </p:txBody>
      </p:sp>
      <p:sp>
        <p:nvSpPr>
          <p:cNvPr id="172" name="A Compleat History of Magick, Sorcery, and Witchcraft…"/>
          <p:cNvSpPr txBox="1"/>
          <p:nvPr/>
        </p:nvSpPr>
        <p:spPr>
          <a:xfrm>
            <a:off x="6511323" y="5539393"/>
            <a:ext cx="5150449" cy="5437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ctr">
            <a:spAutoFit/>
          </a:bodyPr>
          <a:lstStyle/>
          <a:p>
            <a:pPr algn="ctr" defTabSz="457200">
              <a:defRPr sz="3000" b="1" i="1">
                <a:solidFill>
                  <a:srgbClr val="736059"/>
                </a:solidFill>
              </a:defRPr>
            </a:pPr>
            <a:r>
              <a:rPr sz="1600" dirty="0"/>
              <a:t>A Compleat History of Magick, Sorcery, and Witchcraft</a:t>
            </a:r>
          </a:p>
          <a:p>
            <a:pPr algn="ctr" defTabSz="457200">
              <a:defRPr sz="3000">
                <a:solidFill>
                  <a:srgbClr val="736059"/>
                </a:solidFill>
              </a:defRPr>
            </a:pPr>
            <a:r>
              <a:rPr sz="1600" dirty="0"/>
              <a:t>Richard Boulton (1715)</a:t>
            </a:r>
          </a:p>
        </p:txBody>
      </p:sp>
      <p:sp>
        <p:nvSpPr>
          <p:cNvPr id="174" name="Line"/>
          <p:cNvSpPr/>
          <p:nvPr/>
        </p:nvSpPr>
        <p:spPr>
          <a:xfrm flipH="1" flipV="1">
            <a:off x="4327450" y="2062715"/>
            <a:ext cx="2391185" cy="3455535"/>
          </a:xfrm>
          <a:prstGeom prst="line">
            <a:avLst/>
          </a:prstGeom>
          <a:ln w="101600">
            <a:solidFill>
              <a:srgbClr val="A49E92"/>
            </a:solidFill>
            <a:miter lim="400000"/>
            <a:headEnd type="stealth"/>
          </a:ln>
        </p:spPr>
        <p:txBody>
          <a:bodyPr lIns="22859" tIns="22859" rIns="22859" bIns="22859"/>
          <a:lstStyle/>
          <a:p>
            <a:endParaRPr sz="900"/>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3C07C73-1866-72F4-20B5-EC92FD1D7BC5}"/>
              </a:ext>
            </a:extLst>
          </p:cNvPr>
          <p:cNvSpPr txBox="1"/>
          <p:nvPr/>
        </p:nvSpPr>
        <p:spPr>
          <a:xfrm>
            <a:off x="4557821" y="1843950"/>
            <a:ext cx="6446875" cy="3170099"/>
          </a:xfrm>
          <a:prstGeom prst="rect">
            <a:avLst/>
          </a:prstGeom>
          <a:noFill/>
        </p:spPr>
        <p:txBody>
          <a:bodyPr wrap="square">
            <a:spAutoFit/>
          </a:bodyPr>
          <a:lstStyle/>
          <a:p>
            <a:pPr algn="just"/>
            <a:r>
              <a:rPr lang="en-GB" sz="2000" dirty="0">
                <a:effectLst/>
                <a:ea typeface="Calibri" panose="020F0502020204030204" pitchFamily="34" charset="0"/>
              </a:rPr>
              <a:t>‘If the same Notions were to prevail again, (and Superstition is never far off) no Man’s Life would be safe in his own House; for the </a:t>
            </a:r>
            <a:r>
              <a:rPr lang="en-GB" sz="2000" dirty="0" err="1">
                <a:effectLst/>
                <a:ea typeface="Calibri" panose="020F0502020204030204" pitchFamily="34" charset="0"/>
              </a:rPr>
              <a:t>fantastick</a:t>
            </a:r>
            <a:r>
              <a:rPr lang="en-GB" sz="2000" dirty="0">
                <a:effectLst/>
                <a:ea typeface="Calibri" panose="020F0502020204030204" pitchFamily="34" charset="0"/>
              </a:rPr>
              <a:t> Doctrines that support the Vulgar Opinions of Witchcraft, rob us all of the Defences that God and Nature have </a:t>
            </a:r>
            <a:r>
              <a:rPr lang="en-GB" sz="2000" dirty="0" err="1">
                <a:effectLst/>
                <a:ea typeface="Calibri" panose="020F0502020204030204" pitchFamily="34" charset="0"/>
              </a:rPr>
              <a:t>plac’d</a:t>
            </a:r>
            <a:r>
              <a:rPr lang="en-GB" sz="2000" dirty="0">
                <a:effectLst/>
                <a:ea typeface="Calibri" panose="020F0502020204030204" pitchFamily="34" charset="0"/>
              </a:rPr>
              <a:t> for our Security against false Accusations. (…) The credulous Multitude will ever be ready to try their Tricks, and swim the old Women, and wonder at and magnify every unaccountable Symptom and odd Accident.</a:t>
            </a:r>
            <a:r>
              <a:rPr lang="en-GB" sz="2000" dirty="0">
                <a:ea typeface="Calibri" panose="020F0502020204030204" pitchFamily="34" charset="0"/>
              </a:rPr>
              <a:t>’</a:t>
            </a:r>
          </a:p>
          <a:p>
            <a:pPr algn="just"/>
            <a:r>
              <a:rPr lang="en-GB" sz="2000" dirty="0">
                <a:ea typeface="Calibri" panose="020F0502020204030204" pitchFamily="34" charset="0"/>
              </a:rPr>
              <a:t>						</a:t>
            </a:r>
            <a:r>
              <a:rPr lang="en-GB" sz="1600" dirty="0">
                <a:ea typeface="Calibri" panose="020F0502020204030204" pitchFamily="34" charset="0"/>
              </a:rPr>
              <a:t>(vi-viii)</a:t>
            </a:r>
            <a:endParaRPr lang="en-GB" sz="1600" dirty="0"/>
          </a:p>
        </p:txBody>
      </p:sp>
      <p:pic>
        <p:nvPicPr>
          <p:cNvPr id="1026" name="Picture 2" descr="Lot 135 - Hutchinson (Francis),. An Historical Essay">
            <a:extLst>
              <a:ext uri="{FF2B5EF4-FFF2-40B4-BE49-F238E27FC236}">
                <a16:creationId xmlns:a16="http://schemas.microsoft.com/office/drawing/2014/main" id="{53DA29CF-A8D2-1019-FCAE-A749884153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304" y="908050"/>
            <a:ext cx="2890922" cy="5041900"/>
          </a:xfrm>
          <a:prstGeom prst="rect">
            <a:avLst/>
          </a:prstGeom>
          <a:noFill/>
          <a:ln w="19050">
            <a:solidFill>
              <a:srgbClr val="66330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18557"/>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 name="Text"/>
          <p:cNvSpPr txBox="1"/>
          <p:nvPr/>
        </p:nvSpPr>
        <p:spPr>
          <a:xfrm>
            <a:off x="3336925" y="5841709"/>
            <a:ext cx="115416" cy="20518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ctr">
            <a:spAutoFit/>
          </a:bodyPr>
          <a:lstStyle/>
          <a:p>
            <a:pPr>
              <a:defRPr sz="2000" u="sng">
                <a:solidFill>
                  <a:srgbClr val="F7A115"/>
                </a:solidFill>
                <a:uFill>
                  <a:solidFill>
                    <a:srgbClr val="F7A115"/>
                  </a:solidFill>
                </a:uFill>
              </a:defRPr>
            </a:pPr>
            <a:r>
              <a:rPr sz="1000">
                <a:solidFill>
                  <a:srgbClr val="0000FF"/>
                </a:solidFill>
                <a:uFill>
                  <a:solidFill>
                    <a:srgbClr val="0000FF"/>
                  </a:solidFill>
                </a:uFill>
                <a:hlinkClick r:id="rId2"/>
              </a:rPr>
              <a:t> </a:t>
            </a:r>
            <a:r>
              <a:rPr sz="1000">
                <a:solidFill>
                  <a:srgbClr val="6C6963"/>
                </a:solidFill>
              </a:rPr>
              <a:t> </a:t>
            </a:r>
          </a:p>
        </p:txBody>
      </p:sp>
      <p:grpSp>
        <p:nvGrpSpPr>
          <p:cNvPr id="190" name="Image"/>
          <p:cNvGrpSpPr/>
          <p:nvPr/>
        </p:nvGrpSpPr>
        <p:grpSpPr>
          <a:xfrm>
            <a:off x="6875722" y="797280"/>
            <a:ext cx="3792786" cy="5336465"/>
            <a:chOff x="0" y="0"/>
            <a:chExt cx="6834224" cy="9976115"/>
          </a:xfrm>
        </p:grpSpPr>
        <p:pic>
          <p:nvPicPr>
            <p:cNvPr id="188" name="Image" descr="Image"/>
            <p:cNvPicPr>
              <a:picLocks noChangeAspect="1"/>
            </p:cNvPicPr>
            <p:nvPr/>
          </p:nvPicPr>
          <p:blipFill>
            <a:blip r:embed="rId3"/>
            <a:stretch>
              <a:fillRect/>
            </a:stretch>
          </p:blipFill>
          <p:spPr>
            <a:xfrm>
              <a:off x="50799" y="50800"/>
              <a:ext cx="6732626" cy="9874516"/>
            </a:xfrm>
            <a:prstGeom prst="rect">
              <a:avLst/>
            </a:prstGeom>
            <a:ln w="12700" cap="flat">
              <a:solidFill>
                <a:srgbClr val="663300"/>
              </a:solidFill>
              <a:miter lim="400000"/>
            </a:ln>
            <a:effectLst/>
          </p:spPr>
        </p:pic>
        <p:pic>
          <p:nvPicPr>
            <p:cNvPr id="189" name="Image" descr="Image"/>
            <p:cNvPicPr>
              <a:picLocks noChangeAspect="1"/>
            </p:cNvPicPr>
            <p:nvPr/>
          </p:nvPicPr>
          <p:blipFill>
            <a:blip r:embed="rId4"/>
            <a:stretch>
              <a:fillRect/>
            </a:stretch>
          </p:blipFill>
          <p:spPr>
            <a:xfrm>
              <a:off x="-1" y="0"/>
              <a:ext cx="6834226" cy="9976116"/>
            </a:xfrm>
            <a:prstGeom prst="rect">
              <a:avLst/>
            </a:prstGeom>
            <a:ln w="12700" cap="flat">
              <a:solidFill>
                <a:srgbClr val="663300"/>
              </a:solidFill>
              <a:miter lim="400000"/>
            </a:ln>
            <a:effectLst/>
          </p:spPr>
        </p:pic>
      </p:grpSp>
      <p:grpSp>
        <p:nvGrpSpPr>
          <p:cNvPr id="194" name="Picture 3"/>
          <p:cNvGrpSpPr/>
          <p:nvPr/>
        </p:nvGrpSpPr>
        <p:grpSpPr>
          <a:xfrm>
            <a:off x="1523492" y="611372"/>
            <a:ext cx="4497409" cy="5635256"/>
            <a:chOff x="0" y="0"/>
            <a:chExt cx="7619295" cy="9976115"/>
          </a:xfrm>
        </p:grpSpPr>
        <p:pic>
          <p:nvPicPr>
            <p:cNvPr id="192" name="Picture 3" descr="Picture 3"/>
            <p:cNvPicPr>
              <a:picLocks noChangeAspect="1"/>
            </p:cNvPicPr>
            <p:nvPr/>
          </p:nvPicPr>
          <p:blipFill>
            <a:blip r:embed="rId5"/>
            <a:stretch>
              <a:fillRect/>
            </a:stretch>
          </p:blipFill>
          <p:spPr>
            <a:xfrm>
              <a:off x="50800" y="50800"/>
              <a:ext cx="7517696" cy="9874516"/>
            </a:xfrm>
            <a:prstGeom prst="rect">
              <a:avLst/>
            </a:prstGeom>
            <a:ln w="12700" cap="flat">
              <a:solidFill>
                <a:srgbClr val="663300"/>
              </a:solidFill>
              <a:miter lim="400000"/>
            </a:ln>
            <a:effectLst/>
          </p:spPr>
        </p:pic>
        <p:pic>
          <p:nvPicPr>
            <p:cNvPr id="193" name="Picture 3" descr="Picture 3"/>
            <p:cNvPicPr>
              <a:picLocks noChangeAspect="1"/>
            </p:cNvPicPr>
            <p:nvPr/>
          </p:nvPicPr>
          <p:blipFill>
            <a:blip r:embed="rId6"/>
            <a:stretch>
              <a:fillRect/>
            </a:stretch>
          </p:blipFill>
          <p:spPr>
            <a:xfrm>
              <a:off x="0" y="0"/>
              <a:ext cx="7619296" cy="9976116"/>
            </a:xfrm>
            <a:prstGeom prst="rect">
              <a:avLst/>
            </a:prstGeom>
            <a:ln w="12700" cap="flat">
              <a:solidFill>
                <a:srgbClr val="663300"/>
              </a:solidFill>
              <a:miter lim="400000"/>
            </a:ln>
            <a:effectLst/>
          </p:spPr>
        </p:pic>
      </p:gr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05BF89-50D5-2CB7-E86A-541E2F31CF04}"/>
            </a:ext>
          </a:extLst>
        </p:cNvPr>
        <p:cNvGrpSpPr/>
        <p:nvPr/>
      </p:nvGrpSpPr>
      <p:grpSpPr>
        <a:xfrm>
          <a:off x="0" y="0"/>
          <a:ext cx="0" cy="0"/>
          <a:chOff x="0" y="0"/>
          <a:chExt cx="0" cy="0"/>
        </a:xfrm>
      </p:grpSpPr>
      <p:sp>
        <p:nvSpPr>
          <p:cNvPr id="187" name="Text">
            <a:extLst>
              <a:ext uri="{FF2B5EF4-FFF2-40B4-BE49-F238E27FC236}">
                <a16:creationId xmlns:a16="http://schemas.microsoft.com/office/drawing/2014/main" id="{0017C3F5-BBF1-6B6F-43DC-B782071C7855}"/>
              </a:ext>
            </a:extLst>
          </p:cNvPr>
          <p:cNvSpPr txBox="1"/>
          <p:nvPr/>
        </p:nvSpPr>
        <p:spPr>
          <a:xfrm>
            <a:off x="3336925" y="5841709"/>
            <a:ext cx="115416" cy="20518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ctr">
            <a:spAutoFit/>
          </a:bodyPr>
          <a:lstStyle/>
          <a:p>
            <a:pPr>
              <a:defRPr sz="2000" u="sng">
                <a:solidFill>
                  <a:srgbClr val="F7A115"/>
                </a:solidFill>
                <a:uFill>
                  <a:solidFill>
                    <a:srgbClr val="F7A115"/>
                  </a:solidFill>
                </a:uFill>
              </a:defRPr>
            </a:pPr>
            <a:r>
              <a:rPr sz="1000">
                <a:solidFill>
                  <a:srgbClr val="0000FF"/>
                </a:solidFill>
                <a:uFill>
                  <a:solidFill>
                    <a:srgbClr val="0000FF"/>
                  </a:solidFill>
                </a:uFill>
                <a:hlinkClick r:id="rId2"/>
              </a:rPr>
              <a:t> </a:t>
            </a:r>
            <a:r>
              <a:rPr sz="1000">
                <a:solidFill>
                  <a:srgbClr val="6C6963"/>
                </a:solidFill>
              </a:rPr>
              <a:t> </a:t>
            </a:r>
          </a:p>
        </p:txBody>
      </p:sp>
      <p:pic>
        <p:nvPicPr>
          <p:cNvPr id="4" name="Picture 3" descr="A book with writing on it&#10;&#10;AI-generated content may be incorrect.">
            <a:extLst>
              <a:ext uri="{FF2B5EF4-FFF2-40B4-BE49-F238E27FC236}">
                <a16:creationId xmlns:a16="http://schemas.microsoft.com/office/drawing/2014/main" id="{A4C17BBD-2C33-3822-50C3-2AD2C6EBBB9D}"/>
              </a:ext>
            </a:extLst>
          </p:cNvPr>
          <p:cNvPicPr>
            <a:picLocks noChangeAspect="1"/>
          </p:cNvPicPr>
          <p:nvPr/>
        </p:nvPicPr>
        <p:blipFill>
          <a:blip r:embed="rId3"/>
          <a:srcRect l="5639" t="7571" r="12500" b="15994"/>
          <a:stretch>
            <a:fillRect/>
          </a:stretch>
        </p:blipFill>
        <p:spPr>
          <a:xfrm rot="5400000">
            <a:off x="494133" y="1439657"/>
            <a:ext cx="5685583" cy="3981523"/>
          </a:xfrm>
          <a:prstGeom prst="rect">
            <a:avLst/>
          </a:prstGeom>
          <a:ln>
            <a:solidFill>
              <a:srgbClr val="663300"/>
            </a:solidFill>
          </a:ln>
        </p:spPr>
      </p:pic>
      <p:pic>
        <p:nvPicPr>
          <p:cNvPr id="6" name="Picture 5" descr="A book with writing on it&#10;&#10;AI-generated content may be incorrect.">
            <a:extLst>
              <a:ext uri="{FF2B5EF4-FFF2-40B4-BE49-F238E27FC236}">
                <a16:creationId xmlns:a16="http://schemas.microsoft.com/office/drawing/2014/main" id="{6807AA64-B922-8318-7B14-50588482C1E7}"/>
              </a:ext>
            </a:extLst>
          </p:cNvPr>
          <p:cNvPicPr>
            <a:picLocks noChangeAspect="1"/>
          </p:cNvPicPr>
          <p:nvPr/>
        </p:nvPicPr>
        <p:blipFill>
          <a:blip r:embed="rId4"/>
          <a:srcRect l="8511" t="7715" r="8544" b="10218"/>
          <a:stretch>
            <a:fillRect/>
          </a:stretch>
        </p:blipFill>
        <p:spPr>
          <a:xfrm rot="5400000">
            <a:off x="6130670" y="1318437"/>
            <a:ext cx="5688418" cy="4221127"/>
          </a:xfrm>
          <a:prstGeom prst="rect">
            <a:avLst/>
          </a:prstGeom>
          <a:ln>
            <a:solidFill>
              <a:srgbClr val="663300"/>
            </a:solidFill>
          </a:ln>
        </p:spPr>
      </p:pic>
      <p:sp>
        <p:nvSpPr>
          <p:cNvPr id="8" name="TextBox 7">
            <a:extLst>
              <a:ext uri="{FF2B5EF4-FFF2-40B4-BE49-F238E27FC236}">
                <a16:creationId xmlns:a16="http://schemas.microsoft.com/office/drawing/2014/main" id="{076123E4-80F7-3C88-5F5A-31726968FEE1}"/>
              </a:ext>
            </a:extLst>
          </p:cNvPr>
          <p:cNvSpPr txBox="1"/>
          <p:nvPr/>
        </p:nvSpPr>
        <p:spPr>
          <a:xfrm>
            <a:off x="5327686" y="5949950"/>
            <a:ext cx="1536629" cy="323165"/>
          </a:xfrm>
          <a:prstGeom prst="rect">
            <a:avLst/>
          </a:prstGeom>
          <a:noFill/>
          <a:ln>
            <a:solidFill>
              <a:srgbClr val="663300"/>
            </a:solidFill>
          </a:ln>
        </p:spPr>
        <p:txBody>
          <a:bodyPr wrap="square">
            <a:spAutoFit/>
          </a:bodyPr>
          <a:lstStyle/>
          <a:p>
            <a:pPr algn="ctr"/>
            <a:r>
              <a:rPr lang="en-GB" sz="1500" dirty="0"/>
              <a:t>Adv. MS. 34.6.9</a:t>
            </a:r>
          </a:p>
        </p:txBody>
      </p:sp>
    </p:spTree>
    <p:extLst>
      <p:ext uri="{BB962C8B-B14F-4D97-AF65-F5344CB8AC3E}">
        <p14:creationId xmlns:p14="http://schemas.microsoft.com/office/powerpoint/2010/main" val="354395636"/>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 name="https://lib1.advocates.org.uk/Annotations/79008.pdf"/>
          <p:cNvSpPr txBox="1"/>
          <p:nvPr/>
        </p:nvSpPr>
        <p:spPr>
          <a:xfrm>
            <a:off x="7586240" y="6022882"/>
            <a:ext cx="3178755" cy="20518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ctr">
            <a:spAutoFit/>
          </a:bodyPr>
          <a:lstStyle/>
          <a:p>
            <a:pPr>
              <a:defRPr sz="2000" u="sng"/>
            </a:pPr>
            <a:r>
              <a:rPr sz="1000">
                <a:solidFill>
                  <a:srgbClr val="0000FF"/>
                </a:solidFill>
                <a:uFill>
                  <a:solidFill>
                    <a:srgbClr val="0000FF"/>
                  </a:solidFill>
                </a:uFill>
                <a:hlinkClick r:id="rId2"/>
              </a:rPr>
              <a:t>https://lib1.advocates.org.uk/Annotations/79008.pdf</a:t>
            </a:r>
            <a:r>
              <a:rPr sz="1000"/>
              <a:t> </a:t>
            </a:r>
          </a:p>
        </p:txBody>
      </p:sp>
      <p:sp>
        <p:nvSpPr>
          <p:cNvPr id="198" name="Text"/>
          <p:cNvSpPr txBox="1"/>
          <p:nvPr/>
        </p:nvSpPr>
        <p:spPr>
          <a:xfrm>
            <a:off x="3336925" y="5841709"/>
            <a:ext cx="115416" cy="20518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ctr">
            <a:spAutoFit/>
          </a:bodyPr>
          <a:lstStyle/>
          <a:p>
            <a:pPr>
              <a:defRPr sz="2000" u="sng">
                <a:solidFill>
                  <a:srgbClr val="F7A115"/>
                </a:solidFill>
                <a:uFill>
                  <a:solidFill>
                    <a:srgbClr val="F7A115"/>
                  </a:solidFill>
                </a:uFill>
              </a:defRPr>
            </a:pPr>
            <a:r>
              <a:rPr sz="1000">
                <a:solidFill>
                  <a:srgbClr val="0000FF"/>
                </a:solidFill>
                <a:uFill>
                  <a:solidFill>
                    <a:srgbClr val="0000FF"/>
                  </a:solidFill>
                </a:uFill>
                <a:hlinkClick r:id="rId3"/>
              </a:rPr>
              <a:t> </a:t>
            </a:r>
            <a:r>
              <a:rPr sz="1000">
                <a:solidFill>
                  <a:srgbClr val="6C6963"/>
                </a:solidFill>
              </a:rPr>
              <a:t> </a:t>
            </a:r>
          </a:p>
        </p:txBody>
      </p:sp>
      <p:grpSp>
        <p:nvGrpSpPr>
          <p:cNvPr id="201" name="Image"/>
          <p:cNvGrpSpPr/>
          <p:nvPr/>
        </p:nvGrpSpPr>
        <p:grpSpPr>
          <a:xfrm>
            <a:off x="1385910" y="4117742"/>
            <a:ext cx="4017445" cy="1266767"/>
            <a:chOff x="0" y="0"/>
            <a:chExt cx="8034887" cy="2533531"/>
          </a:xfrm>
        </p:grpSpPr>
        <p:pic>
          <p:nvPicPr>
            <p:cNvPr id="199" name="Image" descr="Image"/>
            <p:cNvPicPr>
              <a:picLocks noChangeAspect="1"/>
            </p:cNvPicPr>
            <p:nvPr/>
          </p:nvPicPr>
          <p:blipFill>
            <a:blip r:embed="rId4"/>
            <a:stretch>
              <a:fillRect/>
            </a:stretch>
          </p:blipFill>
          <p:spPr>
            <a:xfrm>
              <a:off x="50799" y="50800"/>
              <a:ext cx="7933289" cy="2431932"/>
            </a:xfrm>
            <a:prstGeom prst="rect">
              <a:avLst/>
            </a:prstGeom>
            <a:ln w="12700" cap="flat">
              <a:noFill/>
              <a:miter lim="400000"/>
            </a:ln>
            <a:effectLst/>
          </p:spPr>
        </p:pic>
        <p:pic>
          <p:nvPicPr>
            <p:cNvPr id="200" name="Image" descr="Image"/>
            <p:cNvPicPr>
              <a:picLocks noChangeAspect="1"/>
            </p:cNvPicPr>
            <p:nvPr/>
          </p:nvPicPr>
          <p:blipFill>
            <a:blip r:embed="rId5"/>
            <a:stretch>
              <a:fillRect/>
            </a:stretch>
          </p:blipFill>
          <p:spPr>
            <a:xfrm>
              <a:off x="-1" y="0"/>
              <a:ext cx="8034889" cy="2533532"/>
            </a:xfrm>
            <a:prstGeom prst="rect">
              <a:avLst/>
            </a:prstGeom>
            <a:ln w="12700" cap="flat">
              <a:noFill/>
              <a:miter lim="400000"/>
            </a:ln>
            <a:effectLst/>
          </p:spPr>
        </p:pic>
      </p:grpSp>
      <p:grpSp>
        <p:nvGrpSpPr>
          <p:cNvPr id="204" name="Image"/>
          <p:cNvGrpSpPr/>
          <p:nvPr/>
        </p:nvGrpSpPr>
        <p:grpSpPr>
          <a:xfrm>
            <a:off x="7159478" y="586706"/>
            <a:ext cx="4121297" cy="5363244"/>
            <a:chOff x="0" y="0"/>
            <a:chExt cx="7283536" cy="9646921"/>
          </a:xfrm>
        </p:grpSpPr>
        <p:pic>
          <p:nvPicPr>
            <p:cNvPr id="202" name="Image" descr="Image"/>
            <p:cNvPicPr>
              <a:picLocks noChangeAspect="1"/>
            </p:cNvPicPr>
            <p:nvPr/>
          </p:nvPicPr>
          <p:blipFill>
            <a:blip r:embed="rId6"/>
            <a:stretch>
              <a:fillRect/>
            </a:stretch>
          </p:blipFill>
          <p:spPr>
            <a:xfrm>
              <a:off x="50799" y="50799"/>
              <a:ext cx="7181938" cy="9545322"/>
            </a:xfrm>
            <a:prstGeom prst="rect">
              <a:avLst/>
            </a:prstGeom>
            <a:ln w="12700" cap="flat">
              <a:noFill/>
              <a:miter lim="400000"/>
            </a:ln>
            <a:effectLst/>
          </p:spPr>
        </p:pic>
        <p:pic>
          <p:nvPicPr>
            <p:cNvPr id="203" name="Image" descr="Image"/>
            <p:cNvPicPr>
              <a:picLocks noChangeAspect="1"/>
            </p:cNvPicPr>
            <p:nvPr/>
          </p:nvPicPr>
          <p:blipFill>
            <a:blip r:embed="rId7"/>
            <a:stretch>
              <a:fillRect/>
            </a:stretch>
          </p:blipFill>
          <p:spPr>
            <a:xfrm>
              <a:off x="-1" y="-1"/>
              <a:ext cx="7283538" cy="9646922"/>
            </a:xfrm>
            <a:prstGeom prst="rect">
              <a:avLst/>
            </a:prstGeom>
            <a:ln w="12700" cap="flat">
              <a:noFill/>
              <a:miter lim="400000"/>
            </a:ln>
            <a:effectLst/>
          </p:spPr>
        </p:pic>
      </p:grpSp>
      <p:sp>
        <p:nvSpPr>
          <p:cNvPr id="205" name="‘I hope to send you in a few weeks a very curious treatise on the second sight, published (not for sale) from a manuscript in 1691 which fell into my hands.’…"/>
          <p:cNvSpPr txBox="1"/>
          <p:nvPr/>
        </p:nvSpPr>
        <p:spPr>
          <a:xfrm>
            <a:off x="1132298" y="1282258"/>
            <a:ext cx="4640086" cy="214674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spAutoFit/>
          </a:bodyPr>
          <a:lstStyle/>
          <a:p>
            <a:pPr>
              <a:spcBef>
                <a:spcPts val="1650"/>
              </a:spcBef>
              <a:defRPr sz="4200"/>
            </a:pPr>
            <a:r>
              <a:rPr sz="2100" dirty="0"/>
              <a:t>‘I hope to send you in a few weeks a very curious treatise on the second sight, published (not for sale) from a manuscript in 1691 which fell into my hands.’</a:t>
            </a:r>
          </a:p>
          <a:p>
            <a:pPr algn="r">
              <a:spcBef>
                <a:spcPts val="1650"/>
              </a:spcBef>
              <a:defRPr sz="3400"/>
            </a:pPr>
            <a:r>
              <a:rPr sz="1700" dirty="0"/>
              <a:t>~ Letter to Lady Macleod, 1815 (</a:t>
            </a:r>
            <a:r>
              <a:rPr sz="1700" i="1" dirty="0"/>
              <a:t>Letters, </a:t>
            </a:r>
            <a:r>
              <a:rPr sz="1700" dirty="0"/>
              <a:t>4.38)</a:t>
            </a:r>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 name="‘While the majority of Scott’s notes to the novels were introduced as part of the Magnum Opus edition it is important to recall that the notes were always intrinsic to the narrative poems; they are an important part of their paratextual dialogue, (…) In "/>
          <p:cNvSpPr txBox="1">
            <a:spLocks noGrp="1"/>
          </p:cNvSpPr>
          <p:nvPr>
            <p:ph type="body" idx="1"/>
          </p:nvPr>
        </p:nvSpPr>
        <p:spPr>
          <a:xfrm>
            <a:off x="1222527" y="1387475"/>
            <a:ext cx="9746947" cy="4083051"/>
          </a:xfrm>
          <a:prstGeom prst="rect">
            <a:avLst/>
          </a:prstGeom>
        </p:spPr>
        <p:txBody>
          <a:bodyPr>
            <a:normAutofit fontScale="92500"/>
          </a:bodyPr>
          <a:lstStyle/>
          <a:p>
            <a:pPr algn="l">
              <a:lnSpc>
                <a:spcPct val="110000"/>
              </a:lnSpc>
              <a:spcBef>
                <a:spcPts val="1650"/>
              </a:spcBef>
              <a:defRPr i="0"/>
            </a:pPr>
            <a:r>
              <a:rPr dirty="0"/>
              <a:t>‘</a:t>
            </a:r>
            <a:r>
              <a:rPr lang="en-GB" i="0" dirty="0"/>
              <a:t>It is clear that the function of Scott’s notes goes far beyond what we would normally recognise as the function of annotation. </a:t>
            </a:r>
            <a:r>
              <a:rPr lang="en-GB" b="1" i="0" dirty="0"/>
              <a:t>Such notes cannot simply be dismissed as an antiquarian or Enlightenment exercise in documentation, since what they document is no longer what is certain, verifiable and supported by witness, but a far more complex amalgamation of written authority, local folklore, literary heritage and what can only be described as parallel narrative.</a:t>
            </a:r>
            <a:r>
              <a:rPr lang="en-GB" i="0" dirty="0"/>
              <a:t> Rather than creating a taxonomy of knowledge, as the notes to </a:t>
            </a:r>
            <a:r>
              <a:rPr lang="en-GB" dirty="0"/>
              <a:t>Minstrelsy </a:t>
            </a:r>
            <a:r>
              <a:rPr lang="en-GB" i="0" dirty="0"/>
              <a:t>do, they bring many different forms of knowledge into play to create additional, or even alternative, forms of discourse to those offered by the text proper of the poem.</a:t>
            </a:r>
            <a:r>
              <a:rPr dirty="0"/>
              <a:t>’</a:t>
            </a:r>
          </a:p>
          <a:p>
            <a:pPr algn="r">
              <a:spcBef>
                <a:spcPts val="1650"/>
              </a:spcBef>
              <a:defRPr sz="3400" i="0"/>
            </a:pPr>
            <a:r>
              <a:rPr dirty="0"/>
              <a:t>~ </a:t>
            </a:r>
            <a:r>
              <a:rPr sz="1800" dirty="0"/>
              <a:t>Alison Lumsden,</a:t>
            </a:r>
            <a:r>
              <a:rPr lang="en-GB" sz="1800" dirty="0"/>
              <a:t> ‘Scott and the Art of Surplusage: Excess in the Narrative Poems’ in Caroline McCracken-Flesher and Matthew Wickman (eds), Walter Scott at 250 (Edinburgh, 2021), 116.</a:t>
            </a:r>
            <a:endParaRPr sz="1800" i="0" dirty="0"/>
          </a:p>
        </p:txBody>
      </p:sp>
    </p:spTree>
  </p:cSld>
  <p:clrMapOvr>
    <a:masterClrMapping/>
  </p:clrMapOvr>
  <p:transition spd="med"/>
</p:sld>
</file>

<file path=ppt/theme/theme1.xml><?xml version="1.0" encoding="utf-8"?>
<a:theme xmlns:a="http://schemas.openxmlformats.org/drawingml/2006/main" name="Office Theme">
  <a:themeElements>
    <a:clrScheme name="Custom 23">
      <a:dk1>
        <a:sysClr val="windowText" lastClr="000000"/>
      </a:dk1>
      <a:lt1>
        <a:sysClr val="window" lastClr="FFFFFF"/>
      </a:lt1>
      <a:dk2>
        <a:srgbClr val="6D3200"/>
      </a:dk2>
      <a:lt2>
        <a:srgbClr val="D8B97A"/>
      </a:lt2>
      <a:accent1>
        <a:srgbClr val="306994"/>
      </a:accent1>
      <a:accent2>
        <a:srgbClr val="39577A"/>
      </a:accent2>
      <a:accent3>
        <a:srgbClr val="7E5E34"/>
      </a:accent3>
      <a:accent4>
        <a:srgbClr val="B7B374"/>
      </a:accent4>
      <a:accent5>
        <a:srgbClr val="2C1600"/>
      </a:accent5>
      <a:accent6>
        <a:srgbClr val="864A3F"/>
      </a:accent6>
      <a:hlink>
        <a:srgbClr val="D8B97A"/>
      </a:hlink>
      <a:folHlink>
        <a:srgbClr val="D8B97A"/>
      </a:folHlink>
    </a:clrScheme>
    <a:fontScheme name="Custom 20">
      <a:majorFont>
        <a:latin typeface="Edwardian Script ITC"/>
        <a:ea typeface=""/>
        <a:cs typeface=""/>
      </a:majorFont>
      <a:minorFont>
        <a:latin typeface="Book Antiqu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w="12700" cap="flat">
          <a:noFill/>
          <a:prstDash val="solid"/>
          <a:miter/>
        </a:ln>
      </a:spPr>
      <a:bodyPr rtlCol="0" anchor="ctr"/>
      <a:lstStyle>
        <a:defPPr algn="l">
          <a:defRPr dirty="0"/>
        </a:defPPr>
      </a:lstStyle>
    </a:spDef>
  </a:objectDefaults>
  <a:extraClrSchemeLst/>
  <a:extLst>
    <a:ext uri="{05A4C25C-085E-4340-85A3-A5531E510DB2}">
      <thm15:themeFamily xmlns:thm15="http://schemas.microsoft.com/office/thememl/2012/main" name="Office_30566907_TF22987246" id="{3DF71EB4-16E8-4DF6-A095-230166D09165}" vid="{9C5C36D1-CE3A-4218-8491-61CE73DA48E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Vintage presentation</Template>
  <TotalTime>34244</TotalTime>
  <Words>2628</Words>
  <Application>Microsoft Office PowerPoint</Application>
  <PresentationFormat>Widescreen</PresentationFormat>
  <Paragraphs>99</Paragraphs>
  <Slides>23</Slides>
  <Notes>0</Notes>
  <HiddenSlides>0</HiddenSlides>
  <MMClips>0</MMClips>
  <ScaleCrop>false</ScaleCrop>
  <HeadingPairs>
    <vt:vector size="4" baseType="variant">
      <vt:variant>
        <vt:lpstr>Theme</vt:lpstr>
      </vt:variant>
      <vt:variant>
        <vt:i4>1</vt:i4>
      </vt:variant>
      <vt:variant>
        <vt:lpstr>Slide Titles</vt:lpstr>
      </vt:variant>
      <vt:variant>
        <vt:i4>23</vt:i4>
      </vt:variant>
    </vt:vector>
  </HeadingPairs>
  <TitlesOfParts>
    <vt:vector size="24"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University of Aberdeen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creator>Harries, Natalie</dc:creator>
  <cp:lastModifiedBy>Harries, Natalie</cp:lastModifiedBy>
  <cp:revision>3</cp:revision>
  <dcterms:created xsi:type="dcterms:W3CDTF">2024-04-26T02:39:38Z</dcterms:created>
  <dcterms:modified xsi:type="dcterms:W3CDTF">2025-10-02T13:45:48Z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f42aa342-8706-4288-bd11-ebb85995028c_Enabled">
    <vt:lpwstr>True</vt:lpwstr>
  </property>
  <property fmtid="{D5CDD505-2E9C-101B-9397-08002B2CF9AE}" pid="3" name="MSIP_Label_f42aa342-8706-4288-bd11-ebb85995028c_SiteId">
    <vt:lpwstr>72f988bf-86f1-41af-91ab-2d7cd011db47</vt:lpwstr>
  </property>
  <property fmtid="{D5CDD505-2E9C-101B-9397-08002B2CF9AE}" pid="4" name="MSIP_Label_f42aa342-8706-4288-bd11-ebb85995028c_Owner">
    <vt:lpwstr>v-abdarl@microsoft.com</vt:lpwstr>
  </property>
  <property fmtid="{D5CDD505-2E9C-101B-9397-08002B2CF9AE}" pid="5" name="MSIP_Label_f42aa342-8706-4288-bd11-ebb85995028c_SetDate">
    <vt:lpwstr>2018-08-01T18:49:12.3702636Z</vt:lpwstr>
  </property>
  <property fmtid="{D5CDD505-2E9C-101B-9397-08002B2CF9AE}" pid="6" name="MSIP_Label_f42aa342-8706-4288-bd11-ebb85995028c_Name">
    <vt:lpwstr>General</vt:lpwstr>
  </property>
  <property fmtid="{D5CDD505-2E9C-101B-9397-08002B2CF9AE}" pid="7" name="MSIP_Label_f42aa342-8706-4288-bd11-ebb85995028c_Application">
    <vt:lpwstr>Microsoft Azure Information Protection</vt:lpwstr>
  </property>
  <property fmtid="{D5CDD505-2E9C-101B-9397-08002B2CF9AE}" pid="8" name="MSIP_Label_f42aa342-8706-4288-bd11-ebb85995028c_Extended_MSFT_Method">
    <vt:lpwstr>Automatic</vt:lpwstr>
  </property>
  <property fmtid="{D5CDD505-2E9C-101B-9397-08002B2CF9AE}" pid="9" name="Sensitivity">
    <vt:lpwstr>General</vt:lpwstr>
  </property>
</Properties>
</file>