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7" r:id="rId4"/>
    <p:sldId id="267" r:id="rId5"/>
    <p:sldId id="258" r:id="rId6"/>
    <p:sldId id="268" r:id="rId7"/>
    <p:sldId id="270" r:id="rId8"/>
    <p:sldId id="269" r:id="rId9"/>
    <p:sldId id="260" r:id="rId10"/>
    <p:sldId id="261" r:id="rId11"/>
    <p:sldId id="26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3" d="100"/>
          <a:sy n="103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rd McKeever" userId="7895b13b-83c2-43f3-8e73-ce685f9709b5" providerId="ADAL" clId="{AE3EA3D3-95A7-0E4F-A1AF-A59DFFC698B7}"/>
    <pc:docChg chg="custSel modSld">
      <pc:chgData name="Gerard McKeever" userId="7895b13b-83c2-43f3-8e73-ce685f9709b5" providerId="ADAL" clId="{AE3EA3D3-95A7-0E4F-A1AF-A59DFFC698B7}" dt="2025-09-02T08:18:32.504" v="10" actId="1076"/>
      <pc:docMkLst>
        <pc:docMk/>
      </pc:docMkLst>
      <pc:sldChg chg="modSp mod">
        <pc:chgData name="Gerard McKeever" userId="7895b13b-83c2-43f3-8e73-ce685f9709b5" providerId="ADAL" clId="{AE3EA3D3-95A7-0E4F-A1AF-A59DFFC698B7}" dt="2025-09-02T08:18:32.504" v="10" actId="1076"/>
        <pc:sldMkLst>
          <pc:docMk/>
          <pc:sldMk cId="1678956247" sldId="256"/>
        </pc:sldMkLst>
        <pc:spChg chg="mod">
          <ac:chgData name="Gerard McKeever" userId="7895b13b-83c2-43f3-8e73-ce685f9709b5" providerId="ADAL" clId="{AE3EA3D3-95A7-0E4F-A1AF-A59DFFC698B7}" dt="2025-09-02T08:18:32.504" v="10" actId="1076"/>
          <ac:spMkLst>
            <pc:docMk/>
            <pc:sldMk cId="1678956247" sldId="256"/>
            <ac:spMk id="2" creationId="{C7616C33-AB0A-E74B-819F-9C820076DB37}"/>
          </ac:spMkLst>
        </pc:spChg>
        <pc:spChg chg="mod">
          <ac:chgData name="Gerard McKeever" userId="7895b13b-83c2-43f3-8e73-ce685f9709b5" providerId="ADAL" clId="{AE3EA3D3-95A7-0E4F-A1AF-A59DFFC698B7}" dt="2025-09-02T08:18:28.461" v="9" actId="20577"/>
          <ac:spMkLst>
            <pc:docMk/>
            <pc:sldMk cId="1678956247" sldId="256"/>
            <ac:spMk id="3" creationId="{47F99709-5BFA-02C3-B552-D0C0AB56C48D}"/>
          </ac:spMkLst>
        </pc:spChg>
      </pc:sldChg>
    </pc:docChg>
  </pc:docChgLst>
  <pc:docChgLst>
    <pc:chgData name="Gerard McKeever" userId="7895b13b-83c2-43f3-8e73-ce685f9709b5" providerId="ADAL" clId="{33F5C516-C68A-1E4E-AB21-DB9C70C6ED32}"/>
    <pc:docChg chg="undo custSel addSld delSld modSld sldOrd">
      <pc:chgData name="Gerard McKeever" userId="7895b13b-83c2-43f3-8e73-ce685f9709b5" providerId="ADAL" clId="{33F5C516-C68A-1E4E-AB21-DB9C70C6ED32}" dt="2024-05-22T11:57:22.376" v="675" actId="1076"/>
      <pc:docMkLst>
        <pc:docMk/>
      </pc:docMkLst>
      <pc:sldChg chg="addSp delSp modSp mod">
        <pc:chgData name="Gerard McKeever" userId="7895b13b-83c2-43f3-8e73-ce685f9709b5" providerId="ADAL" clId="{33F5C516-C68A-1E4E-AB21-DB9C70C6ED32}" dt="2024-05-21T16:02:59.128" v="14"/>
        <pc:sldMkLst>
          <pc:docMk/>
          <pc:sldMk cId="1678956247" sldId="256"/>
        </pc:sldMkLst>
      </pc:sldChg>
      <pc:sldChg chg="addSp delSp modSp mod">
        <pc:chgData name="Gerard McKeever" userId="7895b13b-83c2-43f3-8e73-ce685f9709b5" providerId="ADAL" clId="{33F5C516-C68A-1E4E-AB21-DB9C70C6ED32}" dt="2024-05-21T16:16:42.699" v="158" actId="20577"/>
        <pc:sldMkLst>
          <pc:docMk/>
          <pc:sldMk cId="3414402626" sldId="257"/>
        </pc:sldMkLst>
      </pc:sldChg>
      <pc:sldChg chg="addSp modSp mod ord">
        <pc:chgData name="Gerard McKeever" userId="7895b13b-83c2-43f3-8e73-ce685f9709b5" providerId="ADAL" clId="{33F5C516-C68A-1E4E-AB21-DB9C70C6ED32}" dt="2024-05-21T16:26:56.711" v="301" actId="1076"/>
        <pc:sldMkLst>
          <pc:docMk/>
          <pc:sldMk cId="541100579" sldId="258"/>
        </pc:sldMkLst>
      </pc:sldChg>
      <pc:sldChg chg="del">
        <pc:chgData name="Gerard McKeever" userId="7895b13b-83c2-43f3-8e73-ce685f9709b5" providerId="ADAL" clId="{33F5C516-C68A-1E4E-AB21-DB9C70C6ED32}" dt="2024-05-21T16:27:04.970" v="304" actId="2696"/>
        <pc:sldMkLst>
          <pc:docMk/>
          <pc:sldMk cId="80021719" sldId="259"/>
        </pc:sldMkLst>
      </pc:sldChg>
      <pc:sldChg chg="addSp modSp mod">
        <pc:chgData name="Gerard McKeever" userId="7895b13b-83c2-43f3-8e73-ce685f9709b5" providerId="ADAL" clId="{33F5C516-C68A-1E4E-AB21-DB9C70C6ED32}" dt="2024-05-21T16:32:07.844" v="335" actId="1076"/>
        <pc:sldMkLst>
          <pc:docMk/>
          <pc:sldMk cId="1872734338" sldId="260"/>
        </pc:sldMkLst>
      </pc:sldChg>
      <pc:sldChg chg="addSp modSp mod">
        <pc:chgData name="Gerard McKeever" userId="7895b13b-83c2-43f3-8e73-ce685f9709b5" providerId="ADAL" clId="{33F5C516-C68A-1E4E-AB21-DB9C70C6ED32}" dt="2024-05-22T11:52:18.847" v="613"/>
        <pc:sldMkLst>
          <pc:docMk/>
          <pc:sldMk cId="4075425538" sldId="261"/>
        </pc:sldMkLst>
      </pc:sldChg>
      <pc:sldChg chg="addSp modSp mod">
        <pc:chgData name="Gerard McKeever" userId="7895b13b-83c2-43f3-8e73-ce685f9709b5" providerId="ADAL" clId="{33F5C516-C68A-1E4E-AB21-DB9C70C6ED32}" dt="2024-05-21T16:40:16.343" v="379" actId="1076"/>
        <pc:sldMkLst>
          <pc:docMk/>
          <pc:sldMk cId="678419826" sldId="262"/>
        </pc:sldMkLst>
      </pc:sldChg>
      <pc:sldChg chg="addSp modSp mod ord setBg">
        <pc:chgData name="Gerard McKeever" userId="7895b13b-83c2-43f3-8e73-ce685f9709b5" providerId="ADAL" clId="{33F5C516-C68A-1E4E-AB21-DB9C70C6ED32}" dt="2024-05-22T11:52:56.658" v="642" actId="20577"/>
        <pc:sldMkLst>
          <pc:docMk/>
          <pc:sldMk cId="283820483" sldId="263"/>
        </pc:sldMkLst>
      </pc:sldChg>
      <pc:sldChg chg="del">
        <pc:chgData name="Gerard McKeever" userId="7895b13b-83c2-43f3-8e73-ce685f9709b5" providerId="ADAL" clId="{33F5C516-C68A-1E4E-AB21-DB9C70C6ED32}" dt="2024-05-21T16:32:27.355" v="337" actId="2696"/>
        <pc:sldMkLst>
          <pc:docMk/>
          <pc:sldMk cId="2717961051" sldId="264"/>
        </pc:sldMkLst>
      </pc:sldChg>
      <pc:sldChg chg="del">
        <pc:chgData name="Gerard McKeever" userId="7895b13b-83c2-43f3-8e73-ce685f9709b5" providerId="ADAL" clId="{33F5C516-C68A-1E4E-AB21-DB9C70C6ED32}" dt="2024-05-21T16:32:26.459" v="336" actId="2696"/>
        <pc:sldMkLst>
          <pc:docMk/>
          <pc:sldMk cId="108452063" sldId="265"/>
        </pc:sldMkLst>
      </pc:sldChg>
      <pc:sldChg chg="del">
        <pc:chgData name="Gerard McKeever" userId="7895b13b-83c2-43f3-8e73-ce685f9709b5" providerId="ADAL" clId="{33F5C516-C68A-1E4E-AB21-DB9C70C6ED32}" dt="2024-05-21T16:22:09.407" v="211" actId="2696"/>
        <pc:sldMkLst>
          <pc:docMk/>
          <pc:sldMk cId="3665616102" sldId="266"/>
        </pc:sldMkLst>
      </pc:sldChg>
      <pc:sldChg chg="modSp add mod">
        <pc:chgData name="Gerard McKeever" userId="7895b13b-83c2-43f3-8e73-ce685f9709b5" providerId="ADAL" clId="{33F5C516-C68A-1E4E-AB21-DB9C70C6ED32}" dt="2024-05-21T16:16:45.645" v="159" actId="20577"/>
        <pc:sldMkLst>
          <pc:docMk/>
          <pc:sldMk cId="2867668354" sldId="267"/>
        </pc:sldMkLst>
      </pc:sldChg>
      <pc:sldChg chg="addSp modSp add mod">
        <pc:chgData name="Gerard McKeever" userId="7895b13b-83c2-43f3-8e73-ce685f9709b5" providerId="ADAL" clId="{33F5C516-C68A-1E4E-AB21-DB9C70C6ED32}" dt="2024-05-21T16:20:51.747" v="203" actId="1076"/>
        <pc:sldMkLst>
          <pc:docMk/>
          <pc:sldMk cId="1270890816" sldId="268"/>
        </pc:sldMkLst>
      </pc:sldChg>
      <pc:sldChg chg="addSp delSp modSp add mod ord">
        <pc:chgData name="Gerard McKeever" userId="7895b13b-83c2-43f3-8e73-ce685f9709b5" providerId="ADAL" clId="{33F5C516-C68A-1E4E-AB21-DB9C70C6ED32}" dt="2024-05-21T16:27:18.714" v="309" actId="1076"/>
        <pc:sldMkLst>
          <pc:docMk/>
          <pc:sldMk cId="145654773" sldId="269"/>
        </pc:sldMkLst>
      </pc:sldChg>
      <pc:sldChg chg="add del">
        <pc:chgData name="Gerard McKeever" userId="7895b13b-83c2-43f3-8e73-ce685f9709b5" providerId="ADAL" clId="{33F5C516-C68A-1E4E-AB21-DB9C70C6ED32}" dt="2024-05-21T16:21:05.803" v="205" actId="2696"/>
        <pc:sldMkLst>
          <pc:docMk/>
          <pc:sldMk cId="872744278" sldId="269"/>
        </pc:sldMkLst>
      </pc:sldChg>
      <pc:sldChg chg="delSp modSp add del mod">
        <pc:chgData name="Gerard McKeever" userId="7895b13b-83c2-43f3-8e73-ce685f9709b5" providerId="ADAL" clId="{33F5C516-C68A-1E4E-AB21-DB9C70C6ED32}" dt="2024-05-21T16:21:50.125" v="210" actId="2696"/>
        <pc:sldMkLst>
          <pc:docMk/>
          <pc:sldMk cId="402804456" sldId="270"/>
        </pc:sldMkLst>
      </pc:sldChg>
      <pc:sldChg chg="addSp delSp modSp add mod">
        <pc:chgData name="Gerard McKeever" userId="7895b13b-83c2-43f3-8e73-ce685f9709b5" providerId="ADAL" clId="{33F5C516-C68A-1E4E-AB21-DB9C70C6ED32}" dt="2024-05-22T11:57:22.376" v="675" actId="1076"/>
        <pc:sldMkLst>
          <pc:docMk/>
          <pc:sldMk cId="2885593114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42493-2015-B14A-B67E-237C7BB4F71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EC04C-F024-6D4F-BE53-71A88E1E8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5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EC04C-F024-6D4F-BE53-71A88E1E82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EC04C-F024-6D4F-BE53-71A88E1E82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7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6C33-AB0A-E74B-819F-9C820076D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14" y="1330774"/>
            <a:ext cx="8361229" cy="2098226"/>
          </a:xfrm>
        </p:spPr>
        <p:txBody>
          <a:bodyPr/>
          <a:lstStyle/>
          <a:p>
            <a:r>
              <a:rPr lang="en-US" sz="6600" dirty="0">
                <a:latin typeface="Garamond" panose="02020404030301010803" pitchFamily="18" charset="0"/>
              </a:rPr>
              <a:t>“Scotch Novels”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99709-5BFA-02C3-B552-D0C0AB56C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893" y="3752900"/>
            <a:ext cx="6831673" cy="108623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Dr Gerard McKeever, University of Edinburgh</a:t>
            </a:r>
          </a:p>
        </p:txBody>
      </p:sp>
    </p:spTree>
    <p:extLst>
      <p:ext uri="{BB962C8B-B14F-4D97-AF65-F5344CB8AC3E}">
        <p14:creationId xmlns:p14="http://schemas.microsoft.com/office/powerpoint/2010/main" val="167895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scottish highlands&#10;&#10;Description automatically generated">
            <a:extLst>
              <a:ext uri="{FF2B5EF4-FFF2-40B4-BE49-F238E27FC236}">
                <a16:creationId xmlns:a16="http://schemas.microsoft.com/office/drawing/2014/main" id="{08DA3728-CF4D-25AA-7E99-7D3DC282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6858000" cy="6858000"/>
          </a:xfrm>
          <a:prstGeom prst="rect">
            <a:avLst/>
          </a:prstGeom>
        </p:spPr>
      </p:pic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5EE772A8-6ECE-9B50-F145-3FB14BCC0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41400" y="4315460"/>
            <a:ext cx="7188200" cy="170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B2B2A3-E01A-BC22-DB6B-AE5987CDBF49}"/>
              </a:ext>
            </a:extLst>
          </p:cNvPr>
          <p:cNvSpPr txBox="1"/>
          <p:nvPr/>
        </p:nvSpPr>
        <p:spPr>
          <a:xfrm>
            <a:off x="1185111" y="1342211"/>
            <a:ext cx="3450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Franco Moretti, </a:t>
            </a:r>
            <a:r>
              <a:rPr lang="en-US" sz="2400" i="1" dirty="0">
                <a:latin typeface="Garamond" panose="02020404030301010803" pitchFamily="18" charset="0"/>
              </a:rPr>
              <a:t>Atlas of the European Novel 1800–1900 </a:t>
            </a:r>
            <a:r>
              <a:rPr lang="en-US" sz="2400" dirty="0">
                <a:latin typeface="Garamond" panose="02020404030301010803" pitchFamily="18" charset="0"/>
              </a:rPr>
              <a:t>(Verso, 1998), 40–41.</a:t>
            </a:r>
          </a:p>
        </p:txBody>
      </p:sp>
    </p:spTree>
    <p:extLst>
      <p:ext uri="{BB962C8B-B14F-4D97-AF65-F5344CB8AC3E}">
        <p14:creationId xmlns:p14="http://schemas.microsoft.com/office/powerpoint/2010/main" val="407542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hat and dress&#10;&#10;Description automatically generated">
            <a:extLst>
              <a:ext uri="{FF2B5EF4-FFF2-40B4-BE49-F238E27FC236}">
                <a16:creationId xmlns:a16="http://schemas.microsoft.com/office/drawing/2014/main" id="{4D5E8268-1F0A-0163-59CE-B85332113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22" r="1" b="473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2CCF4E-2A58-82E2-107C-E5710725D88D}"/>
              </a:ext>
            </a:extLst>
          </p:cNvPr>
          <p:cNvSpPr txBox="1"/>
          <p:nvPr/>
        </p:nvSpPr>
        <p:spPr>
          <a:xfrm>
            <a:off x="9096862" y="5815301"/>
            <a:ext cx="222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Clara Mowbray</a:t>
            </a:r>
          </a:p>
          <a:p>
            <a:r>
              <a:rPr lang="en-US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St Ronan’s Well</a:t>
            </a:r>
          </a:p>
        </p:txBody>
      </p:sp>
    </p:spTree>
    <p:extLst>
      <p:ext uri="{BB962C8B-B14F-4D97-AF65-F5344CB8AC3E}">
        <p14:creationId xmlns:p14="http://schemas.microsoft.com/office/powerpoint/2010/main" val="28382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7C96A-5742-0F40-18DC-E411B21B1D81}"/>
              </a:ext>
            </a:extLst>
          </p:cNvPr>
          <p:cNvSpPr txBox="1"/>
          <p:nvPr/>
        </p:nvSpPr>
        <p:spPr>
          <a:xfrm>
            <a:off x="2971800" y="1417320"/>
            <a:ext cx="7741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‘The little watering-place has returned to its primitive obscurity; and lions and lionesses, with their several </a:t>
            </a:r>
            <a:r>
              <a:rPr lang="en-GB" sz="300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jackalls</a:t>
            </a:r>
            <a:r>
              <a:rPr lang="en-GB" sz="30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blue surtouts, and bluer stockings, fiddlers and dancers, painters and amateurs, authors and critics, dispersed like pigeons by the demolition of a dove-cot, have sought other scenes of amusement and rehearsal, and have deserted </a:t>
            </a:r>
            <a:r>
              <a:rPr lang="en-GB" sz="3000" cap="small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Saint Ronan’s Well</a:t>
            </a:r>
            <a:r>
              <a:rPr lang="en-GB" sz="30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.’</a:t>
            </a:r>
          </a:p>
          <a:p>
            <a:endParaRPr lang="en-US" sz="3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1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page&#10;&#10;Description automatically generated">
            <a:extLst>
              <a:ext uri="{FF2B5EF4-FFF2-40B4-BE49-F238E27FC236}">
                <a16:creationId xmlns:a16="http://schemas.microsoft.com/office/drawing/2014/main" id="{BC8CFE1C-8C1E-712D-B10C-245F85C03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3" y="0"/>
            <a:ext cx="9217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0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1D279A-151C-9902-8F33-BC7690630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719336"/>
              </p:ext>
            </p:extLst>
          </p:nvPr>
        </p:nvGraphicFramePr>
        <p:xfrm>
          <a:off x="1346200" y="441960"/>
          <a:ext cx="9920515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586">
                  <a:extLst>
                    <a:ext uri="{9D8B030D-6E8A-4147-A177-3AD203B41FA5}">
                      <a16:colId xmlns:a16="http://schemas.microsoft.com/office/drawing/2014/main" val="3812450396"/>
                    </a:ext>
                  </a:extLst>
                </a:gridCol>
                <a:gridCol w="4109929">
                  <a:extLst>
                    <a:ext uri="{9D8B030D-6E8A-4147-A177-3AD203B41FA5}">
                      <a16:colId xmlns:a16="http://schemas.microsoft.com/office/drawing/2014/main" val="2764885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Waverley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15.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Fortunes of Nigel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99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Guy Mannering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16.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Peveril of the Peak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(1822/23)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866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Antiquary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17.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Quentin Durward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88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Black Dwarf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18.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St Ronan’s Well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(1823/24)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588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Tale of Old Mortality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19. </a:t>
                      </a:r>
                      <a:r>
                        <a:rPr lang="en-GB" sz="2200" b="0" i="1" kern="1200" dirty="0" err="1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Redgauntlet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288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Rob Roy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(1817/18)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Betrothed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82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Heart of Mid-Lothian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21.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Talisman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92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Bride of Lammermoor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22.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Woodstock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15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 Legend of the Wars of Montrose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23.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Chronicles of the Canongate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70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Ivanhoe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(1819/20)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24.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Fair Maid of Perth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17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Monastery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25.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Anne of </a:t>
                      </a:r>
                      <a:r>
                        <a:rPr lang="en-GB" sz="2200" b="0" i="1" kern="1200" dirty="0" err="1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Geierstein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36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12.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Abbot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26.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Count Robert of Paris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(1831/32)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276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Kenilworth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27.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Castle Dangerous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(1831/32)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20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14.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Pirate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b="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291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40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1D279A-151C-9902-8F33-BC7690630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094789"/>
              </p:ext>
            </p:extLst>
          </p:nvPr>
        </p:nvGraphicFramePr>
        <p:xfrm>
          <a:off x="1346200" y="441960"/>
          <a:ext cx="10638971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4571">
                  <a:extLst>
                    <a:ext uri="{9D8B030D-6E8A-4147-A177-3AD203B41FA5}">
                      <a16:colId xmlns:a16="http://schemas.microsoft.com/office/drawing/2014/main" val="3812450396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764885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Waverley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15.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Fortunes of Nigel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99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Guy Mannering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16.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Peveril of the Peak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(1822/23)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866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Antiquary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17.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Quentin Durward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88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Black Dwarf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18.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St Ronan’s Well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(1823/24)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588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Tale of Old Mortality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19. </a:t>
                      </a:r>
                      <a:r>
                        <a:rPr lang="en-GB" sz="2200" b="1" i="1" kern="1200" dirty="0" err="1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Redgauntlet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288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Rob Roy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(1817/18)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Betrothed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82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Heart of Mid-Lothian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21.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Talisman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92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Bride of Lammermoor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22.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Woodstock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15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 Legend of the Wars of Montrose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23.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Chronicles of the Canongate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70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Ivanhoe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(1819/20)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24.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Fair Maid of Perth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17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Monastery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25.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Anne of </a:t>
                      </a:r>
                      <a:r>
                        <a:rPr lang="en-GB" sz="2200" b="0" i="1" kern="1200" dirty="0" err="1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Geierstein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36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12.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Abbot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26.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Count Robert of Paris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(1831/32)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276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Kenilworth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27.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Castle Dangerous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(1831/32)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20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14.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Pirate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b="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291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66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kingdom&#10;&#10;Description automatically generated">
            <a:extLst>
              <a:ext uri="{FF2B5EF4-FFF2-40B4-BE49-F238E27FC236}">
                <a16:creationId xmlns:a16="http://schemas.microsoft.com/office/drawing/2014/main" id="{48209D49-70C5-12B8-8400-0EF0D382A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477" y="0"/>
            <a:ext cx="5068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46EEAA-3646-1A38-3D15-A45B49101A1B}"/>
              </a:ext>
            </a:extLst>
          </p:cNvPr>
          <p:cNvSpPr txBox="1"/>
          <p:nvPr/>
        </p:nvSpPr>
        <p:spPr>
          <a:xfrm>
            <a:off x="8915400" y="2782669"/>
            <a:ext cx="31051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Garamond" panose="02020404030301010803" pitchFamily="18" charset="0"/>
              </a:rPr>
              <a:t>William Sharp, </a:t>
            </a:r>
            <a:r>
              <a:rPr lang="en-US" sz="2600" b="1" i="1" dirty="0">
                <a:latin typeface="Garamond" panose="02020404030301010803" pitchFamily="18" charset="0"/>
              </a:rPr>
              <a:t>Literary Geography </a:t>
            </a:r>
            <a:r>
              <a:rPr lang="en-US" sz="2600" b="1" dirty="0">
                <a:latin typeface="Garamond" panose="02020404030301010803" pitchFamily="18" charset="0"/>
              </a:rPr>
              <a:t>(Pall Mall, 1904)</a:t>
            </a:r>
          </a:p>
        </p:txBody>
      </p:sp>
    </p:spTree>
    <p:extLst>
      <p:ext uri="{BB962C8B-B14F-4D97-AF65-F5344CB8AC3E}">
        <p14:creationId xmlns:p14="http://schemas.microsoft.com/office/powerpoint/2010/main" val="54110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1D279A-151C-9902-8F33-BC7690630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71821"/>
              </p:ext>
            </p:extLst>
          </p:nvPr>
        </p:nvGraphicFramePr>
        <p:xfrm>
          <a:off x="1346200" y="441960"/>
          <a:ext cx="10638971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4571">
                  <a:extLst>
                    <a:ext uri="{9D8B030D-6E8A-4147-A177-3AD203B41FA5}">
                      <a16:colId xmlns:a16="http://schemas.microsoft.com/office/drawing/2014/main" val="3812450396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764885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Waverley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15.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Fortunes of Nigel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99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Guy Mannering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16.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Peveril of the Peak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(1822/23)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866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Antiquary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17.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Quentin Durward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88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Black Dwarf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18.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St Ronan’s Well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(1823/24)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588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Tale of Old Mortality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19. </a:t>
                      </a:r>
                      <a:r>
                        <a:rPr lang="en-GB" sz="2200" b="1" i="1" kern="1200" dirty="0" err="1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Redgauntlet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288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Rob Roy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(1817/18)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Betrothed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82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Heart of Mid-Lothian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21.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Talisman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92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Bride of Lammermoor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22.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Woodstock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15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 Legend of the Wars of Montrose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23.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Chronicles of the Canongate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70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Ivanhoe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(1819/20)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24.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Fair Maid of Perth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17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Monastery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25.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Anne of </a:t>
                      </a:r>
                      <a:r>
                        <a:rPr lang="en-GB" sz="2200" b="0" i="1" kern="1200" dirty="0" err="1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Geierstein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36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12.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Abbot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26.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Count Robert of Paris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(1831/32)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276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Kenilworth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27.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Castle Dangerous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(1831/32)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20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14.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Pirate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b="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291274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667C392-496E-A236-9C33-43A76E0CE60E}"/>
              </a:ext>
            </a:extLst>
          </p:cNvPr>
          <p:cNvCxnSpPr>
            <a:cxnSpLocks/>
          </p:cNvCxnSpPr>
          <p:nvPr/>
        </p:nvCxnSpPr>
        <p:spPr>
          <a:xfrm flipH="1">
            <a:off x="10827883" y="634093"/>
            <a:ext cx="1545092" cy="0"/>
          </a:xfrm>
          <a:prstGeom prst="straightConnector1">
            <a:avLst/>
          </a:prstGeom>
          <a:ln w="698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6EFBF7-0670-2BAE-FFAF-F6E76448E155}"/>
              </a:ext>
            </a:extLst>
          </p:cNvPr>
          <p:cNvCxnSpPr>
            <a:cxnSpLocks/>
          </p:cNvCxnSpPr>
          <p:nvPr/>
        </p:nvCxnSpPr>
        <p:spPr>
          <a:xfrm flipH="1">
            <a:off x="10827883" y="1500868"/>
            <a:ext cx="1545092" cy="0"/>
          </a:xfrm>
          <a:prstGeom prst="straightConnector1">
            <a:avLst/>
          </a:prstGeom>
          <a:ln w="698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F1AC4D-1C3E-FA16-DF06-384D00985140}"/>
              </a:ext>
            </a:extLst>
          </p:cNvPr>
          <p:cNvCxnSpPr>
            <a:cxnSpLocks/>
          </p:cNvCxnSpPr>
          <p:nvPr/>
        </p:nvCxnSpPr>
        <p:spPr>
          <a:xfrm flipH="1">
            <a:off x="10827883" y="3215369"/>
            <a:ext cx="1545092" cy="0"/>
          </a:xfrm>
          <a:prstGeom prst="straightConnector1">
            <a:avLst/>
          </a:prstGeom>
          <a:ln w="698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89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1D279A-151C-9902-8F33-BC76906305B0}"/>
              </a:ext>
            </a:extLst>
          </p:cNvPr>
          <p:cNvGraphicFramePr>
            <a:graphicFrameLocks noGrp="1"/>
          </p:cNvGraphicFramePr>
          <p:nvPr/>
        </p:nvGraphicFramePr>
        <p:xfrm>
          <a:off x="1346200" y="441960"/>
          <a:ext cx="10638971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4571">
                  <a:extLst>
                    <a:ext uri="{9D8B030D-6E8A-4147-A177-3AD203B41FA5}">
                      <a16:colId xmlns:a16="http://schemas.microsoft.com/office/drawing/2014/main" val="3812450396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764885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Waverley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15.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Fortunes of Nigel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99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Guy Mannering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16.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Peveril of the Peak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(1822/23)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866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Antiquary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17.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Quentin Durward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88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Black Dwarf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18.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St Ronan’s Well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(1823/24)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588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Tale of Old Mortality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19. </a:t>
                      </a:r>
                      <a:r>
                        <a:rPr lang="en-GB" sz="2200" b="1" i="1" kern="1200" dirty="0" err="1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Redgauntlet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288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Rob Roy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(1817/18)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Betrothed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82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Heart of Mid-Lothian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21.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Talisman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92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Bride of Lammermoor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22.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Woodstock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15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 Legend of the Wars of Montrose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23.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Chronicles of the Canongate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70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Ivanhoe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(1819/20)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24.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Fair Maid of Perth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17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Monastery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25.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Anne of </a:t>
                      </a:r>
                      <a:r>
                        <a:rPr lang="en-GB" sz="2200" b="0" i="1" kern="1200" dirty="0" err="1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Geierstein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36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12.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Abbot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26.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Count Robert of Paris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(1831/32)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276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13. </a:t>
                      </a:r>
                      <a:r>
                        <a:rPr lang="en-GB" sz="2200" b="0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Kenilworth</a:t>
                      </a:r>
                      <a:r>
                        <a:rPr lang="en-GB" sz="2200" b="0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27.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Castle Dangerous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(1831/32)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20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14. </a:t>
                      </a:r>
                      <a:r>
                        <a:rPr lang="en-GB" sz="2200" b="1" i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Pirate</a:t>
                      </a:r>
                      <a:r>
                        <a:rPr lang="en-GB" sz="2200" b="1" kern="1200" dirty="0">
                          <a:solidFill>
                            <a:sysClr val="windowText" lastClr="0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(1822)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b="0" dirty="0">
                        <a:solidFill>
                          <a:sysClr val="windowText" lastClr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2912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D42F355-2A78-DDA0-0F4F-C57268D412FC}"/>
              </a:ext>
            </a:extLst>
          </p:cNvPr>
          <p:cNvSpPr txBox="1"/>
          <p:nvPr/>
        </p:nvSpPr>
        <p:spPr>
          <a:xfrm>
            <a:off x="11644212" y="2073990"/>
            <a:ext cx="359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2DCA5A-3C0A-DBB1-ACDD-A9966FC57E1C}"/>
              </a:ext>
            </a:extLst>
          </p:cNvPr>
          <p:cNvSpPr txBox="1"/>
          <p:nvPr/>
        </p:nvSpPr>
        <p:spPr>
          <a:xfrm>
            <a:off x="1007465" y="2550927"/>
            <a:ext cx="359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9407A-A4EC-C05A-398A-D17424AE8291}"/>
              </a:ext>
            </a:extLst>
          </p:cNvPr>
          <p:cNvSpPr txBox="1"/>
          <p:nvPr/>
        </p:nvSpPr>
        <p:spPr>
          <a:xfrm>
            <a:off x="1013191" y="2948690"/>
            <a:ext cx="359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151697-53A4-AD2A-D510-BFD4E0D37E5D}"/>
              </a:ext>
            </a:extLst>
          </p:cNvPr>
          <p:cNvSpPr txBox="1"/>
          <p:nvPr/>
        </p:nvSpPr>
        <p:spPr>
          <a:xfrm>
            <a:off x="1007465" y="6291132"/>
            <a:ext cx="359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39EDB9-D3EA-91F0-5894-FBEA2A9C6DEA}"/>
              </a:ext>
            </a:extLst>
          </p:cNvPr>
          <p:cNvSpPr txBox="1"/>
          <p:nvPr/>
        </p:nvSpPr>
        <p:spPr>
          <a:xfrm>
            <a:off x="11644212" y="3828558"/>
            <a:ext cx="359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559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46EEAA-3646-1A38-3D15-A45B49101A1B}"/>
              </a:ext>
            </a:extLst>
          </p:cNvPr>
          <p:cNvSpPr txBox="1"/>
          <p:nvPr/>
        </p:nvSpPr>
        <p:spPr>
          <a:xfrm>
            <a:off x="8915400" y="2782669"/>
            <a:ext cx="31051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Garamond" panose="02020404030301010803" pitchFamily="18" charset="0"/>
              </a:rPr>
              <a:t>William Sharp, </a:t>
            </a:r>
            <a:r>
              <a:rPr lang="en-US" sz="2600" b="1" i="1" dirty="0">
                <a:latin typeface="Garamond" panose="02020404030301010803" pitchFamily="18" charset="0"/>
              </a:rPr>
              <a:t>Literary Geography </a:t>
            </a:r>
            <a:r>
              <a:rPr lang="en-US" sz="2600" b="1" dirty="0">
                <a:latin typeface="Garamond" panose="02020404030301010803" pitchFamily="18" charset="0"/>
              </a:rPr>
              <a:t>(Pall Mall, 1904)</a:t>
            </a:r>
          </a:p>
        </p:txBody>
      </p:sp>
      <p:pic>
        <p:nvPicPr>
          <p:cNvPr id="5" name="Picture 4" descr="A map of the united kingdom&#10;&#10;Description automatically generated">
            <a:extLst>
              <a:ext uri="{FF2B5EF4-FFF2-40B4-BE49-F238E27FC236}">
                <a16:creationId xmlns:a16="http://schemas.microsoft.com/office/drawing/2014/main" id="{8D0351B0-0014-86FD-E8E1-DDCD2F81D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139" y="0"/>
            <a:ext cx="5357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page&#10;&#10;Description automatically generated">
            <a:extLst>
              <a:ext uri="{FF2B5EF4-FFF2-40B4-BE49-F238E27FC236}">
                <a16:creationId xmlns:a16="http://schemas.microsoft.com/office/drawing/2014/main" id="{FA1A8840-023B-C10D-C1E7-4E9DAC8D1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26" b="606"/>
          <a:stretch/>
        </p:blipFill>
        <p:spPr>
          <a:xfrm>
            <a:off x="2657046" y="380254"/>
            <a:ext cx="7772400" cy="609749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49C1C3-171E-D461-2FE1-3060196C8F21}"/>
              </a:ext>
            </a:extLst>
          </p:cNvPr>
          <p:cNvCxnSpPr>
            <a:cxnSpLocks/>
          </p:cNvCxnSpPr>
          <p:nvPr/>
        </p:nvCxnSpPr>
        <p:spPr>
          <a:xfrm>
            <a:off x="1518714" y="4739640"/>
            <a:ext cx="1956006" cy="868680"/>
          </a:xfrm>
          <a:prstGeom prst="straightConnector1">
            <a:avLst/>
          </a:prstGeom>
          <a:ln w="698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73433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71</TotalTime>
  <Words>967</Words>
  <Application>Microsoft Office PowerPoint</Application>
  <PresentationFormat>Widescreen</PresentationFormat>
  <Paragraphs>123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Franklin Gothic Book</vt:lpstr>
      <vt:lpstr>Garamond</vt:lpstr>
      <vt:lpstr>Crop</vt:lpstr>
      <vt:lpstr>“Scotch Novels”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“Scotch Novels”</dc:title>
  <dc:creator>Gerard Lee McKeever</dc:creator>
  <cp:lastModifiedBy>Gerard McKeever</cp:lastModifiedBy>
  <cp:revision>3</cp:revision>
  <dcterms:created xsi:type="dcterms:W3CDTF">2024-05-20T12:21:49Z</dcterms:created>
  <dcterms:modified xsi:type="dcterms:W3CDTF">2025-09-04T14:45:26Z</dcterms:modified>
</cp:coreProperties>
</file>