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56D"/>
    <a:srgbClr val="751649"/>
    <a:srgbClr val="BF7029"/>
    <a:srgbClr val="589CA2"/>
    <a:srgbClr val="262262"/>
    <a:srgbClr val="945797"/>
    <a:srgbClr val="521541"/>
    <a:srgbClr val="66A033"/>
    <a:srgbClr val="005B59"/>
    <a:srgbClr val="D17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33D1A-7BA0-4756-BAC3-D08674BE3A34}" v="3" dt="2025-09-30T22:07:20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uiza Bortolotto Ghizzi" userId="a6589bfc7a75e933" providerId="LiveId" clId="{72E5DD4C-9E18-4653-BB46-7E7A4FAF4F9B}"/>
    <pc:docChg chg="modSld">
      <pc:chgData name="Eluiza Bortolotto Ghizzi" userId="a6589bfc7a75e933" providerId="LiveId" clId="{72E5DD4C-9E18-4653-BB46-7E7A4FAF4F9B}" dt="2025-09-30T22:07:29.473" v="14" actId="207"/>
      <pc:docMkLst>
        <pc:docMk/>
      </pc:docMkLst>
      <pc:sldChg chg="modSp mod">
        <pc:chgData name="Eluiza Bortolotto Ghizzi" userId="a6589bfc7a75e933" providerId="LiveId" clId="{72E5DD4C-9E18-4653-BB46-7E7A4FAF4F9B}" dt="2025-09-30T22:07:29.473" v="14" actId="207"/>
        <pc:sldMkLst>
          <pc:docMk/>
          <pc:sldMk cId="2167840174" sldId="257"/>
        </pc:sldMkLst>
        <pc:spChg chg="mod">
          <ac:chgData name="Eluiza Bortolotto Ghizzi" userId="a6589bfc7a75e933" providerId="LiveId" clId="{72E5DD4C-9E18-4653-BB46-7E7A4FAF4F9B}" dt="2025-09-30T22:07:15.548" v="9" actId="20577"/>
          <ac:spMkLst>
            <pc:docMk/>
            <pc:sldMk cId="2167840174" sldId="257"/>
            <ac:spMk id="4" creationId="{F664C91B-AFDA-709E-8EFE-64EC3D9E0FFC}"/>
          </ac:spMkLst>
        </pc:spChg>
        <pc:spChg chg="mod">
          <ac:chgData name="Eluiza Bortolotto Ghizzi" userId="a6589bfc7a75e933" providerId="LiveId" clId="{72E5DD4C-9E18-4653-BB46-7E7A4FAF4F9B}" dt="2025-09-30T22:07:29.473" v="14" actId="207"/>
          <ac:spMkLst>
            <pc:docMk/>
            <pc:sldMk cId="2167840174" sldId="257"/>
            <ac:spMk id="5" creationId="{75736DCD-8B1C-427A-1408-6BBD48FFC4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2EC96-9439-49B4-A0A9-90F9D67FE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5E1511-0CC2-4028-8293-9BD6D6EE7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E37CF2-EFDB-461B-8E08-245591A3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7C934F-8143-48AD-9A36-C42949A4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9833FE-1D67-4119-AF1F-7E058C50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A35627EF-7F19-4B51-C7CA-A15FF3543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FB5BC-65E0-4214-A0AC-0AF69519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34DE1E-ABBC-4FC4-B8E4-4ED810BAC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628AF7-9884-44BA-A845-86C18454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FA339-35CB-429C-8EE6-12DC41CB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C8735-AB24-4A28-9648-57E9E43B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10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48BECA4-4D2B-4FB8-8CE8-88AEA390A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75D50DA-AEE4-4618-8138-7E16D3805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CB5BC6-0551-4A39-9EC6-14B22527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141F44-8C1A-4471-92FE-4949A3F4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A600C7-89C2-4C03-BA0A-6B159DF7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1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A7D64-5DE1-4022-8C51-DD34D5B1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DD412E-A938-48A4-AE14-EDFF3951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738FD6-2C77-4A1A-AEBB-1353C048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FC74F8-EA14-4774-BC34-86861E57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9B64A3-47D0-4E7F-9FFD-83A177F5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 descr="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452A9C21-FBD7-42EB-31F0-644AA9BD3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7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, Padrão do plano de fundo&#10;&#10;O conteúdo gerado por IA pode estar incorreto.">
            <a:extLst>
              <a:ext uri="{FF2B5EF4-FFF2-40B4-BE49-F238E27FC236}">
                <a16:creationId xmlns:a16="http://schemas.microsoft.com/office/drawing/2014/main" id="{FEB19407-C463-498F-CBBE-624A21F3C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B6D79-53B7-4575-9B28-D12CE10B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BB0EF1-82DB-4D5D-BF89-AAC915494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69AEA7C-3ED6-4925-87FF-D2BF38E29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50B1384-32E6-409C-AD75-DCA0A4F24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A58A711-A7A7-4278-9AC6-36A11773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EE2383-D1C9-48A6-9417-8D10001D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49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1012-0392-4673-8180-0FAB4F86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DBFDB8-0CD4-420B-AC10-95CE5398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ED14183-2C83-4156-991C-42E681B5E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CFEC4DD-5609-4724-A8F7-05CF5F207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DF5D95-C0CD-4511-A172-4307DB5B7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0F718E-3620-49D2-8147-06A15E49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52E9A13-F052-4FA8-802A-A3A2C968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99BF241-9B79-4394-83E1-BC316963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70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988A7-945E-4CB0-8A9C-471B8CC0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E39F0B-F832-4C2F-BED6-C3CA3E9A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BEFAEA-D0FB-4D73-9AE2-F4C717658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2C1D87-E5F0-4D01-A17D-92545620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5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3406410-B3EB-4EA6-9599-AA1046D6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B42BB6-B0E0-4915-A011-F71433A0B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F4C6B3-5181-482E-B068-F00D1A61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44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BCECA-4C9B-426E-9957-4859E109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A1D278-A944-4EE5-A0DF-44EA0929F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53DF0D-C77E-4CB8-B6A6-3117058D7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B1A4AD-6277-40AB-B707-2061B4FF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FA20AD-1073-4AF8-B6B8-51C0C9B3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70D0F7A-D719-45E2-B2F8-819A4E25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290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F3265-8C95-497F-BC0C-BCF9F9AB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348C933-6ECF-4F2E-910A-0A18D5303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874355-975C-4235-B229-BAC37F44B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DE4B0F-1C2C-43B4-A3B7-4E0585B0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CBB861-E5E4-4281-83DF-19591986B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5EAD4B-7A10-4B79-A5C1-61C2FF15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03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DC7984-3003-4F8D-965C-62A9E2AA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9EAC53-5B6D-4BE8-B4DF-5C22AC563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76EC16-B58C-4D0D-8274-65AF4740D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A471-74F9-442E-B42B-7B1F9D8A804E}" type="datetimeFigureOut">
              <a:rPr lang="pt-BR" smtClean="0"/>
              <a:t>30/09/2025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696DFC-D6AB-41A2-BBCE-6AC31F40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5A94ED-A516-49BE-A842-7A436F367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B544-A1BD-4029-AF70-E008D648A8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86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76392103-7C42-4A65-8A06-AF3D2290D101}"/>
              </a:ext>
            </a:extLst>
          </p:cNvPr>
          <p:cNvSpPr txBox="1"/>
          <p:nvPr/>
        </p:nvSpPr>
        <p:spPr>
          <a:xfrm>
            <a:off x="4048538" y="3221139"/>
            <a:ext cx="720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600" i="1" dirty="0" err="1">
                <a:solidFill>
                  <a:srgbClr val="BF7029"/>
                </a:solidFill>
              </a:rPr>
              <a:t>Translation</a:t>
            </a:r>
            <a:r>
              <a:rPr lang="pt-BR" sz="4000" i="1" dirty="0">
                <a:solidFill>
                  <a:srgbClr val="0071BC"/>
                </a:solidFill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8D8BD4A-068B-43E7-A9CF-521A2B623F08}"/>
              </a:ext>
            </a:extLst>
          </p:cNvPr>
          <p:cNvSpPr txBox="1"/>
          <p:nvPr/>
        </p:nvSpPr>
        <p:spPr>
          <a:xfrm>
            <a:off x="3279912" y="2459139"/>
            <a:ext cx="796455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4800" b="1" dirty="0" err="1">
                <a:solidFill>
                  <a:srgbClr val="0A456D"/>
                </a:solidFill>
              </a:rPr>
              <a:t>Title</a:t>
            </a:r>
            <a:r>
              <a:rPr lang="pt-BR" sz="4800" i="1" dirty="0">
                <a:solidFill>
                  <a:srgbClr val="0071BC"/>
                </a:solidFill>
              </a:rPr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C52673-54FE-4F8F-945B-9442E885E61F}"/>
              </a:ext>
            </a:extLst>
          </p:cNvPr>
          <p:cNvSpPr txBox="1"/>
          <p:nvPr/>
        </p:nvSpPr>
        <p:spPr>
          <a:xfrm>
            <a:off x="4041911" y="4682123"/>
            <a:ext cx="7202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000" b="1" dirty="0" err="1">
                <a:solidFill>
                  <a:srgbClr val="751649"/>
                </a:solidFill>
              </a:rPr>
              <a:t>Name</a:t>
            </a:r>
            <a:r>
              <a:rPr lang="pt-BR" sz="2000" b="1" dirty="0">
                <a:solidFill>
                  <a:srgbClr val="751649"/>
                </a:solidFill>
              </a:rPr>
              <a:t>, </a:t>
            </a:r>
            <a:r>
              <a:rPr lang="pt-BR" sz="2000" b="1" dirty="0" err="1">
                <a:solidFill>
                  <a:srgbClr val="751649"/>
                </a:solidFill>
              </a:rPr>
              <a:t>Institution</a:t>
            </a:r>
            <a:r>
              <a:rPr lang="pt-BR" sz="4000" i="1" dirty="0">
                <a:solidFill>
                  <a:srgbClr val="75164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82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F664C91B-AFDA-709E-8EFE-64EC3D9E0FFC}"/>
              </a:ext>
            </a:extLst>
          </p:cNvPr>
          <p:cNvSpPr txBox="1">
            <a:spLocks/>
          </p:cNvSpPr>
          <p:nvPr/>
        </p:nvSpPr>
        <p:spPr>
          <a:xfrm>
            <a:off x="838200" y="709795"/>
            <a:ext cx="10515600" cy="6879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6226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51649"/>
                </a:solidFill>
              </a:rPr>
              <a:t>Click to edit text styles; </a:t>
            </a:r>
            <a:r>
              <a:rPr lang="pt-BR" dirty="0">
                <a:solidFill>
                  <a:srgbClr val="751649"/>
                </a:solidFill>
              </a:rPr>
              <a:t>Clique para editar os estilos de texto. 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75736DCD-8B1C-427A-1408-6BBD48FFC495}"/>
              </a:ext>
            </a:extLst>
          </p:cNvPr>
          <p:cNvSpPr txBox="1">
            <a:spLocks/>
          </p:cNvSpPr>
          <p:nvPr/>
        </p:nvSpPr>
        <p:spPr>
          <a:xfrm>
            <a:off x="838200" y="1651112"/>
            <a:ext cx="10515600" cy="46647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71B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A456D"/>
                </a:solidFill>
              </a:rPr>
              <a:t>Click to edit text styles; </a:t>
            </a:r>
            <a:r>
              <a:rPr lang="pt-BR" dirty="0">
                <a:solidFill>
                  <a:srgbClr val="0A456D"/>
                </a:solidFill>
              </a:rPr>
              <a:t>Clique para editar os estilos de texto</a:t>
            </a:r>
          </a:p>
        </p:txBody>
      </p:sp>
    </p:spTree>
    <p:extLst>
      <p:ext uri="{BB962C8B-B14F-4D97-AF65-F5344CB8AC3E}">
        <p14:creationId xmlns:p14="http://schemas.microsoft.com/office/powerpoint/2010/main" val="216784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32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Ponte</dc:creator>
  <cp:lastModifiedBy>Eluiza Bortolotto Ghizzi</cp:lastModifiedBy>
  <cp:revision>12</cp:revision>
  <dcterms:created xsi:type="dcterms:W3CDTF">2021-09-27T19:44:15Z</dcterms:created>
  <dcterms:modified xsi:type="dcterms:W3CDTF">2025-09-30T22:07:29Z</dcterms:modified>
</cp:coreProperties>
</file>