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6" r:id="rId1"/>
    <p:sldMasterId id="2147483775" r:id="rId2"/>
    <p:sldMasterId id="2147483741" r:id="rId3"/>
    <p:sldMasterId id="2147483759" r:id="rId4"/>
  </p:sldMasterIdLst>
  <p:notesMasterIdLst>
    <p:notesMasterId r:id="rId11"/>
  </p:notesMasterIdLst>
  <p:sldIdLst>
    <p:sldId id="348" r:id="rId5"/>
    <p:sldId id="349" r:id="rId6"/>
    <p:sldId id="351" r:id="rId7"/>
    <p:sldId id="354" r:id="rId8"/>
    <p:sldId id="352" r:id="rId9"/>
    <p:sldId id="353" r:id="rId10"/>
  </p:sldIdLst>
  <p:sldSz cx="6858000" cy="6858000"/>
  <p:notesSz cx="6858000" cy="9144000"/>
  <p:embeddedFontLst>
    <p:embeddedFont>
      <p:font typeface="Alice" pitchFamily="2" charset="77"/>
      <p:regular r:id="rId12"/>
    </p:embeddedFont>
    <p:embeddedFont>
      <p:font typeface="Calisto MT" panose="02040603050505030304" pitchFamily="18" charset="77"/>
      <p:regular r:id="rId13"/>
      <p:bold r:id="rId14"/>
      <p:italic r:id="rId15"/>
      <p:boldItalic r:id="rId16"/>
    </p:embeddedFon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  <p:embeddedFont>
      <p:font typeface="Wingdings 2" pitchFamily="2" charset="2"/>
      <p:regular r:id="rId21"/>
    </p:embeddedFont>
  </p:embeddedFontLst>
  <p:defaultTextStyle>
    <a:defPPr>
      <a:defRPr lang="fr-FR"/>
    </a:defPPr>
    <a:lvl1pPr marL="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648"/>
    <a:srgbClr val="FF7E79"/>
    <a:srgbClr val="B9AC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0" autoAdjust="0"/>
    <p:restoredTop sz="94866" autoAdjust="0"/>
  </p:normalViewPr>
  <p:slideViewPr>
    <p:cSldViewPr>
      <p:cViewPr varScale="1">
        <p:scale>
          <a:sx n="99" d="100"/>
          <a:sy n="99" d="100"/>
        </p:scale>
        <p:origin x="2304" y="472"/>
      </p:cViewPr>
      <p:guideLst>
        <p:guide orient="horz" pos="1056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78179-FDE2-1A41-8A33-AF89D58A6046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9B98F-F79A-E649-9397-6469D625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2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62538-1ECB-48FE-ADE5-E09E5AC3F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5143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65BBC-0043-2CE6-3DF1-B1DA126CE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6991D-A1E5-F78A-61EA-0AB6C0DC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63F2E-7FFB-E48F-E2F8-D7ED1297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EE597-ECDE-ED85-9A78-C627893D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7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C4FE-DF50-EC35-6FD1-AEE1AD4B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8C627-ED51-74CC-749C-C6EC26822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3DFB4-9DDF-1FFC-5C96-7B2FC1B2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97E-82B8-4CC5-8601-BCB79812EA65}" type="datetimeFigureOut">
              <a:rPr lang="fr-CH" smtClean="0"/>
              <a:t>07.10.25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8FCAC-F281-1191-2D46-B903FC1F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DFBC3-E3FE-8C3A-6828-E173D8C0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B946-942B-4DDD-A07F-DB8025BFD98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262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C6F2-A7C3-345E-25D4-857B10AC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7" y="1709738"/>
            <a:ext cx="5915025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075D0-C56D-C291-3A1E-39EFF0808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4589463"/>
            <a:ext cx="5915025" cy="150018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1pPr>
            <a:lvl2pPr marL="228594" indent="0">
              <a:buNone/>
              <a:defRPr sz="1000">
                <a:solidFill>
                  <a:schemeClr val="tx1">
                    <a:tint val="82000"/>
                  </a:schemeClr>
                </a:solidFill>
              </a:defRPr>
            </a:lvl2pPr>
            <a:lvl3pPr marL="457189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3pPr>
            <a:lvl4pPr marL="685783" indent="0">
              <a:buNone/>
              <a:defRPr sz="800">
                <a:solidFill>
                  <a:schemeClr val="tx1">
                    <a:tint val="82000"/>
                  </a:schemeClr>
                </a:solidFill>
              </a:defRPr>
            </a:lvl4pPr>
            <a:lvl5pPr marL="914377" indent="0">
              <a:buNone/>
              <a:defRPr sz="800">
                <a:solidFill>
                  <a:schemeClr val="tx1">
                    <a:tint val="82000"/>
                  </a:schemeClr>
                </a:solidFill>
              </a:defRPr>
            </a:lvl5pPr>
            <a:lvl6pPr marL="1142971" indent="0">
              <a:buNone/>
              <a:defRPr sz="800">
                <a:solidFill>
                  <a:schemeClr val="tx1">
                    <a:tint val="82000"/>
                  </a:schemeClr>
                </a:solidFill>
              </a:defRPr>
            </a:lvl6pPr>
            <a:lvl7pPr marL="1371566" indent="0">
              <a:buNone/>
              <a:defRPr sz="800">
                <a:solidFill>
                  <a:schemeClr val="tx1">
                    <a:tint val="82000"/>
                  </a:schemeClr>
                </a:solidFill>
              </a:defRPr>
            </a:lvl7pPr>
            <a:lvl8pPr marL="1600160" indent="0">
              <a:buNone/>
              <a:defRPr sz="800">
                <a:solidFill>
                  <a:schemeClr val="tx1">
                    <a:tint val="82000"/>
                  </a:schemeClr>
                </a:solidFill>
              </a:defRPr>
            </a:lvl8pPr>
            <a:lvl9pPr marL="1828754" indent="0">
              <a:buNone/>
              <a:defRPr sz="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C32C5-447E-7291-CFBE-EABABD4D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97E-82B8-4CC5-8601-BCB79812EA65}" type="datetimeFigureOut">
              <a:rPr lang="fr-CH" smtClean="0"/>
              <a:t>07.10.25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5CA27-0A90-D95D-BB4F-3C90C7AC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342BF-C4EA-0428-97BA-10FB1B7F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B946-942B-4DDD-A07F-DB8025BFD98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342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C991-367F-B104-581E-C295DC7D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AA9B-A88D-F09A-FA17-8A6B2ED8B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28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FF843-0FAD-1803-6D08-9F75A9E58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7576" y="1825625"/>
            <a:ext cx="2928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DFE42-122A-F1B8-CE2B-3CE42193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97E-82B8-4CC5-8601-BCB79812EA65}" type="datetimeFigureOut">
              <a:rPr lang="fr-CH" smtClean="0"/>
              <a:t>07.10.25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967EA-5AD2-5F34-11E9-7399BDF3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90409-82DB-C1A0-9EA6-AD68DAAF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B946-942B-4DDD-A07F-DB8025BFD98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971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B485-06F7-7BFF-982E-1D7D9C41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78" y="365126"/>
            <a:ext cx="5915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3B076-F8F0-744D-1AA9-8D525166F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679" y="1681166"/>
            <a:ext cx="2900958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94" indent="0">
              <a:buNone/>
              <a:defRPr sz="1000" b="1"/>
            </a:lvl2pPr>
            <a:lvl3pPr marL="457189" indent="0">
              <a:buNone/>
              <a:defRPr sz="900" b="1"/>
            </a:lvl3pPr>
            <a:lvl4pPr marL="685783" indent="0">
              <a:buNone/>
              <a:defRPr sz="800" b="1"/>
            </a:lvl4pPr>
            <a:lvl5pPr marL="914377" indent="0">
              <a:buNone/>
              <a:defRPr sz="800" b="1"/>
            </a:lvl5pPr>
            <a:lvl6pPr marL="1142971" indent="0">
              <a:buNone/>
              <a:defRPr sz="800" b="1"/>
            </a:lvl6pPr>
            <a:lvl7pPr marL="1371566" indent="0">
              <a:buNone/>
              <a:defRPr sz="800" b="1"/>
            </a:lvl7pPr>
            <a:lvl8pPr marL="1600160" indent="0">
              <a:buNone/>
              <a:defRPr sz="800" b="1"/>
            </a:lvl8pPr>
            <a:lvl9pPr marL="182875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E4998-5150-D6F4-B35F-584B8632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679" y="2505075"/>
            <a:ext cx="290095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188B3-11FC-D1F0-5D3E-F423E47EF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681166"/>
            <a:ext cx="2915841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94" indent="0">
              <a:buNone/>
              <a:defRPr sz="1000" b="1"/>
            </a:lvl2pPr>
            <a:lvl3pPr marL="457189" indent="0">
              <a:buNone/>
              <a:defRPr sz="900" b="1"/>
            </a:lvl3pPr>
            <a:lvl4pPr marL="685783" indent="0">
              <a:buNone/>
              <a:defRPr sz="800" b="1"/>
            </a:lvl4pPr>
            <a:lvl5pPr marL="914377" indent="0">
              <a:buNone/>
              <a:defRPr sz="800" b="1"/>
            </a:lvl5pPr>
            <a:lvl6pPr marL="1142971" indent="0">
              <a:buNone/>
              <a:defRPr sz="800" b="1"/>
            </a:lvl6pPr>
            <a:lvl7pPr marL="1371566" indent="0">
              <a:buNone/>
              <a:defRPr sz="800" b="1"/>
            </a:lvl7pPr>
            <a:lvl8pPr marL="1600160" indent="0">
              <a:buNone/>
              <a:defRPr sz="800" b="1"/>
            </a:lvl8pPr>
            <a:lvl9pPr marL="182875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4E618-CF48-3BDB-B50B-564BD4738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84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78D366-3528-7273-BB51-A5382DDF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97E-82B8-4CC5-8601-BCB79812EA65}" type="datetimeFigureOut">
              <a:rPr lang="fr-CH" smtClean="0"/>
              <a:t>07.10.25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FCB1BF-55E1-C91A-E413-27184681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D0B28F-8C3A-3A3D-1710-81B84970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B946-942B-4DDD-A07F-DB8025BFD98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3761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E528-5E8B-4BE7-F9C0-1584D2BE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17398-684C-654C-69D1-53A7E083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97E-82B8-4CC5-8601-BCB79812EA65}" type="datetimeFigureOut">
              <a:rPr lang="fr-CH" smtClean="0"/>
              <a:t>07.10.25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6B85A-17F4-BDAB-E528-432AC76B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DB573-06B5-40C6-FA30-A88C6395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B946-942B-4DDD-A07F-DB8025BFD98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30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59E9A8-B5DF-FA1F-A0FD-7AB2AAFE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97E-82B8-4CC5-8601-BCB79812EA65}" type="datetimeFigureOut">
              <a:rPr lang="fr-CH" smtClean="0"/>
              <a:t>07.10.25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C005E-C7F8-1D80-A8B7-1D2B6210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8AF3A-AA46-04DF-55ED-A1167A95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B946-942B-4DDD-A07F-DB8025BFD98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9431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697D7-1063-E136-7FB9-C38F3DE7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79" y="457200"/>
            <a:ext cx="2211587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F8DA1-5B6D-4143-3172-AA71A8B76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42" y="987426"/>
            <a:ext cx="3471863" cy="48736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ACE62-752D-6C9A-725A-A2797E560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679" y="2057400"/>
            <a:ext cx="2211587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594" indent="0">
              <a:buNone/>
              <a:defRPr sz="700"/>
            </a:lvl2pPr>
            <a:lvl3pPr marL="457189" indent="0">
              <a:buNone/>
              <a:defRPr sz="600"/>
            </a:lvl3pPr>
            <a:lvl4pPr marL="685783" indent="0">
              <a:buNone/>
              <a:defRPr sz="500"/>
            </a:lvl4pPr>
            <a:lvl5pPr marL="914377" indent="0">
              <a:buNone/>
              <a:defRPr sz="500"/>
            </a:lvl5pPr>
            <a:lvl6pPr marL="1142971" indent="0">
              <a:buNone/>
              <a:defRPr sz="500"/>
            </a:lvl6pPr>
            <a:lvl7pPr marL="1371566" indent="0">
              <a:buNone/>
              <a:defRPr sz="500"/>
            </a:lvl7pPr>
            <a:lvl8pPr marL="1600160" indent="0">
              <a:buNone/>
              <a:defRPr sz="500"/>
            </a:lvl8pPr>
            <a:lvl9pPr marL="182875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EFCA3-4102-E4A7-D556-AB5A5741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97E-82B8-4CC5-8601-BCB79812EA65}" type="datetimeFigureOut">
              <a:rPr lang="fr-CH" smtClean="0"/>
              <a:t>07.10.25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CCF4F-0B21-E753-0BE7-E8A6B85B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86A9B-DBFD-E2EA-3FE3-B1310B36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B946-942B-4DDD-A07F-DB8025BFD98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9505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AD35-D5B1-04A2-9F14-89494002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79" y="457200"/>
            <a:ext cx="2211587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FB76EC-33EC-C72F-C67A-438D65512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842" y="987426"/>
            <a:ext cx="3471863" cy="4873625"/>
          </a:xfrm>
        </p:spPr>
        <p:txBody>
          <a:bodyPr/>
          <a:lstStyle>
            <a:lvl1pPr marL="0" indent="0">
              <a:buNone/>
              <a:defRPr sz="1600"/>
            </a:lvl1pPr>
            <a:lvl2pPr marL="228594" indent="0">
              <a:buNone/>
              <a:defRPr sz="1400"/>
            </a:lvl2pPr>
            <a:lvl3pPr marL="457189" indent="0">
              <a:buNone/>
              <a:defRPr sz="1200"/>
            </a:lvl3pPr>
            <a:lvl4pPr marL="685783" indent="0">
              <a:buNone/>
              <a:defRPr sz="1000"/>
            </a:lvl4pPr>
            <a:lvl5pPr marL="914377" indent="0">
              <a:buNone/>
              <a:defRPr sz="1000"/>
            </a:lvl5pPr>
            <a:lvl6pPr marL="1142971" indent="0">
              <a:buNone/>
              <a:defRPr sz="1000"/>
            </a:lvl6pPr>
            <a:lvl7pPr marL="1371566" indent="0">
              <a:buNone/>
              <a:defRPr sz="1000"/>
            </a:lvl7pPr>
            <a:lvl8pPr marL="1600160" indent="0">
              <a:buNone/>
              <a:defRPr sz="1000"/>
            </a:lvl8pPr>
            <a:lvl9pPr marL="1828754" indent="0">
              <a:buNone/>
              <a:defRPr sz="1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31E4B-EBBF-0E34-4CF4-6E70D4A5E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679" y="2057400"/>
            <a:ext cx="2211587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594" indent="0">
              <a:buNone/>
              <a:defRPr sz="700"/>
            </a:lvl2pPr>
            <a:lvl3pPr marL="457189" indent="0">
              <a:buNone/>
              <a:defRPr sz="600"/>
            </a:lvl3pPr>
            <a:lvl4pPr marL="685783" indent="0">
              <a:buNone/>
              <a:defRPr sz="500"/>
            </a:lvl4pPr>
            <a:lvl5pPr marL="914377" indent="0">
              <a:buNone/>
              <a:defRPr sz="500"/>
            </a:lvl5pPr>
            <a:lvl6pPr marL="1142971" indent="0">
              <a:buNone/>
              <a:defRPr sz="500"/>
            </a:lvl6pPr>
            <a:lvl7pPr marL="1371566" indent="0">
              <a:buNone/>
              <a:defRPr sz="500"/>
            </a:lvl7pPr>
            <a:lvl8pPr marL="1600160" indent="0">
              <a:buNone/>
              <a:defRPr sz="500"/>
            </a:lvl8pPr>
            <a:lvl9pPr marL="182875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B4E5D-5753-6ADE-5B7A-B8100957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97E-82B8-4CC5-8601-BCB79812EA65}" type="datetimeFigureOut">
              <a:rPr lang="fr-CH" smtClean="0"/>
              <a:t>07.10.25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11752-BC75-C16A-F024-F4755E32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BD911-AB43-3631-7500-BF6C733F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B946-942B-4DDD-A07F-DB8025BFD98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2823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5F37-81EA-DF94-39AC-097169F2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13A66-4F39-95EC-66DF-7C171CAA8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F0DEF-31DF-C185-33E9-9F9433034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97E-82B8-4CC5-8601-BCB79812EA65}" type="datetimeFigureOut">
              <a:rPr lang="fr-CH" smtClean="0"/>
              <a:t>07.10.25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5E8CB-49A9-F487-8EE9-B6B569B6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13E75-3F0A-ECF6-A27A-84B45761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B946-942B-4DDD-A07F-DB8025BFD98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6046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02C3C-B584-9CAA-CC2D-654D75F89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8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7F41C-0045-2853-F16B-FCCA7597D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9" y="365125"/>
            <a:ext cx="4379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9CBBA-36B6-52A7-A5D1-6619B742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97E-82B8-4CC5-8601-BCB79812EA65}" type="datetimeFigureOut">
              <a:rPr lang="fr-CH" smtClean="0"/>
              <a:t>07.10.25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7BCE4-F392-973F-0963-D1D5C7BA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2054D-F6AB-1EA1-5F80-044F8471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B946-942B-4DDD-A07F-DB8025BFD98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309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C9C7-83CB-62B2-ED43-ADC6355A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857" y="1285507"/>
            <a:ext cx="4043363" cy="42869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B5B1C-BD56-8101-753F-AAA562A9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369E2-A244-DF0B-8229-98FCC0D8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1C4A2-C666-C277-A75A-D25D00B3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11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3E208D-59A0-54F1-4F5B-2222B78C2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4576" y="1866900"/>
            <a:ext cx="4300538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B9AC9D"/>
                </a:solidFill>
              </a:defRPr>
            </a:lvl1pPr>
            <a:lvl2pPr marL="342891" indent="0">
              <a:buNone/>
              <a:defRPr>
                <a:solidFill>
                  <a:srgbClr val="B9AC9D"/>
                </a:solidFill>
              </a:defRPr>
            </a:lvl2pPr>
            <a:lvl3pPr marL="685783" indent="0">
              <a:buNone/>
              <a:defRPr>
                <a:solidFill>
                  <a:srgbClr val="B9AC9D"/>
                </a:solidFill>
              </a:defRPr>
            </a:lvl3pPr>
            <a:lvl4pPr marL="1028674" indent="0">
              <a:buNone/>
              <a:defRPr>
                <a:solidFill>
                  <a:srgbClr val="B9AC9D"/>
                </a:solidFill>
              </a:defRPr>
            </a:lvl4pPr>
            <a:lvl5pPr marL="1371566" indent="0">
              <a:buNone/>
              <a:defRPr>
                <a:solidFill>
                  <a:srgbClr val="B9AC9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11CA9D-CB0B-1BC4-8755-5423789C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576" y="800102"/>
            <a:ext cx="4300538" cy="828187"/>
          </a:xfrm>
          <a:prstGeom prst="rect">
            <a:avLst/>
          </a:prstGeom>
        </p:spPr>
        <p:txBody>
          <a:bodyPr anchor="b"/>
          <a:lstStyle>
            <a:lvl1pPr algn="ctr">
              <a:defRPr sz="3000" b="0" cap="none">
                <a:solidFill>
                  <a:srgbClr val="B9AC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5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84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863" y="1761071"/>
            <a:ext cx="3753487" cy="1828813"/>
          </a:xfrm>
          <a:prstGeom prst="rect">
            <a:avLst/>
          </a:prstGeom>
        </p:spPr>
        <p:txBody>
          <a:bodyPr anchor="b"/>
          <a:lstStyle>
            <a:lvl1pPr algn="ctr">
              <a:defRPr sz="3000" b="0" cap="none">
                <a:solidFill>
                  <a:srgbClr val="B9AC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9863" y="3589879"/>
            <a:ext cx="3753487" cy="150705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">
                <a:solidFill>
                  <a:srgbClr val="B9AC9D"/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43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0" y="609600"/>
            <a:ext cx="582399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41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10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804" y="758952"/>
            <a:ext cx="5297805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804" y="4800600"/>
            <a:ext cx="5297805" cy="1691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51" baseline="0">
                <a:solidFill>
                  <a:schemeClr val="tx1">
                    <a:lumMod val="75000"/>
                  </a:schemeClr>
                </a:solidFill>
              </a:defRPr>
            </a:lvl1pPr>
            <a:lvl2pPr marL="342891" indent="0" algn="ctr">
              <a:buNone/>
              <a:defRPr sz="1651"/>
            </a:lvl2pPr>
            <a:lvl3pPr marL="685783" indent="0" algn="ctr">
              <a:buNone/>
              <a:defRPr sz="1651"/>
            </a:lvl3pPr>
            <a:lvl4pPr marL="1028674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9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1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5656901" y="1078410"/>
            <a:ext cx="1904999" cy="205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4818698" y="4126410"/>
            <a:ext cx="3581400" cy="205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57175" cy="6858000"/>
          </a:xfrm>
          <a:prstGeom prst="rect">
            <a:avLst/>
          </a:prstGeom>
          <a:solidFill>
            <a:srgbClr val="B9A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0314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03" y="365760"/>
            <a:ext cx="5452110" cy="1325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03" y="1828802"/>
            <a:ext cx="4834890" cy="43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5656901" y="1078410"/>
            <a:ext cx="1904999" cy="205383"/>
          </a:xfrm>
          <a:prstGeom prst="rect">
            <a:avLst/>
          </a:prstGeom>
        </p:spPr>
        <p:txBody>
          <a:bodyPr/>
          <a:lstStyle/>
          <a:p>
            <a:fld id="{78C94063-DF36-4330-A365-08DA1FA5B7D6}" type="datetimeFigureOut">
              <a:rPr lang="en-US" dirty="0"/>
              <a:t>10/7/25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4818698" y="4126410"/>
            <a:ext cx="3581400" cy="2053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45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758952"/>
            <a:ext cx="4121658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4800600"/>
            <a:ext cx="4121658" cy="16916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5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5656901" y="1078410"/>
            <a:ext cx="1904999" cy="205383"/>
          </a:xfrm>
          <a:prstGeom prst="rect">
            <a:avLst/>
          </a:prstGeom>
        </p:spPr>
        <p:txBody>
          <a:bodyPr/>
          <a:lstStyle/>
          <a:p>
            <a:fld id="{908A7C6C-0F39-4D70-8E8D-FE5B9C95FA73}" type="datetimeFigureOut">
              <a:rPr lang="en-US" dirty="0"/>
              <a:t>10/7/25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4818698" y="4126410"/>
            <a:ext cx="3581400" cy="2053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B83D81-A49E-FB44-D107-52EA6FC737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43483" y="798088"/>
            <a:ext cx="50000" cy="5374113"/>
            <a:chOff x="0" y="0"/>
            <a:chExt cx="141110" cy="11375504"/>
          </a:xfrm>
          <a:solidFill>
            <a:schemeClr val="tx1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B575C29-EC44-549D-B310-FF89E110614C}"/>
                </a:ext>
              </a:extLst>
            </p:cNvPr>
            <p:cNvSpPr/>
            <p:nvPr/>
          </p:nvSpPr>
          <p:spPr>
            <a:xfrm>
              <a:off x="0" y="0"/>
              <a:ext cx="141097" cy="11375517"/>
            </a:xfrm>
            <a:custGeom>
              <a:avLst/>
              <a:gdLst/>
              <a:ahLst/>
              <a:cxnLst/>
              <a:rect l="l" t="t" r="r" b="b"/>
              <a:pathLst>
                <a:path w="141097" h="11375517">
                  <a:moveTo>
                    <a:pt x="141097" y="70612"/>
                  </a:moveTo>
                  <a:lnTo>
                    <a:pt x="141097" y="11375517"/>
                  </a:lnTo>
                  <a:lnTo>
                    <a:pt x="0" y="11375517"/>
                  </a:lnTo>
                  <a:lnTo>
                    <a:pt x="0" y="0"/>
                  </a:lnTo>
                  <a:lnTo>
                    <a:pt x="141097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fr-CH" sz="675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D4A9EC8-FAC6-20D6-5708-6188F37973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2438400"/>
            <a:ext cx="134166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05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5656901" y="1078410"/>
            <a:ext cx="1904999" cy="205383"/>
          </a:xfrm>
          <a:prstGeom prst="rect">
            <a:avLst/>
          </a:prstGeom>
        </p:spPr>
        <p:txBody>
          <a:bodyPr/>
          <a:lstStyle/>
          <a:p>
            <a:fld id="{908A7C6C-0F39-4D70-8E8D-FE5B9C95FA73}" type="datetimeFigureOut">
              <a:rPr lang="en-US" dirty="0"/>
              <a:t>10/7/25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4818698" y="4126410"/>
            <a:ext cx="3581400" cy="2053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B83D81-A49E-FB44-D107-52EA6FC737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43483" y="798088"/>
            <a:ext cx="50000" cy="5374113"/>
            <a:chOff x="0" y="0"/>
            <a:chExt cx="141110" cy="11375504"/>
          </a:xfrm>
          <a:solidFill>
            <a:schemeClr val="tx1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B575C29-EC44-549D-B310-FF89E110614C}"/>
                </a:ext>
              </a:extLst>
            </p:cNvPr>
            <p:cNvSpPr/>
            <p:nvPr/>
          </p:nvSpPr>
          <p:spPr>
            <a:xfrm>
              <a:off x="0" y="0"/>
              <a:ext cx="141097" cy="11375517"/>
            </a:xfrm>
            <a:custGeom>
              <a:avLst/>
              <a:gdLst/>
              <a:ahLst/>
              <a:cxnLst/>
              <a:rect l="l" t="t" r="r" b="b"/>
              <a:pathLst>
                <a:path w="141097" h="11375517">
                  <a:moveTo>
                    <a:pt x="141097" y="70612"/>
                  </a:moveTo>
                  <a:lnTo>
                    <a:pt x="141097" y="11375517"/>
                  </a:lnTo>
                  <a:lnTo>
                    <a:pt x="0" y="11375517"/>
                  </a:lnTo>
                  <a:lnTo>
                    <a:pt x="0" y="0"/>
                  </a:lnTo>
                  <a:lnTo>
                    <a:pt x="141097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fr-CH" sz="675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D4A9EC8-FAC6-20D6-5708-6188F37973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2438400"/>
            <a:ext cx="1341668" cy="18288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54F1E0-9FE9-DAE8-6A6D-9D03E953C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063" y="1820863"/>
            <a:ext cx="4313587" cy="43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98AA25-146E-3DBE-91CC-F50480B5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61" y="365760"/>
            <a:ext cx="4453853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28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09803" y="365760"/>
            <a:ext cx="5452110" cy="1325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804" y="1713655"/>
            <a:ext cx="2520315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804" y="2507550"/>
            <a:ext cx="2520315" cy="3664650"/>
          </a:xfrm>
          <a:prstGeom prst="rect">
            <a:avLst/>
          </a:prstGeom>
        </p:spPr>
        <p:txBody>
          <a:bodyPr/>
          <a:lstStyle>
            <a:lvl1pPr>
              <a:defRPr sz="1351"/>
            </a:lvl1pPr>
            <a:lvl2pPr>
              <a:defRPr sz="1200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  <a:lvl6pPr>
              <a:defRPr sz="1051"/>
            </a:lvl6pPr>
            <a:lvl7pPr>
              <a:defRPr sz="1051"/>
            </a:lvl7pPr>
            <a:lvl8pPr>
              <a:defRPr sz="1051"/>
            </a:lvl8pPr>
            <a:lvl9pPr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6146" y="1713655"/>
            <a:ext cx="2520315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15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46146" y="2507550"/>
            <a:ext cx="2520315" cy="3664650"/>
          </a:xfrm>
          <a:prstGeom prst="rect">
            <a:avLst/>
          </a:prstGeom>
        </p:spPr>
        <p:txBody>
          <a:bodyPr/>
          <a:lstStyle>
            <a:lvl1pPr>
              <a:defRPr sz="1351"/>
            </a:lvl1pPr>
            <a:lvl2pPr>
              <a:defRPr sz="1200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  <a:lvl6pPr>
              <a:defRPr sz="1051"/>
            </a:lvl6pPr>
            <a:lvl7pPr>
              <a:defRPr sz="1051"/>
            </a:lvl7pPr>
            <a:lvl8pPr>
              <a:defRPr sz="1051"/>
            </a:lvl8pPr>
            <a:lvl9pPr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5656901" y="1078410"/>
            <a:ext cx="1904999" cy="205383"/>
          </a:xfrm>
          <a:prstGeom prst="rect">
            <a:avLst/>
          </a:prstGeom>
        </p:spPr>
        <p:txBody>
          <a:bodyPr/>
          <a:lstStyle/>
          <a:p>
            <a:fld id="{1BA7A723-92A7-435B-B681-F25B092FEFEB}" type="datetimeFigureOut">
              <a:rPr lang="en-US" dirty="0"/>
              <a:t>10/7/25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4818698" y="4126410"/>
            <a:ext cx="3581400" cy="2053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7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B5B1C-BD56-8101-753F-AAA562A9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369E2-A244-DF0B-8229-98FCC0D8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1C4A2-C666-C277-A75A-D25D00B3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AFC5336-BEA1-8629-1FA0-BD0D2D15152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57401" y="818414"/>
            <a:ext cx="50000" cy="5374113"/>
            <a:chOff x="0" y="0"/>
            <a:chExt cx="141110" cy="1137550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DA7A327-68ED-985F-39D2-96307DB57C4B}"/>
                </a:ext>
              </a:extLst>
            </p:cNvPr>
            <p:cNvSpPr/>
            <p:nvPr/>
          </p:nvSpPr>
          <p:spPr>
            <a:xfrm>
              <a:off x="0" y="0"/>
              <a:ext cx="141097" cy="11375517"/>
            </a:xfrm>
            <a:custGeom>
              <a:avLst/>
              <a:gdLst/>
              <a:ahLst/>
              <a:cxnLst/>
              <a:rect l="l" t="t" r="r" b="b"/>
              <a:pathLst>
                <a:path w="141097" h="11375517">
                  <a:moveTo>
                    <a:pt x="141097" y="70612"/>
                  </a:moveTo>
                  <a:lnTo>
                    <a:pt x="141097" y="11375517"/>
                  </a:lnTo>
                  <a:lnTo>
                    <a:pt x="0" y="11375517"/>
                  </a:lnTo>
                  <a:lnTo>
                    <a:pt x="0" y="0"/>
                  </a:lnTo>
                  <a:lnTo>
                    <a:pt x="1410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 sz="675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86313B4-1AD3-8C63-44A2-B83283BC66E7}"/>
              </a:ext>
            </a:extLst>
          </p:cNvPr>
          <p:cNvSpPr/>
          <p:nvPr userDrawn="1"/>
        </p:nvSpPr>
        <p:spPr>
          <a:xfrm>
            <a:off x="1" y="0"/>
            <a:ext cx="714375" cy="914400"/>
          </a:xfrm>
          <a:prstGeom prst="rect">
            <a:avLst/>
          </a:prstGeom>
          <a:solidFill>
            <a:srgbClr val="B9AC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5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8830BE-B446-EE51-3751-AEB2E3665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22363"/>
            <a:ext cx="40005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D30D58F-226B-DF64-ADF6-3E7089AEF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3602038"/>
            <a:ext cx="40005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57D098-3155-F222-A752-8CB9B3846D3C}"/>
              </a:ext>
            </a:extLst>
          </p:cNvPr>
          <p:cNvSpPr/>
          <p:nvPr userDrawn="1"/>
        </p:nvSpPr>
        <p:spPr>
          <a:xfrm>
            <a:off x="6657976" y="0"/>
            <a:ext cx="20002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51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EF0BD389-6C1F-C687-6049-4AEB4382F6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1" y="2492375"/>
            <a:ext cx="156527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58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9803" y="365760"/>
            <a:ext cx="5452110" cy="1325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5656901" y="1078410"/>
            <a:ext cx="1904999" cy="205383"/>
          </a:xfrm>
          <a:prstGeom prst="rect">
            <a:avLst/>
          </a:prstGeom>
        </p:spPr>
        <p:txBody>
          <a:bodyPr/>
          <a:lstStyle/>
          <a:p>
            <a:fld id="{4F170639-886C-4FCF-9EAB-ABB5DA3F3F4A}" type="datetimeFigureOut">
              <a:rPr lang="en-US" dirty="0"/>
              <a:t>10/7/25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4818698" y="4126410"/>
            <a:ext cx="3581400" cy="2053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11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5656901" y="1078410"/>
            <a:ext cx="1904999" cy="205383"/>
          </a:xfrm>
          <a:prstGeom prst="rect">
            <a:avLst/>
          </a:prstGeom>
        </p:spPr>
        <p:txBody>
          <a:bodyPr/>
          <a:lstStyle/>
          <a:p>
            <a:fld id="{22230651-31F4-45D2-98AE-A2108F41BC07}" type="datetimeFigureOut">
              <a:rPr lang="en-US" dirty="0"/>
              <a:t>10/7/25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4818698" y="4126410"/>
            <a:ext cx="3581400" cy="2053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3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B5B1C-BD56-8101-753F-AAA562A9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369E2-A244-DF0B-8229-98FCC0D8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1C4A2-C666-C277-A75A-D25D00B3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AFC5336-BEA1-8629-1FA0-BD0D2D15152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57401" y="818414"/>
            <a:ext cx="50000" cy="5374113"/>
            <a:chOff x="0" y="0"/>
            <a:chExt cx="141110" cy="1137550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DA7A327-68ED-985F-39D2-96307DB57C4B}"/>
                </a:ext>
              </a:extLst>
            </p:cNvPr>
            <p:cNvSpPr/>
            <p:nvPr/>
          </p:nvSpPr>
          <p:spPr>
            <a:xfrm>
              <a:off x="0" y="0"/>
              <a:ext cx="141097" cy="11375517"/>
            </a:xfrm>
            <a:custGeom>
              <a:avLst/>
              <a:gdLst/>
              <a:ahLst/>
              <a:cxnLst/>
              <a:rect l="l" t="t" r="r" b="b"/>
              <a:pathLst>
                <a:path w="141097" h="11375517">
                  <a:moveTo>
                    <a:pt x="141097" y="70612"/>
                  </a:moveTo>
                  <a:lnTo>
                    <a:pt x="141097" y="11375517"/>
                  </a:lnTo>
                  <a:lnTo>
                    <a:pt x="0" y="11375517"/>
                  </a:lnTo>
                  <a:lnTo>
                    <a:pt x="0" y="0"/>
                  </a:lnTo>
                  <a:lnTo>
                    <a:pt x="1410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 sz="675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86313B4-1AD3-8C63-44A2-B83283BC66E7}"/>
              </a:ext>
            </a:extLst>
          </p:cNvPr>
          <p:cNvSpPr/>
          <p:nvPr userDrawn="1"/>
        </p:nvSpPr>
        <p:spPr>
          <a:xfrm>
            <a:off x="1" y="0"/>
            <a:ext cx="714375" cy="914400"/>
          </a:xfrm>
          <a:prstGeom prst="rect">
            <a:avLst/>
          </a:prstGeom>
          <a:solidFill>
            <a:srgbClr val="B9AC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51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3E8DA93A-A685-B901-2E55-E6F0ED073E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23642" y="3660901"/>
            <a:ext cx="3481435" cy="1896094"/>
            <a:chOff x="0" y="0"/>
            <a:chExt cx="12378436" cy="5056251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14D6A3-14CA-0E87-64CB-549CB9D71416}"/>
                </a:ext>
              </a:extLst>
            </p:cNvPr>
            <p:cNvSpPr/>
            <p:nvPr/>
          </p:nvSpPr>
          <p:spPr>
            <a:xfrm>
              <a:off x="0" y="0"/>
              <a:ext cx="12378436" cy="5056251"/>
            </a:xfrm>
            <a:custGeom>
              <a:avLst/>
              <a:gdLst/>
              <a:ahLst/>
              <a:cxnLst/>
              <a:rect l="l" t="t" r="r" b="b"/>
              <a:pathLst>
                <a:path w="12378436" h="5056251">
                  <a:moveTo>
                    <a:pt x="0" y="0"/>
                  </a:moveTo>
                  <a:lnTo>
                    <a:pt x="12378436" y="0"/>
                  </a:lnTo>
                  <a:lnTo>
                    <a:pt x="12378436" y="5056251"/>
                  </a:lnTo>
                  <a:lnTo>
                    <a:pt x="0" y="5056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CH" sz="675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183C3E6-AB13-1FAB-C938-0D0CA4D8FAEB}"/>
              </a:ext>
            </a:extLst>
          </p:cNvPr>
          <p:cNvSpPr/>
          <p:nvPr userDrawn="1"/>
        </p:nvSpPr>
        <p:spPr>
          <a:xfrm>
            <a:off x="6657976" y="0"/>
            <a:ext cx="20002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51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B7025AB-CD97-90F9-5992-03EFF7C2BB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4576" y="1866900"/>
            <a:ext cx="4300538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891" indent="0">
              <a:buNone/>
              <a:defRPr>
                <a:solidFill>
                  <a:schemeClr val="bg1"/>
                </a:solidFill>
              </a:defRPr>
            </a:lvl2pPr>
            <a:lvl3pPr marL="685783" indent="0">
              <a:buNone/>
              <a:defRPr>
                <a:solidFill>
                  <a:schemeClr val="bg1"/>
                </a:solidFill>
              </a:defRPr>
            </a:lvl3pPr>
            <a:lvl4pPr marL="1028674" indent="0">
              <a:buNone/>
              <a:defRPr>
                <a:solidFill>
                  <a:schemeClr val="bg1"/>
                </a:solidFill>
              </a:defRPr>
            </a:lvl4pPr>
            <a:lvl5pPr marL="137156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29DEC70-A758-F9C6-017F-A845ED0E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576" y="800102"/>
            <a:ext cx="4300538" cy="828187"/>
          </a:xfrm>
          <a:prstGeom prst="rect">
            <a:avLst/>
          </a:prstGeom>
        </p:spPr>
        <p:txBody>
          <a:bodyPr anchor="b"/>
          <a:lstStyle>
            <a:lvl1pPr algn="ct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3F9F1DA-DBFD-B9EC-F967-B91D54BC51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1" y="2492375"/>
            <a:ext cx="156527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4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B4916-F0D9-EB5B-0EB9-1FE90C24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6BB3E-AD1C-9B8F-74B2-DA56591F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A453F-506C-4A59-1BBC-8896ADDB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058F9-5B90-34AF-9B68-DD4018CA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E033F5-3A88-86DC-E5CB-5752684E7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866900"/>
            <a:ext cx="5900738" cy="3505200"/>
          </a:xfrm>
        </p:spPr>
        <p:txBody>
          <a:bodyPr/>
          <a:lstStyle>
            <a:lvl1pPr marL="0" indent="0">
              <a:buNone/>
              <a:defRPr/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9206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AE68F-DD46-A7AA-BEEA-AD49AA6AB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6" y="4645030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D1DA9-6087-80A5-379C-60C306D7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F887C-141B-F8FC-D2B1-D6DC80AC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9EBEF-51AB-54C7-F47A-D2ADCA77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DC493A-FADE-C706-8AF6-E32D91FB9ABE}"/>
              </a:ext>
            </a:extLst>
          </p:cNvPr>
          <p:cNvCxnSpPr>
            <a:cxnSpLocks/>
          </p:cNvCxnSpPr>
          <p:nvPr/>
        </p:nvCxnSpPr>
        <p:spPr>
          <a:xfrm>
            <a:off x="51435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F49405-FE49-342E-B712-9FA3A5816DF2}"/>
              </a:ext>
            </a:extLst>
          </p:cNvPr>
          <p:cNvCxnSpPr/>
          <p:nvPr/>
        </p:nvCxnSpPr>
        <p:spPr>
          <a:xfrm>
            <a:off x="0" y="6248400"/>
            <a:ext cx="685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EEE603-8233-632A-4A33-2668057F9703}"/>
              </a:ext>
            </a:extLst>
          </p:cNvPr>
          <p:cNvCxnSpPr>
            <a:cxnSpLocks/>
          </p:cNvCxnSpPr>
          <p:nvPr userDrawn="1"/>
        </p:nvCxnSpPr>
        <p:spPr>
          <a:xfrm>
            <a:off x="51435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74E7B-AFA2-6AB2-464E-CB47CCB49404}"/>
              </a:ext>
            </a:extLst>
          </p:cNvPr>
          <p:cNvCxnSpPr/>
          <p:nvPr userDrawn="1"/>
        </p:nvCxnSpPr>
        <p:spPr>
          <a:xfrm>
            <a:off x="0" y="6248400"/>
            <a:ext cx="685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04D96867-73B0-1412-D8BE-672A78E89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887537"/>
            <a:ext cx="2419337" cy="24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707-5DB3-90AE-1BA9-D739F17E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302E2-E73E-B30E-0961-8490400B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B05DE-BB5A-D00E-AB85-9DC0C730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7BC3-6ABD-C47F-DBA2-7F16762A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51435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CB115-020A-5FCF-8413-AB06490BA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3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4AC8B-4AC0-762B-F1A1-C1183DC2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97E-82B8-4CC5-8601-BCB79812EA65}" type="datetimeFigureOut">
              <a:rPr lang="fr-CH" smtClean="0"/>
              <a:t>07.10.25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08E02-75FD-AABC-2D89-22C62D7D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6FAD0-DC2E-AB19-3EBE-B433781E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B946-942B-4DDD-A07F-DB8025BFD98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700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C4FE-DF50-EC35-6FD1-AEE1AD4B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8C627-ED51-74CC-749C-C6EC26822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3DFB4-9DDF-1FFC-5C96-7B2FC1B2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97E-82B8-4CC5-8601-BCB79812EA65}" type="datetimeFigureOut">
              <a:rPr lang="fr-CH" smtClean="0"/>
              <a:t>07.10.25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8FCAC-F281-1191-2D46-B903FC1F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DFBC3-E3FE-8C3A-6828-E173D8C0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B946-942B-4DDD-A07F-DB8025BFD98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15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81C18-6D60-4FF1-1448-8EED28E7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66076"/>
            <a:ext cx="5942849" cy="12801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1D3F3-FDE1-D102-F7B2-86E6C9B65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DF22E-6640-F2EE-D88D-82EBEC406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4375" y="6356354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4FD-CBA4-6D91-AD8D-78D5482EF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7451" y="6356354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C4ABF-04AF-814B-AC7C-32090D929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0625" y="6356354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9063C58-EEE1-2243-10BE-ECBB2DCE8EA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7"/>
            <a:ext cx="509269" cy="5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71" r:id="rId2"/>
    <p:sldLayoutId id="2147483772" r:id="rId3"/>
    <p:sldLayoutId id="2147483773" r:id="rId4"/>
    <p:sldLayoutId id="2147483719" r:id="rId5"/>
    <p:sldLayoutId id="2147483721" r:id="rId6"/>
    <p:sldLayoutId id="2147483725" r:id="rId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B9AC9D"/>
          </a:solidFill>
          <a:latin typeface="Alice" panose="020B060402020202020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lice" panose="020B0604020202020204" charset="0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ice" panose="020B0604020202020204" charset="0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lice" panose="020B0604020202020204" charset="0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lice" panose="020B0604020202020204" charset="0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lice" panose="020B0604020202020204" charset="0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384E0-8379-0AD3-316B-A0167550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6"/>
            <a:ext cx="58864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7222A-4015-4D5A-5812-C8B0292FC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25625"/>
            <a:ext cx="58864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B660D-2E66-10E7-5DDE-ECCAEDD24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7" y="6356353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36B97E-82B8-4CC5-8601-BCB79812EA65}" type="datetimeFigureOut">
              <a:rPr lang="fr-CH" smtClean="0"/>
              <a:t>07.10.25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FC606-B4D8-BACA-3A5A-DA189036F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6356353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4B9E5-476A-CF5E-ABF6-98604D8AC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6356353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FFB946-942B-4DDD-A07F-DB8025BFD98E}" type="slidenum">
              <a:rPr lang="fr-CH" smtClean="0"/>
              <a:t>‹#›</a:t>
            </a:fld>
            <a:endParaRPr lang="fr-CH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AAA391D-7454-3370-B893-B7A886703E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6547" y="0"/>
            <a:ext cx="64954" cy="6858000"/>
            <a:chOff x="0" y="0"/>
            <a:chExt cx="587058" cy="13716000"/>
          </a:xfrm>
          <a:solidFill>
            <a:schemeClr val="tx1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51AF418-9EAA-FEBB-6A92-19E8D1CA993A}"/>
                </a:ext>
              </a:extLst>
            </p:cNvPr>
            <p:cNvSpPr/>
            <p:nvPr/>
          </p:nvSpPr>
          <p:spPr>
            <a:xfrm>
              <a:off x="0" y="0"/>
              <a:ext cx="586994" cy="13716000"/>
            </a:xfrm>
            <a:custGeom>
              <a:avLst/>
              <a:gdLst/>
              <a:ahLst/>
              <a:cxnLst/>
              <a:rect l="l" t="t" r="r" b="b"/>
              <a:pathLst>
                <a:path w="586994" h="13716000">
                  <a:moveTo>
                    <a:pt x="0" y="0"/>
                  </a:moveTo>
                  <a:lnTo>
                    <a:pt x="0" y="13716000"/>
                  </a:lnTo>
                  <a:lnTo>
                    <a:pt x="586994" y="13716000"/>
                  </a:lnTo>
                  <a:lnTo>
                    <a:pt x="58699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CH" sz="675"/>
            </a:p>
          </p:txBody>
        </p:sp>
      </p:grp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E57F73C8-B14D-C0C3-E58B-95351C787E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" y="90489"/>
            <a:ext cx="537284" cy="5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7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8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97" indent="-114297" algn="l" defTabSz="4571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86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80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69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57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51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71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6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5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89" y="5883279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1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10/7/25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012" y="5883279"/>
            <a:ext cx="3753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1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3" y="5883279"/>
            <a:ext cx="42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1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37E593-7FB5-8CAD-DD09-47A28DDBFA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57401" y="818414"/>
            <a:ext cx="50000" cy="5374113"/>
            <a:chOff x="0" y="0"/>
            <a:chExt cx="141110" cy="11375504"/>
          </a:xfrm>
          <a:solidFill>
            <a:schemeClr val="tx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FB97D3E-DB78-80DB-BE00-A6D703F5B49C}"/>
                </a:ext>
              </a:extLst>
            </p:cNvPr>
            <p:cNvSpPr/>
            <p:nvPr/>
          </p:nvSpPr>
          <p:spPr>
            <a:xfrm>
              <a:off x="0" y="0"/>
              <a:ext cx="141097" cy="11375517"/>
            </a:xfrm>
            <a:custGeom>
              <a:avLst/>
              <a:gdLst/>
              <a:ahLst/>
              <a:cxnLst/>
              <a:rect l="l" t="t" r="r" b="b"/>
              <a:pathLst>
                <a:path w="141097" h="11375517">
                  <a:moveTo>
                    <a:pt x="141097" y="70612"/>
                  </a:moveTo>
                  <a:lnTo>
                    <a:pt x="141097" y="11375517"/>
                  </a:lnTo>
                  <a:lnTo>
                    <a:pt x="0" y="11375517"/>
                  </a:lnTo>
                  <a:lnTo>
                    <a:pt x="0" y="0"/>
                  </a:lnTo>
                  <a:lnTo>
                    <a:pt x="141097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fr-CH" sz="675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95C2CC6-19C2-CAC2-98BE-D42A7C445F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rgbClr val="B9AC9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38400"/>
            <a:ext cx="134166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9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7" r:id="rId4"/>
    <p:sldLayoutId id="2147483748" r:id="rId5"/>
  </p:sldLayoutIdLst>
  <p:txStyles>
    <p:titleStyle>
      <a:lvl1pPr algn="ctr" defTabSz="342891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8" indent="-229494" algn="l" defTabSz="342891" rtl="0" eaLnBrk="1" latinLnBrk="0" hangingPunct="1">
        <a:spcBef>
          <a:spcPct val="20000"/>
        </a:spcBef>
        <a:spcAft>
          <a:spcPts val="451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39987" indent="-202495" algn="l" defTabSz="342891" rtl="0" eaLnBrk="1" latinLnBrk="0" hangingPunct="1">
        <a:spcBef>
          <a:spcPct val="20000"/>
        </a:spcBef>
        <a:spcAft>
          <a:spcPts val="451"/>
        </a:spcAft>
        <a:buClr>
          <a:schemeClr val="tx2"/>
        </a:buClr>
        <a:buSzPct val="70000"/>
        <a:buFont typeface="Wingdings 2" charset="2"/>
        <a:buChar char=""/>
        <a:defRPr sz="135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481" indent="-161996" algn="l" defTabSz="342891" rtl="0" eaLnBrk="1" latinLnBrk="0" hangingPunct="1">
        <a:spcBef>
          <a:spcPct val="20000"/>
        </a:spcBef>
        <a:spcAft>
          <a:spcPts val="451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474" indent="-161996" algn="l" defTabSz="342891" rtl="0" eaLnBrk="1" latinLnBrk="0" hangingPunct="1">
        <a:spcBef>
          <a:spcPct val="20000"/>
        </a:spcBef>
        <a:spcAft>
          <a:spcPts val="451"/>
        </a:spcAft>
        <a:buClr>
          <a:schemeClr val="tx2"/>
        </a:buClr>
        <a:buSzPct val="70000"/>
        <a:buFont typeface="Wingdings 2" charset="2"/>
        <a:buChar char=""/>
        <a:defRPr sz="105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469" indent="-161996" algn="l" defTabSz="342891" rtl="0" eaLnBrk="1" latinLnBrk="0" hangingPunct="1">
        <a:spcBef>
          <a:spcPct val="20000"/>
        </a:spcBef>
        <a:spcAft>
          <a:spcPts val="451"/>
        </a:spcAft>
        <a:buClr>
          <a:schemeClr val="tx2"/>
        </a:buClr>
        <a:buSzPct val="70000"/>
        <a:buFont typeface="Wingdings 2" charset="2"/>
        <a:buChar char=""/>
        <a:defRPr sz="105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13" indent="-171446" algn="l" defTabSz="342891" rtl="0" eaLnBrk="1" latinLnBrk="0" hangingPunct="1">
        <a:spcBef>
          <a:spcPct val="20000"/>
        </a:spcBef>
        <a:spcAft>
          <a:spcPts val="451"/>
        </a:spcAft>
        <a:buClr>
          <a:schemeClr val="tx2"/>
        </a:buClr>
        <a:buSzPct val="70000"/>
        <a:buFont typeface="Wingdings 2" charset="2"/>
        <a:buChar char=""/>
        <a:defRPr sz="105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06" indent="-171446" algn="l" defTabSz="342891" rtl="0" eaLnBrk="1" latinLnBrk="0" hangingPunct="1">
        <a:spcBef>
          <a:spcPct val="20000"/>
        </a:spcBef>
        <a:spcAft>
          <a:spcPts val="451"/>
        </a:spcAft>
        <a:buClr>
          <a:schemeClr val="tx2"/>
        </a:buClr>
        <a:buSzPct val="70000"/>
        <a:buFont typeface="Wingdings 2" charset="2"/>
        <a:buChar char=""/>
        <a:defRPr sz="105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698" indent="-171446" algn="l" defTabSz="342891" rtl="0" eaLnBrk="1" latinLnBrk="0" hangingPunct="1">
        <a:spcBef>
          <a:spcPct val="20000"/>
        </a:spcBef>
        <a:spcAft>
          <a:spcPts val="451"/>
        </a:spcAft>
        <a:buClr>
          <a:schemeClr val="tx2"/>
        </a:buClr>
        <a:buSzPct val="70000"/>
        <a:buFont typeface="Wingdings 2" charset="2"/>
        <a:buChar char=""/>
        <a:defRPr sz="105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592" indent="-171446" algn="l" defTabSz="342891" rtl="0" eaLnBrk="1" latinLnBrk="0" hangingPunct="1">
        <a:spcBef>
          <a:spcPct val="20000"/>
        </a:spcBef>
        <a:spcAft>
          <a:spcPts val="451"/>
        </a:spcAft>
        <a:buClr>
          <a:schemeClr val="tx2"/>
        </a:buClr>
        <a:buSzPct val="70000"/>
        <a:buFont typeface="Wingdings 2" charset="2"/>
        <a:buChar char=""/>
        <a:defRPr sz="105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43701" y="0"/>
            <a:ext cx="12287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0827" y="6286501"/>
            <a:ext cx="265748" cy="5715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74" r:id="rId4"/>
    <p:sldLayoutId id="2147483764" r:id="rId5"/>
    <p:sldLayoutId id="2147483765" r:id="rId6"/>
    <p:sldLayoutId id="2147483766" r:id="rId7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 spc="-3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57" indent="-137157" algn="l" defTabSz="685783" rtl="0" eaLnBrk="1" latinLnBrk="0" hangingPunct="1">
        <a:lnSpc>
          <a:spcPct val="95000"/>
        </a:lnSpc>
        <a:spcBef>
          <a:spcPts val="1051"/>
        </a:spcBef>
        <a:spcAft>
          <a:spcPts val="151"/>
        </a:spcAft>
        <a:buClr>
          <a:schemeClr val="accent1"/>
        </a:buClr>
        <a:buSzPct val="80000"/>
        <a:buFont typeface="Arial" pitchFamily="34" charset="0"/>
        <a:buChar char="•"/>
        <a:defRPr sz="1351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891" indent="-137157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26" indent="-137157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61" indent="-137157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096" indent="-137157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970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64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959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4953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law and justice&#10;&#10;AI-generated content may be incorrect.">
            <a:extLst>
              <a:ext uri="{FF2B5EF4-FFF2-40B4-BE49-F238E27FC236}">
                <a16:creationId xmlns:a16="http://schemas.microsoft.com/office/drawing/2014/main" id="{D32ABF43-F20D-E108-0B04-D2E103A5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453" r="8889" b="21070"/>
          <a:stretch>
            <a:fillRect/>
          </a:stretch>
        </p:blipFill>
        <p:spPr>
          <a:xfrm>
            <a:off x="0" y="0"/>
            <a:ext cx="6858000" cy="3505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36A21B-94A8-5A51-304C-015234ED78B5}"/>
              </a:ext>
            </a:extLst>
          </p:cNvPr>
          <p:cNvSpPr txBox="1">
            <a:spLocks/>
          </p:cNvSpPr>
          <p:nvPr/>
        </p:nvSpPr>
        <p:spPr>
          <a:xfrm>
            <a:off x="1295238" y="3731240"/>
            <a:ext cx="4043363" cy="18025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B9AC9D"/>
                </a:solidFill>
                <a:latin typeface="Alice" panose="020B060402020202020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53648"/>
                </a:solidFill>
              </a:rPr>
              <a:t>SWISS P&amp;R: WHAT IS YOUR LEGAL PRICE COMPARATOR?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C7E11-8985-6FA7-9F39-6A206BD7E671}"/>
              </a:ext>
            </a:extLst>
          </p:cNvPr>
          <p:cNvSpPr txBox="1"/>
          <p:nvPr/>
        </p:nvSpPr>
        <p:spPr>
          <a:xfrm>
            <a:off x="1333338" y="5824755"/>
            <a:ext cx="3695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how to legally challenge a price cut for your innovative drug.</a:t>
            </a:r>
          </a:p>
        </p:txBody>
      </p:sp>
    </p:spTree>
    <p:extLst>
      <p:ext uri="{BB962C8B-B14F-4D97-AF65-F5344CB8AC3E}">
        <p14:creationId xmlns:p14="http://schemas.microsoft.com/office/powerpoint/2010/main" val="44797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ight shining through a room with columns&#10;&#10;AI-generated content may be incorrect.">
            <a:extLst>
              <a:ext uri="{FF2B5EF4-FFF2-40B4-BE49-F238E27FC236}">
                <a16:creationId xmlns:a16="http://schemas.microsoft.com/office/drawing/2014/main" id="{0E12F196-F911-149E-A278-F7B659C21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6226"/>
          <a:stretch>
            <a:fillRect/>
          </a:stretch>
        </p:blipFill>
        <p:spPr>
          <a:xfrm>
            <a:off x="-1772" y="-1"/>
            <a:ext cx="6858000" cy="17154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85ED82E-F7D9-4DAD-834A-D2F0C2F803C9}"/>
              </a:ext>
            </a:extLst>
          </p:cNvPr>
          <p:cNvSpPr txBox="1">
            <a:spLocks/>
          </p:cNvSpPr>
          <p:nvPr/>
        </p:nvSpPr>
        <p:spPr>
          <a:xfrm>
            <a:off x="700088" y="2004376"/>
            <a:ext cx="5942849" cy="1280162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B9AC9D"/>
                </a:solidFill>
                <a:latin typeface="Alice" panose="020B060402020202020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53648"/>
                </a:solidFill>
              </a:rPr>
              <a:t>The Two Pillars Of Swiss Pricing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F4BA6E-689C-0F71-1259-0D2B8599873F}"/>
              </a:ext>
            </a:extLst>
          </p:cNvPr>
          <p:cNvSpPr txBox="1">
            <a:spLocks/>
          </p:cNvSpPr>
          <p:nvPr/>
        </p:nvSpPr>
        <p:spPr>
          <a:xfrm flipV="1">
            <a:off x="478630" y="3688081"/>
            <a:ext cx="5900738" cy="45719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EE93E3-DC16-3C70-AFE9-B19DABF4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3537724"/>
            <a:ext cx="539591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Pillar 1: APV (ERP, External Reference Pricing):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Price comparison against the same drug in 9 EU reference countries.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Pillar 2: TQV (Therapeutic Cross-Comparison):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Cost-of-therapy comparison against the legally defined comparator in Switzerland.</a:t>
            </a:r>
          </a:p>
        </p:txBody>
      </p:sp>
    </p:spTree>
    <p:extLst>
      <p:ext uri="{BB962C8B-B14F-4D97-AF65-F5344CB8AC3E}">
        <p14:creationId xmlns:p14="http://schemas.microsoft.com/office/powerpoint/2010/main" val="186735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4C60C-4224-79CA-25CE-47B922B8B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3B8C4EB-8F7F-279C-40A2-526D26BE6223}"/>
              </a:ext>
            </a:extLst>
          </p:cNvPr>
          <p:cNvSpPr txBox="1">
            <a:spLocks/>
          </p:cNvSpPr>
          <p:nvPr/>
        </p:nvSpPr>
        <p:spPr>
          <a:xfrm>
            <a:off x="762751" y="2004376"/>
            <a:ext cx="5942849" cy="1280162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B9AC9D"/>
                </a:solidFill>
                <a:latin typeface="Alice" panose="020B060402020202020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53648"/>
                </a:solidFill>
              </a:rPr>
              <a:t>TQV’s Legal Mandate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132BD0-9972-F350-1549-FE21318E8D17}"/>
              </a:ext>
            </a:extLst>
          </p:cNvPr>
          <p:cNvSpPr txBox="1">
            <a:spLocks/>
          </p:cNvSpPr>
          <p:nvPr/>
        </p:nvSpPr>
        <p:spPr>
          <a:xfrm flipV="1">
            <a:off x="478630" y="3688081"/>
            <a:ext cx="5900738" cy="45719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BB60768-FD83-037F-23ED-75FBB9C2C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51" y="3284538"/>
            <a:ext cx="5105400" cy="12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originator drug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SL-listed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Appropriate for the indication</a:t>
            </a:r>
          </a:p>
        </p:txBody>
      </p:sp>
      <p:pic>
        <p:nvPicPr>
          <p:cNvPr id="5" name="Picture 4" descr="A gavel on a wooden stand&#10;&#10;AI-generated content may be incorrect.">
            <a:extLst>
              <a:ext uri="{FF2B5EF4-FFF2-40B4-BE49-F238E27FC236}">
                <a16:creationId xmlns:a16="http://schemas.microsoft.com/office/drawing/2014/main" id="{FFED26DF-C0D3-6582-0612-0397466CE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4" b="32291"/>
          <a:stretch>
            <a:fillRect/>
          </a:stretch>
        </p:blipFill>
        <p:spPr>
          <a:xfrm>
            <a:off x="-1772" y="0"/>
            <a:ext cx="6858000" cy="17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8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B6CAE-6AE6-11C8-AF48-AA66BDAF0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757496B-54D6-9154-5869-D21271CD6F09}"/>
              </a:ext>
            </a:extLst>
          </p:cNvPr>
          <p:cNvSpPr txBox="1">
            <a:spLocks/>
          </p:cNvSpPr>
          <p:nvPr/>
        </p:nvSpPr>
        <p:spPr>
          <a:xfrm>
            <a:off x="700088" y="2004376"/>
            <a:ext cx="5942849" cy="1280162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B9AC9D"/>
                </a:solidFill>
                <a:latin typeface="Alice" panose="020B060402020202020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53648"/>
                </a:solidFill>
              </a:rPr>
              <a:t>The “Umbrella Disease” Trap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243B18-D096-F147-2F5D-6DB8CCE4E5C4}"/>
              </a:ext>
            </a:extLst>
          </p:cNvPr>
          <p:cNvSpPr txBox="1">
            <a:spLocks/>
          </p:cNvSpPr>
          <p:nvPr/>
        </p:nvSpPr>
        <p:spPr>
          <a:xfrm flipV="1">
            <a:off x="478630" y="3688081"/>
            <a:ext cx="5900738" cy="45719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dirty="0"/>
          </a:p>
        </p:txBody>
      </p:sp>
      <p:pic>
        <p:nvPicPr>
          <p:cNvPr id="4" name="Picture 3" descr="A white pillar with gold text&#10;&#10;AI-generated content may be incorrect.">
            <a:extLst>
              <a:ext uri="{FF2B5EF4-FFF2-40B4-BE49-F238E27FC236}">
                <a16:creationId xmlns:a16="http://schemas.microsoft.com/office/drawing/2014/main" id="{D11E1CCF-91A6-9380-C37F-F06382972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1" b="11071"/>
          <a:stretch>
            <a:fillRect/>
          </a:stretch>
        </p:blipFill>
        <p:spPr>
          <a:xfrm>
            <a:off x="0" y="0"/>
            <a:ext cx="6858000" cy="1676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A9216F-2D5C-7A27-38D4-8403E2516D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4599" y="3048000"/>
            <a:ext cx="561382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Challenge: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treatment for the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umbrella disease is </a:t>
            </a:r>
            <a:r>
              <a:rPr kumimoji="0" lang="en-US" altLang="en-US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valid TQV comparator for a drug targeting a narrow, later-line, specific mutation/subgroup.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 Defense: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comparator must be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zweckmässig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 (appropriate) for the exact patient population defined in your dossier.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Risk: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Accepting a flawed TQV leads to mandatory price cuts.</a:t>
            </a:r>
          </a:p>
        </p:txBody>
      </p:sp>
    </p:spTree>
    <p:extLst>
      <p:ext uri="{BB962C8B-B14F-4D97-AF65-F5344CB8AC3E}">
        <p14:creationId xmlns:p14="http://schemas.microsoft.com/office/powerpoint/2010/main" val="418677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B268C-E2F3-1440-13C3-6566EA157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A5966DD-418B-AED4-0494-D047BD5B1F46}"/>
              </a:ext>
            </a:extLst>
          </p:cNvPr>
          <p:cNvSpPr txBox="1">
            <a:spLocks/>
          </p:cNvSpPr>
          <p:nvPr/>
        </p:nvSpPr>
        <p:spPr>
          <a:xfrm>
            <a:off x="700088" y="2004376"/>
            <a:ext cx="5942849" cy="1280162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B9AC9D"/>
                </a:solidFill>
                <a:latin typeface="Alice" panose="020B060402020202020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53648"/>
                </a:solidFill>
              </a:rPr>
              <a:t>The APV-Only Strategy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C486A12-84D6-5368-7BB6-76778434DC9B}"/>
              </a:ext>
            </a:extLst>
          </p:cNvPr>
          <p:cNvSpPr txBox="1">
            <a:spLocks/>
          </p:cNvSpPr>
          <p:nvPr/>
        </p:nvSpPr>
        <p:spPr>
          <a:xfrm flipV="1">
            <a:off x="478630" y="3688081"/>
            <a:ext cx="5900738" cy="45719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4E6355A4-F7BA-9A21-5CC4-8A0566C5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151674"/>
            <a:ext cx="521792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Missing TQV: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no suitable SL-listed originator exists for the specific indication the TQV is impossible.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APV-only: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Pricing is determined exclusively via the APV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Strategy: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Your dossier must rigorously defend the absence of an appropriate comparator, maximizing the impact of your APV and your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Innovation Premium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pillar with gold text&#10;&#10;AI-generated content may be incorrect.">
            <a:extLst>
              <a:ext uri="{FF2B5EF4-FFF2-40B4-BE49-F238E27FC236}">
                <a16:creationId xmlns:a16="http://schemas.microsoft.com/office/drawing/2014/main" id="{E41D9CDC-D4DC-556A-39DB-9D90D3F39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1" b="11071"/>
          <a:stretch>
            <a:fillRect/>
          </a:stretch>
        </p:blipFill>
        <p:spPr>
          <a:xfrm>
            <a:off x="0" y="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6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57F57-DAC9-46EA-5905-E8C693169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4D383CA-B045-E349-D489-F51681DA97E1}"/>
              </a:ext>
            </a:extLst>
          </p:cNvPr>
          <p:cNvSpPr txBox="1">
            <a:spLocks/>
          </p:cNvSpPr>
          <p:nvPr/>
        </p:nvSpPr>
        <p:spPr>
          <a:xfrm>
            <a:off x="762000" y="2004376"/>
            <a:ext cx="5880937" cy="1280162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B9AC9D"/>
                </a:solidFill>
                <a:latin typeface="Alice" panose="020B060402020202020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53648"/>
                </a:solidFill>
              </a:rPr>
              <a:t>Partner with Sur Access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B10147-2C63-36A1-8E15-AAAEF0C18E2E}"/>
              </a:ext>
            </a:extLst>
          </p:cNvPr>
          <p:cNvSpPr txBox="1">
            <a:spLocks/>
          </p:cNvSpPr>
          <p:nvPr/>
        </p:nvSpPr>
        <p:spPr>
          <a:xfrm flipV="1">
            <a:off x="478630" y="3688081"/>
            <a:ext cx="5900738" cy="45719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lice" panose="020B0604020202020204" charset="0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dirty="0"/>
          </a:p>
        </p:txBody>
      </p:sp>
      <p:pic>
        <p:nvPicPr>
          <p:cNvPr id="3" name="Picture 2" descr="A purple and gold logo&#10;&#10;AI-generated content may be incorrect.">
            <a:extLst>
              <a:ext uri="{FF2B5EF4-FFF2-40B4-BE49-F238E27FC236}">
                <a16:creationId xmlns:a16="http://schemas.microsoft.com/office/drawing/2014/main" id="{680965C1-EF7F-BEDF-C2DA-B71A0887C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1" b="85252"/>
          <a:stretch>
            <a:fillRect/>
          </a:stretch>
        </p:blipFill>
        <p:spPr>
          <a:xfrm>
            <a:off x="0" y="0"/>
            <a:ext cx="6858000" cy="1676400"/>
          </a:xfrm>
          <a:prstGeom prst="rect">
            <a:avLst/>
          </a:prstGeom>
        </p:spPr>
      </p:pic>
      <p:pic>
        <p:nvPicPr>
          <p:cNvPr id="4" name="Picture 3" descr="A purple and gold logo&#10;&#10;AI-generated content may be incorrect.">
            <a:extLst>
              <a:ext uri="{FF2B5EF4-FFF2-40B4-BE49-F238E27FC236}">
                <a16:creationId xmlns:a16="http://schemas.microsoft.com/office/drawing/2014/main" id="{B9D02E48-6091-3CDD-1FF3-7BF78641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0186"/>
            <a:ext cx="1343628" cy="1343628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3EADFDA-C935-8B93-D51B-505A37F4B8A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1797" y="2895600"/>
            <a:ext cx="538021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Seek Specialized Insight: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Generic strategies focus on volume. Innovation requires counsel dedicated to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legal nuance, dossier precision, and premium price defense.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MAPR Consultant with a Soft Touch: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Let us transform these legal complexities into a sophisticated, robust, high-value pricing strategy.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www.sur-access.com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9226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ur templat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D_Sur intro" id="{0561B302-8912-7048-95EB-DAFCB08A8F47}" vid="{F89730AE-CDF4-EA48-87F2-A5CF59863A1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D_Sur intro" id="{0561B302-8912-7048-95EB-DAFCB08A8F47}" vid="{6CB37F69-F3E8-1C4D-A820-9A12A75E035F}"/>
    </a:ext>
  </a:extLst>
</a:theme>
</file>

<file path=ppt/theme/theme3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D_Sur intro" id="{0561B302-8912-7048-95EB-DAFCB08A8F47}" vid="{2B657F62-289D-E744-A68B-4AEEDA3C1870}"/>
    </a:ext>
  </a:extLst>
</a:theme>
</file>

<file path=ppt/theme/theme4.xml><?xml version="1.0" encoding="utf-8"?>
<a:theme xmlns:a="http://schemas.openxmlformats.org/drawingml/2006/main" name="1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D_Sur intro" id="{0561B302-8912-7048-95EB-DAFCB08A8F47}" vid="{3ACA070A-CC5B-2240-9A30-E5A053EEF7F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Sur template 1</Template>
  <TotalTime>11984</TotalTime>
  <Words>266</Words>
  <Application>Microsoft Macintosh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Alice</vt:lpstr>
      <vt:lpstr>Aptos Display</vt:lpstr>
      <vt:lpstr>Aptos</vt:lpstr>
      <vt:lpstr>Wingdings 2</vt:lpstr>
      <vt:lpstr>Arial</vt:lpstr>
      <vt:lpstr>Century Schoolbook</vt:lpstr>
      <vt:lpstr>Calisto MT</vt:lpstr>
      <vt:lpstr>Calibri</vt:lpstr>
      <vt:lpstr>Sur template 1</vt:lpstr>
      <vt:lpstr>Custom Design</vt:lpstr>
      <vt:lpstr>1_Slate</vt:lpstr>
      <vt:lpstr>1_View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Sanja Fitzgerald</dc:creator>
  <cp:lastModifiedBy>Sanja Fitzgerald</cp:lastModifiedBy>
  <cp:revision>26</cp:revision>
  <dcterms:created xsi:type="dcterms:W3CDTF">2025-01-06T15:38:35Z</dcterms:created>
  <dcterms:modified xsi:type="dcterms:W3CDTF">2025-10-07T07:47:56Z</dcterms:modified>
  <dc:identifier>DAF94V1DKPM</dc:identifier>
</cp:coreProperties>
</file>