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5" r:id="rId4"/>
    <p:sldId id="286" r:id="rId5"/>
    <p:sldId id="287" r:id="rId6"/>
    <p:sldId id="259" r:id="rId7"/>
    <p:sldId id="278" r:id="rId8"/>
    <p:sldId id="279" r:id="rId9"/>
    <p:sldId id="260" r:id="rId10"/>
    <p:sldId id="276" r:id="rId11"/>
    <p:sldId id="274" r:id="rId12"/>
    <p:sldId id="275" r:id="rId13"/>
    <p:sldId id="291" r:id="rId14"/>
    <p:sldId id="262" r:id="rId15"/>
    <p:sldId id="280" r:id="rId16"/>
    <p:sldId id="281" r:id="rId17"/>
    <p:sldId id="282" r:id="rId18"/>
    <p:sldId id="263" r:id="rId19"/>
    <p:sldId id="264" r:id="rId20"/>
    <p:sldId id="265" r:id="rId21"/>
    <p:sldId id="266" r:id="rId22"/>
    <p:sldId id="267" r:id="rId23"/>
    <p:sldId id="268" r:id="rId24"/>
    <p:sldId id="269" r:id="rId25"/>
    <p:sldId id="277" r:id="rId26"/>
    <p:sldId id="289" r:id="rId27"/>
    <p:sldId id="283" r:id="rId28"/>
    <p:sldId id="290" r:id="rId29"/>
    <p:sldId id="288" r:id="rId30"/>
    <p:sldId id="294" r:id="rId31"/>
    <p:sldId id="292" r:id="rId32"/>
    <p:sldId id="293" r:id="rId33"/>
    <p:sldId id="258" r:id="rId34"/>
    <p:sldId id="273" r:id="rId35"/>
    <p:sldId id="284"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E1A65D-1515-4ADA-BD29-94119C177097}" v="1" dt="2021-06-23T17:19:18.3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2" d="100"/>
          <a:sy n="82" d="100"/>
        </p:scale>
        <p:origin x="67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inda David" userId="e1a0bfa8404b537a" providerId="LiveId" clId="{0EE1A65D-1515-4ADA-BD29-94119C177097}"/>
    <pc:docChg chg="modSld">
      <pc:chgData name="Melinda David" userId="e1a0bfa8404b537a" providerId="LiveId" clId="{0EE1A65D-1515-4ADA-BD29-94119C177097}" dt="2021-06-23T17:19:39.453" v="14" actId="20577"/>
      <pc:docMkLst>
        <pc:docMk/>
      </pc:docMkLst>
      <pc:sldChg chg="modSp mod">
        <pc:chgData name="Melinda David" userId="e1a0bfa8404b537a" providerId="LiveId" clId="{0EE1A65D-1515-4ADA-BD29-94119C177097}" dt="2021-06-23T17:19:39.453" v="14" actId="20577"/>
        <pc:sldMkLst>
          <pc:docMk/>
          <pc:sldMk cId="1567834857" sldId="283"/>
        </pc:sldMkLst>
        <pc:spChg chg="mod">
          <ac:chgData name="Melinda David" userId="e1a0bfa8404b537a" providerId="LiveId" clId="{0EE1A65D-1515-4ADA-BD29-94119C177097}" dt="2021-06-23T17:19:39.453" v="14" actId="20577"/>
          <ac:spMkLst>
            <pc:docMk/>
            <pc:sldMk cId="1567834857" sldId="283"/>
            <ac:spMk id="3" creationId="{B4CEB3C5-C84C-4D69-930E-FA1A134426DF}"/>
          </ac:spMkLst>
        </pc:spChg>
      </pc:sldChg>
      <pc:sldChg chg="modSp mod">
        <pc:chgData name="Melinda David" userId="e1a0bfa8404b537a" providerId="LiveId" clId="{0EE1A65D-1515-4ADA-BD29-94119C177097}" dt="2021-06-23T17:19:18.371" v="11" actId="20577"/>
        <pc:sldMkLst>
          <pc:docMk/>
          <pc:sldMk cId="3299950068" sldId="284"/>
        </pc:sldMkLst>
        <pc:spChg chg="mod">
          <ac:chgData name="Melinda David" userId="e1a0bfa8404b537a" providerId="LiveId" clId="{0EE1A65D-1515-4ADA-BD29-94119C177097}" dt="2021-06-23T17:19:18.371" v="11" actId="20577"/>
          <ac:spMkLst>
            <pc:docMk/>
            <pc:sldMk cId="3299950068" sldId="284"/>
            <ac:spMk id="3" creationId="{F9E262E4-7A95-4238-8325-090D83080B3A}"/>
          </ac:spMkLst>
        </pc:spChg>
      </pc:sldChg>
    </pc:docChg>
  </pc:docChgLst>
  <pc:docChgLst>
    <pc:chgData name="Melinda David" userId="e1a0bfa8404b537a" providerId="LiveId" clId="{C783457A-D0DE-453D-B032-1DB6240ED290}"/>
    <pc:docChg chg="undo redo custSel mod addSld delSld modSld sldOrd">
      <pc:chgData name="Melinda David" userId="e1a0bfa8404b537a" providerId="LiveId" clId="{C783457A-D0DE-453D-B032-1DB6240ED290}" dt="2020-07-03T13:33:22.457" v="10281" actId="1076"/>
      <pc:docMkLst>
        <pc:docMk/>
      </pc:docMkLst>
      <pc:sldChg chg="addSp delSp modSp mod">
        <pc:chgData name="Melinda David" userId="e1a0bfa8404b537a" providerId="LiveId" clId="{C783457A-D0DE-453D-B032-1DB6240ED290}" dt="2020-06-30T13:44:16.704" v="9891" actId="1076"/>
        <pc:sldMkLst>
          <pc:docMk/>
          <pc:sldMk cId="701037714" sldId="256"/>
        </pc:sldMkLst>
        <pc:spChg chg="mod">
          <ac:chgData name="Melinda David" userId="e1a0bfa8404b537a" providerId="LiveId" clId="{C783457A-D0DE-453D-B032-1DB6240ED290}" dt="2020-06-30T13:44:14.976" v="9890" actId="1076"/>
          <ac:spMkLst>
            <pc:docMk/>
            <pc:sldMk cId="701037714" sldId="256"/>
            <ac:spMk id="3" creationId="{A863D961-FBF4-412E-A926-7EEB25734201}"/>
          </ac:spMkLst>
        </pc:spChg>
        <pc:picChg chg="del">
          <ac:chgData name="Melinda David" userId="e1a0bfa8404b537a" providerId="LiveId" clId="{C783457A-D0DE-453D-B032-1DB6240ED290}" dt="2020-06-30T13:44:01.256" v="9884" actId="478"/>
          <ac:picMkLst>
            <pc:docMk/>
            <pc:sldMk cId="701037714" sldId="256"/>
            <ac:picMk id="5" creationId="{FDE6A381-F27B-4BF6-8497-33C2A6DC4B5D}"/>
          </ac:picMkLst>
        </pc:picChg>
        <pc:picChg chg="add mod">
          <ac:chgData name="Melinda David" userId="e1a0bfa8404b537a" providerId="LiveId" clId="{C783457A-D0DE-453D-B032-1DB6240ED290}" dt="2020-06-30T13:44:12.064" v="9889" actId="1076"/>
          <ac:picMkLst>
            <pc:docMk/>
            <pc:sldMk cId="701037714" sldId="256"/>
            <ac:picMk id="6" creationId="{0808027E-6A37-4EC0-B742-BECAEF06B069}"/>
          </ac:picMkLst>
        </pc:picChg>
        <pc:picChg chg="mod">
          <ac:chgData name="Melinda David" userId="e1a0bfa8404b537a" providerId="LiveId" clId="{C783457A-D0DE-453D-B032-1DB6240ED290}" dt="2020-06-30T13:44:16.704" v="9891" actId="1076"/>
          <ac:picMkLst>
            <pc:docMk/>
            <pc:sldMk cId="701037714" sldId="256"/>
            <ac:picMk id="7" creationId="{0F0FA707-A730-4B21-A4B2-C38D0A14D3DF}"/>
          </ac:picMkLst>
        </pc:picChg>
      </pc:sldChg>
      <pc:sldChg chg="modSp mod">
        <pc:chgData name="Melinda David" userId="e1a0bfa8404b537a" providerId="LiveId" clId="{C783457A-D0DE-453D-B032-1DB6240ED290}" dt="2020-07-03T13:12:40.145" v="10221" actId="1076"/>
        <pc:sldMkLst>
          <pc:docMk/>
          <pc:sldMk cId="2406789610" sldId="257"/>
        </pc:sldMkLst>
        <pc:spChg chg="mod">
          <ac:chgData name="Melinda David" userId="e1a0bfa8404b537a" providerId="LiveId" clId="{C783457A-D0DE-453D-B032-1DB6240ED290}" dt="2020-06-23T17:16:59.313" v="6706" actId="14100"/>
          <ac:spMkLst>
            <pc:docMk/>
            <pc:sldMk cId="2406789610" sldId="257"/>
            <ac:spMk id="2" creationId="{5088E4C4-D994-4592-90F6-C7579E09F37B}"/>
          </ac:spMkLst>
        </pc:spChg>
        <pc:spChg chg="mod">
          <ac:chgData name="Melinda David" userId="e1a0bfa8404b537a" providerId="LiveId" clId="{C783457A-D0DE-453D-B032-1DB6240ED290}" dt="2020-06-29T19:59:43.033" v="9667" actId="20577"/>
          <ac:spMkLst>
            <pc:docMk/>
            <pc:sldMk cId="2406789610" sldId="257"/>
            <ac:spMk id="3" creationId="{03D298F4-3745-43DF-9A37-8E53717430B1}"/>
          </ac:spMkLst>
        </pc:spChg>
        <pc:picChg chg="mod">
          <ac:chgData name="Melinda David" userId="e1a0bfa8404b537a" providerId="LiveId" clId="{C783457A-D0DE-453D-B032-1DB6240ED290}" dt="2020-06-30T16:34:51.610" v="9892" actId="1076"/>
          <ac:picMkLst>
            <pc:docMk/>
            <pc:sldMk cId="2406789610" sldId="257"/>
            <ac:picMk id="12290" creationId="{3E33B776-8657-4E53-A3EC-161401A206E2}"/>
          </ac:picMkLst>
        </pc:picChg>
        <pc:picChg chg="mod">
          <ac:chgData name="Melinda David" userId="e1a0bfa8404b537a" providerId="LiveId" clId="{C783457A-D0DE-453D-B032-1DB6240ED290}" dt="2020-07-03T13:12:40.145" v="10221" actId="1076"/>
          <ac:picMkLst>
            <pc:docMk/>
            <pc:sldMk cId="2406789610" sldId="257"/>
            <ac:picMk id="12292" creationId="{3729C8F8-38C9-42B7-AA7E-D05FBCCA3EDA}"/>
          </ac:picMkLst>
        </pc:picChg>
      </pc:sldChg>
      <pc:sldChg chg="modSp mod ord">
        <pc:chgData name="Melinda David" userId="e1a0bfa8404b537a" providerId="LiveId" clId="{C783457A-D0DE-453D-B032-1DB6240ED290}" dt="2020-06-29T20:11:41.609" v="9717" actId="14100"/>
        <pc:sldMkLst>
          <pc:docMk/>
          <pc:sldMk cId="3663416665" sldId="258"/>
        </pc:sldMkLst>
        <pc:spChg chg="mod">
          <ac:chgData name="Melinda David" userId="e1a0bfa8404b537a" providerId="LiveId" clId="{C783457A-D0DE-453D-B032-1DB6240ED290}" dt="2020-06-22T19:43:22.211" v="1804" actId="1076"/>
          <ac:spMkLst>
            <pc:docMk/>
            <pc:sldMk cId="3663416665" sldId="258"/>
            <ac:spMk id="2" creationId="{5EF4873F-94F1-4827-8A4B-34EA28193995}"/>
          </ac:spMkLst>
        </pc:spChg>
        <pc:spChg chg="mod">
          <ac:chgData name="Melinda David" userId="e1a0bfa8404b537a" providerId="LiveId" clId="{C783457A-D0DE-453D-B032-1DB6240ED290}" dt="2020-06-29T15:54:06.259" v="9570" actId="1036"/>
          <ac:spMkLst>
            <pc:docMk/>
            <pc:sldMk cId="3663416665" sldId="258"/>
            <ac:spMk id="3" creationId="{89E5ED46-447C-4475-A256-0BB9DC9FDDC0}"/>
          </ac:spMkLst>
        </pc:spChg>
        <pc:picChg chg="mod">
          <ac:chgData name="Melinda David" userId="e1a0bfa8404b537a" providerId="LiveId" clId="{C783457A-D0DE-453D-B032-1DB6240ED290}" dt="2020-06-29T20:11:41.609" v="9717" actId="14100"/>
          <ac:picMkLst>
            <pc:docMk/>
            <pc:sldMk cId="3663416665" sldId="258"/>
            <ac:picMk id="11266" creationId="{08B7A69A-4A70-4D30-BBDF-27395FE5F302}"/>
          </ac:picMkLst>
        </pc:picChg>
      </pc:sldChg>
      <pc:sldChg chg="addSp delSp modSp mod setBg">
        <pc:chgData name="Melinda David" userId="e1a0bfa8404b537a" providerId="LiveId" clId="{C783457A-D0DE-453D-B032-1DB6240ED290}" dt="2020-07-02T20:11:56.369" v="10077" actId="1076"/>
        <pc:sldMkLst>
          <pc:docMk/>
          <pc:sldMk cId="4278353588" sldId="259"/>
        </pc:sldMkLst>
        <pc:spChg chg="mod">
          <ac:chgData name="Melinda David" userId="e1a0bfa8404b537a" providerId="LiveId" clId="{C783457A-D0DE-453D-B032-1DB6240ED290}" dt="2020-07-02T20:11:43.181" v="10064" actId="26606"/>
          <ac:spMkLst>
            <pc:docMk/>
            <pc:sldMk cId="4278353588" sldId="259"/>
            <ac:spMk id="2" creationId="{7627CEF3-137E-49C2-9C91-7DBF4C382AE1}"/>
          </ac:spMkLst>
        </pc:spChg>
        <pc:spChg chg="mod ord">
          <ac:chgData name="Melinda David" userId="e1a0bfa8404b537a" providerId="LiveId" clId="{C783457A-D0DE-453D-B032-1DB6240ED290}" dt="2020-07-02T20:11:56.369" v="10077" actId="1076"/>
          <ac:spMkLst>
            <pc:docMk/>
            <pc:sldMk cId="4278353588" sldId="259"/>
            <ac:spMk id="3" creationId="{4E48D08D-0B42-43E5-B73D-F270924A8B6F}"/>
          </ac:spMkLst>
        </pc:spChg>
        <pc:spChg chg="add del">
          <ac:chgData name="Melinda David" userId="e1a0bfa8404b537a" providerId="LiveId" clId="{C783457A-D0DE-453D-B032-1DB6240ED290}" dt="2020-07-02T20:11:02.931" v="10042" actId="26606"/>
          <ac:spMkLst>
            <pc:docMk/>
            <pc:sldMk cId="4278353588" sldId="259"/>
            <ac:spMk id="71" creationId="{3BCB5F6A-9EB0-40B0-9D13-3023E9A20508}"/>
          </ac:spMkLst>
        </pc:spChg>
        <pc:spChg chg="add del">
          <ac:chgData name="Melinda David" userId="e1a0bfa8404b537a" providerId="LiveId" clId="{C783457A-D0DE-453D-B032-1DB6240ED290}" dt="2020-07-02T20:11:07.712" v="10044" actId="26606"/>
          <ac:spMkLst>
            <pc:docMk/>
            <pc:sldMk cId="4278353588" sldId="259"/>
            <ac:spMk id="73" creationId="{62423CA5-E2E1-4789-B759-9906C1C94063}"/>
          </ac:spMkLst>
        </pc:spChg>
        <pc:spChg chg="add del">
          <ac:chgData name="Melinda David" userId="e1a0bfa8404b537a" providerId="LiveId" clId="{C783457A-D0DE-453D-B032-1DB6240ED290}" dt="2020-07-02T20:11:07.712" v="10044" actId="26606"/>
          <ac:spMkLst>
            <pc:docMk/>
            <pc:sldMk cId="4278353588" sldId="259"/>
            <ac:spMk id="75" creationId="{73772B81-181F-48B7-8826-4D9686D15DF5}"/>
          </ac:spMkLst>
        </pc:spChg>
        <pc:spChg chg="add del">
          <ac:chgData name="Melinda David" userId="e1a0bfa8404b537a" providerId="LiveId" clId="{C783457A-D0DE-453D-B032-1DB6240ED290}" dt="2020-07-02T20:11:07.712" v="10044" actId="26606"/>
          <ac:spMkLst>
            <pc:docMk/>
            <pc:sldMk cId="4278353588" sldId="259"/>
            <ac:spMk id="77" creationId="{B2205F6E-03C6-4E92-877C-E2482F6599AA}"/>
          </ac:spMkLst>
        </pc:spChg>
        <pc:spChg chg="add del">
          <ac:chgData name="Melinda David" userId="e1a0bfa8404b537a" providerId="LiveId" clId="{C783457A-D0DE-453D-B032-1DB6240ED290}" dt="2020-07-02T20:11:07.712" v="10044" actId="26606"/>
          <ac:spMkLst>
            <pc:docMk/>
            <pc:sldMk cId="4278353588" sldId="259"/>
            <ac:spMk id="10244" creationId="{9F4444CE-BC8D-4D61-B303-4C05614E62AB}"/>
          </ac:spMkLst>
        </pc:spChg>
        <pc:picChg chg="mod">
          <ac:chgData name="Melinda David" userId="e1a0bfa8404b537a" providerId="LiveId" clId="{C783457A-D0DE-453D-B032-1DB6240ED290}" dt="2020-07-02T20:11:43.181" v="10064" actId="26606"/>
          <ac:picMkLst>
            <pc:docMk/>
            <pc:sldMk cId="4278353588" sldId="259"/>
            <ac:picMk id="10242" creationId="{E8244363-B05B-4818-9EEB-3449804492EF}"/>
          </ac:picMkLst>
        </pc:picChg>
      </pc:sldChg>
      <pc:sldChg chg="addSp delSp modSp mod delAnim modAnim">
        <pc:chgData name="Melinda David" userId="e1a0bfa8404b537a" providerId="LiveId" clId="{C783457A-D0DE-453D-B032-1DB6240ED290}" dt="2020-07-03T13:33:22.457" v="10281" actId="1076"/>
        <pc:sldMkLst>
          <pc:docMk/>
          <pc:sldMk cId="816224080" sldId="260"/>
        </pc:sldMkLst>
        <pc:spChg chg="mod">
          <ac:chgData name="Melinda David" userId="e1a0bfa8404b537a" providerId="LiveId" clId="{C783457A-D0DE-453D-B032-1DB6240ED290}" dt="2020-06-18T21:38:58.136" v="894" actId="20577"/>
          <ac:spMkLst>
            <pc:docMk/>
            <pc:sldMk cId="816224080" sldId="260"/>
            <ac:spMk id="2" creationId="{7CE7969B-F9BB-4C1C-82C0-5CE8978C7F09}"/>
          </ac:spMkLst>
        </pc:spChg>
        <pc:spChg chg="mod">
          <ac:chgData name="Melinda David" userId="e1a0bfa8404b537a" providerId="LiveId" clId="{C783457A-D0DE-453D-B032-1DB6240ED290}" dt="2020-07-02T20:51:03.899" v="10184" actId="14100"/>
          <ac:spMkLst>
            <pc:docMk/>
            <pc:sldMk cId="816224080" sldId="260"/>
            <ac:spMk id="3" creationId="{9BAB4F37-53F6-48C7-93EE-D6C7AEF83D73}"/>
          </ac:spMkLst>
        </pc:spChg>
        <pc:spChg chg="add mod">
          <ac:chgData name="Melinda David" userId="e1a0bfa8404b537a" providerId="LiveId" clId="{C783457A-D0DE-453D-B032-1DB6240ED290}" dt="2020-07-02T20:51:17.403" v="10188" actId="1076"/>
          <ac:spMkLst>
            <pc:docMk/>
            <pc:sldMk cId="816224080" sldId="260"/>
            <ac:spMk id="6" creationId="{EF1D935D-0F4F-4DD5-BE46-B48F132DCEA3}"/>
          </ac:spMkLst>
        </pc:spChg>
        <pc:spChg chg="add mod">
          <ac:chgData name="Melinda David" userId="e1a0bfa8404b537a" providerId="LiveId" clId="{C783457A-D0DE-453D-B032-1DB6240ED290}" dt="2020-07-03T13:24:38.769" v="10227" actId="1076"/>
          <ac:spMkLst>
            <pc:docMk/>
            <pc:sldMk cId="816224080" sldId="260"/>
            <ac:spMk id="7" creationId="{17512C3C-239E-462C-8FD0-ABD78EFF0B07}"/>
          </ac:spMkLst>
        </pc:spChg>
        <pc:spChg chg="add mod">
          <ac:chgData name="Melinda David" userId="e1a0bfa8404b537a" providerId="LiveId" clId="{C783457A-D0DE-453D-B032-1DB6240ED290}" dt="2020-07-03T13:33:22.457" v="10281" actId="1076"/>
          <ac:spMkLst>
            <pc:docMk/>
            <pc:sldMk cId="816224080" sldId="260"/>
            <ac:spMk id="8" creationId="{6ABF33B0-5D38-47B6-AF80-99F570D6C05F}"/>
          </ac:spMkLst>
        </pc:spChg>
        <pc:picChg chg="add del mod">
          <ac:chgData name="Melinda David" userId="e1a0bfa8404b537a" providerId="LiveId" clId="{C783457A-D0DE-453D-B032-1DB6240ED290}" dt="2020-06-25T20:38:41.063" v="8757" actId="478"/>
          <ac:picMkLst>
            <pc:docMk/>
            <pc:sldMk cId="816224080" sldId="260"/>
            <ac:picMk id="4" creationId="{11F8397B-94C8-48E0-898B-CDAD63AF2012}"/>
          </ac:picMkLst>
        </pc:picChg>
        <pc:picChg chg="add del mod">
          <ac:chgData name="Melinda David" userId="e1a0bfa8404b537a" providerId="LiveId" clId="{C783457A-D0DE-453D-B032-1DB6240ED290}" dt="2020-07-03T13:23:55.396" v="10222" actId="478"/>
          <ac:picMkLst>
            <pc:docMk/>
            <pc:sldMk cId="816224080" sldId="260"/>
            <ac:picMk id="4" creationId="{9564F435-DCFC-4B30-B175-9CA7C4B59A16}"/>
          </ac:picMkLst>
        </pc:picChg>
        <pc:picChg chg="add del mod">
          <ac:chgData name="Melinda David" userId="e1a0bfa8404b537a" providerId="LiveId" clId="{C783457A-D0DE-453D-B032-1DB6240ED290}" dt="2020-07-02T16:37:28.407" v="9937" actId="478"/>
          <ac:picMkLst>
            <pc:docMk/>
            <pc:sldMk cId="816224080" sldId="260"/>
            <ac:picMk id="5" creationId="{52D33A10-19C0-4533-B34B-61C06FA23C7C}"/>
          </ac:picMkLst>
        </pc:picChg>
        <pc:picChg chg="add mod">
          <ac:chgData name="Melinda David" userId="e1a0bfa8404b537a" providerId="LiveId" clId="{C783457A-D0DE-453D-B032-1DB6240ED290}" dt="2020-07-03T13:24:34.985" v="10226" actId="1076"/>
          <ac:picMkLst>
            <pc:docMk/>
            <pc:sldMk cId="816224080" sldId="260"/>
            <ac:picMk id="5" creationId="{64501FF6-DDA5-4760-AEEA-CE3C1FF1EEEB}"/>
          </ac:picMkLst>
        </pc:picChg>
        <pc:picChg chg="del mod modCrop">
          <ac:chgData name="Melinda David" userId="e1a0bfa8404b537a" providerId="LiveId" clId="{C783457A-D0DE-453D-B032-1DB6240ED290}" dt="2020-06-29T15:10:49.719" v="9486" actId="478"/>
          <ac:picMkLst>
            <pc:docMk/>
            <pc:sldMk cId="816224080" sldId="260"/>
            <ac:picMk id="7" creationId="{0F03F0E1-0FFB-49E9-91DB-67FA912415F4}"/>
          </ac:picMkLst>
        </pc:picChg>
      </pc:sldChg>
      <pc:sldChg chg="modSp del mod">
        <pc:chgData name="Melinda David" userId="e1a0bfa8404b537a" providerId="LiveId" clId="{C783457A-D0DE-453D-B032-1DB6240ED290}" dt="2020-07-02T18:28:04.466" v="9989" actId="2696"/>
        <pc:sldMkLst>
          <pc:docMk/>
          <pc:sldMk cId="147372587" sldId="261"/>
        </pc:sldMkLst>
        <pc:spChg chg="mod">
          <ac:chgData name="Melinda David" userId="e1a0bfa8404b537a" providerId="LiveId" clId="{C783457A-D0DE-453D-B032-1DB6240ED290}" dt="2020-06-29T20:57:54.699" v="9734" actId="1076"/>
          <ac:spMkLst>
            <pc:docMk/>
            <pc:sldMk cId="147372587" sldId="261"/>
            <ac:spMk id="7" creationId="{2892DB7B-D5B8-492A-9C70-368AC4A7B1EC}"/>
          </ac:spMkLst>
        </pc:spChg>
        <pc:spChg chg="mod">
          <ac:chgData name="Melinda David" userId="e1a0bfa8404b537a" providerId="LiveId" clId="{C783457A-D0DE-453D-B032-1DB6240ED290}" dt="2020-07-02T18:27:58.872" v="9988" actId="20577"/>
          <ac:spMkLst>
            <pc:docMk/>
            <pc:sldMk cId="147372587" sldId="261"/>
            <ac:spMk id="10" creationId="{FE930F19-2C1C-4615-A66C-7073261D17DF}"/>
          </ac:spMkLst>
        </pc:spChg>
        <pc:picChg chg="mod">
          <ac:chgData name="Melinda David" userId="e1a0bfa8404b537a" providerId="LiveId" clId="{C783457A-D0DE-453D-B032-1DB6240ED290}" dt="2020-06-24T19:30:58.314" v="7920" actId="1076"/>
          <ac:picMkLst>
            <pc:docMk/>
            <pc:sldMk cId="147372587" sldId="261"/>
            <ac:picMk id="2052" creationId="{4C1CBD00-F720-4295-AD2D-9625518BA029}"/>
          </ac:picMkLst>
        </pc:picChg>
      </pc:sldChg>
      <pc:sldChg chg="modSp mod">
        <pc:chgData name="Melinda David" userId="e1a0bfa8404b537a" providerId="LiveId" clId="{C783457A-D0DE-453D-B032-1DB6240ED290}" dt="2020-06-29T19:50:41.982" v="9593" actId="14100"/>
        <pc:sldMkLst>
          <pc:docMk/>
          <pc:sldMk cId="3974304712" sldId="262"/>
        </pc:sldMkLst>
        <pc:spChg chg="mod">
          <ac:chgData name="Melinda David" userId="e1a0bfa8404b537a" providerId="LiveId" clId="{C783457A-D0DE-453D-B032-1DB6240ED290}" dt="2020-06-23T18:50:55.933" v="6955" actId="14100"/>
          <ac:spMkLst>
            <pc:docMk/>
            <pc:sldMk cId="3974304712" sldId="262"/>
            <ac:spMk id="3" creationId="{2B3548F1-8965-4650-83E2-ABD1872210EF}"/>
          </ac:spMkLst>
        </pc:spChg>
        <pc:picChg chg="mod">
          <ac:chgData name="Melinda David" userId="e1a0bfa8404b537a" providerId="LiveId" clId="{C783457A-D0DE-453D-B032-1DB6240ED290}" dt="2020-06-29T19:50:41.982" v="9593" actId="14100"/>
          <ac:picMkLst>
            <pc:docMk/>
            <pc:sldMk cId="3974304712" sldId="262"/>
            <ac:picMk id="9218" creationId="{7292B244-792C-4B8F-ABAD-2D717720FE23}"/>
          </ac:picMkLst>
        </pc:picChg>
      </pc:sldChg>
      <pc:sldChg chg="modSp mod">
        <pc:chgData name="Melinda David" userId="e1a0bfa8404b537a" providerId="LiveId" clId="{C783457A-D0DE-453D-B032-1DB6240ED290}" dt="2020-06-30T12:51:49.169" v="9882" actId="1076"/>
        <pc:sldMkLst>
          <pc:docMk/>
          <pc:sldMk cId="127545988" sldId="263"/>
        </pc:sldMkLst>
        <pc:spChg chg="mod">
          <ac:chgData name="Melinda David" userId="e1a0bfa8404b537a" providerId="LiveId" clId="{C783457A-D0DE-453D-B032-1DB6240ED290}" dt="2020-06-30T12:51:49.169" v="9882" actId="1076"/>
          <ac:spMkLst>
            <pc:docMk/>
            <pc:sldMk cId="127545988" sldId="263"/>
            <ac:spMk id="2" creationId="{F54EAF3C-B091-42EA-88D5-657AAF23548B}"/>
          </ac:spMkLst>
        </pc:spChg>
        <pc:spChg chg="mod">
          <ac:chgData name="Melinda David" userId="e1a0bfa8404b537a" providerId="LiveId" clId="{C783457A-D0DE-453D-B032-1DB6240ED290}" dt="2020-06-29T16:35:54.901" v="9575" actId="113"/>
          <ac:spMkLst>
            <pc:docMk/>
            <pc:sldMk cId="127545988" sldId="263"/>
            <ac:spMk id="3" creationId="{3E8D3397-3729-4532-B375-59B0F53431F9}"/>
          </ac:spMkLst>
        </pc:spChg>
      </pc:sldChg>
      <pc:sldChg chg="modSp mod">
        <pc:chgData name="Melinda David" userId="e1a0bfa8404b537a" providerId="LiveId" clId="{C783457A-D0DE-453D-B032-1DB6240ED290}" dt="2020-06-29T19:52:30.760" v="9598" actId="115"/>
        <pc:sldMkLst>
          <pc:docMk/>
          <pc:sldMk cId="2551739900" sldId="264"/>
        </pc:sldMkLst>
        <pc:spChg chg="mod">
          <ac:chgData name="Melinda David" userId="e1a0bfa8404b537a" providerId="LiveId" clId="{C783457A-D0DE-453D-B032-1DB6240ED290}" dt="2020-06-29T19:52:30.760" v="9598" actId="115"/>
          <ac:spMkLst>
            <pc:docMk/>
            <pc:sldMk cId="2551739900" sldId="264"/>
            <ac:spMk id="3" creationId="{C7077377-5495-4045-B2B3-2DB29633F988}"/>
          </ac:spMkLst>
        </pc:spChg>
      </pc:sldChg>
      <pc:sldChg chg="addSp delSp modSp mod">
        <pc:chgData name="Melinda David" userId="e1a0bfa8404b537a" providerId="LiveId" clId="{C783457A-D0DE-453D-B032-1DB6240ED290}" dt="2020-06-30T12:51:53.091" v="9883" actId="1076"/>
        <pc:sldMkLst>
          <pc:docMk/>
          <pc:sldMk cId="2277213836" sldId="265"/>
        </pc:sldMkLst>
        <pc:spChg chg="mod">
          <ac:chgData name="Melinda David" userId="e1a0bfa8404b537a" providerId="LiveId" clId="{C783457A-D0DE-453D-B032-1DB6240ED290}" dt="2020-06-30T12:51:53.091" v="9883" actId="1076"/>
          <ac:spMkLst>
            <pc:docMk/>
            <pc:sldMk cId="2277213836" sldId="265"/>
            <ac:spMk id="2" creationId="{021FFAAE-84C5-4C1C-A6B6-86F8950AA4BA}"/>
          </ac:spMkLst>
        </pc:spChg>
        <pc:spChg chg="mod">
          <ac:chgData name="Melinda David" userId="e1a0bfa8404b537a" providerId="LiveId" clId="{C783457A-D0DE-453D-B032-1DB6240ED290}" dt="2020-06-29T16:35:46.682" v="9573" actId="113"/>
          <ac:spMkLst>
            <pc:docMk/>
            <pc:sldMk cId="2277213836" sldId="265"/>
            <ac:spMk id="3" creationId="{0EBB71B4-6289-4553-B8A9-EEFF1F818104}"/>
          </ac:spMkLst>
        </pc:spChg>
        <pc:picChg chg="add del mod">
          <ac:chgData name="Melinda David" userId="e1a0bfa8404b537a" providerId="LiveId" clId="{C783457A-D0DE-453D-B032-1DB6240ED290}" dt="2020-06-19T13:18:11.762" v="1108" actId="478"/>
          <ac:picMkLst>
            <pc:docMk/>
            <pc:sldMk cId="2277213836" sldId="265"/>
            <ac:picMk id="5" creationId="{950BBBE9-6C81-42D6-905A-B596B69D7674}"/>
          </ac:picMkLst>
        </pc:picChg>
        <pc:picChg chg="add mod">
          <ac:chgData name="Melinda David" userId="e1a0bfa8404b537a" providerId="LiveId" clId="{C783457A-D0DE-453D-B032-1DB6240ED290}" dt="2020-06-22T20:21:46.106" v="1951" actId="1076"/>
          <ac:picMkLst>
            <pc:docMk/>
            <pc:sldMk cId="2277213836" sldId="265"/>
            <ac:picMk id="4098" creationId="{0D518145-499E-4CC6-87B8-26D208374C47}"/>
          </ac:picMkLst>
        </pc:picChg>
        <pc:picChg chg="del">
          <ac:chgData name="Melinda David" userId="e1a0bfa8404b537a" providerId="LiveId" clId="{C783457A-D0DE-453D-B032-1DB6240ED290}" dt="2020-06-19T13:08:29.429" v="1105" actId="478"/>
          <ac:picMkLst>
            <pc:docMk/>
            <pc:sldMk cId="2277213836" sldId="265"/>
            <ac:picMk id="5122" creationId="{969EBA2A-F06F-4E59-8F5B-F7EB87397C17}"/>
          </ac:picMkLst>
        </pc:picChg>
      </pc:sldChg>
      <pc:sldChg chg="modSp mod">
        <pc:chgData name="Melinda David" userId="e1a0bfa8404b537a" providerId="LiveId" clId="{C783457A-D0DE-453D-B032-1DB6240ED290}" dt="2020-06-29T21:26:51.459" v="9763" actId="20577"/>
        <pc:sldMkLst>
          <pc:docMk/>
          <pc:sldMk cId="2629407254" sldId="266"/>
        </pc:sldMkLst>
        <pc:spChg chg="mod">
          <ac:chgData name="Melinda David" userId="e1a0bfa8404b537a" providerId="LiveId" clId="{C783457A-D0DE-453D-B032-1DB6240ED290}" dt="2020-06-29T21:26:51.459" v="9763" actId="20577"/>
          <ac:spMkLst>
            <pc:docMk/>
            <pc:sldMk cId="2629407254" sldId="266"/>
            <ac:spMk id="3" creationId="{7802754B-24BD-4E41-9390-B7DFFC690CA7}"/>
          </ac:spMkLst>
        </pc:spChg>
      </pc:sldChg>
      <pc:sldChg chg="modSp mod">
        <pc:chgData name="Melinda David" userId="e1a0bfa8404b537a" providerId="LiveId" clId="{C783457A-D0DE-453D-B032-1DB6240ED290}" dt="2020-06-29T16:36:16.805" v="9581" actId="113"/>
        <pc:sldMkLst>
          <pc:docMk/>
          <pc:sldMk cId="1483219111" sldId="267"/>
        </pc:sldMkLst>
        <pc:spChg chg="mod">
          <ac:chgData name="Melinda David" userId="e1a0bfa8404b537a" providerId="LiveId" clId="{C783457A-D0DE-453D-B032-1DB6240ED290}" dt="2020-06-29T16:36:16.805" v="9581" actId="113"/>
          <ac:spMkLst>
            <pc:docMk/>
            <pc:sldMk cId="1483219111" sldId="267"/>
            <ac:spMk id="3" creationId="{E82AFFEB-B37E-4536-AA06-4063ED6B6420}"/>
          </ac:spMkLst>
        </pc:spChg>
      </pc:sldChg>
      <pc:sldChg chg="modSp mod">
        <pc:chgData name="Melinda David" userId="e1a0bfa8404b537a" providerId="LiveId" clId="{C783457A-D0DE-453D-B032-1DB6240ED290}" dt="2020-06-24T20:08:22.598" v="7953" actId="113"/>
        <pc:sldMkLst>
          <pc:docMk/>
          <pc:sldMk cId="2186427708" sldId="268"/>
        </pc:sldMkLst>
        <pc:spChg chg="mod">
          <ac:chgData name="Melinda David" userId="e1a0bfa8404b537a" providerId="LiveId" clId="{C783457A-D0DE-453D-B032-1DB6240ED290}" dt="2020-06-24T20:08:22.598" v="7953" actId="113"/>
          <ac:spMkLst>
            <pc:docMk/>
            <pc:sldMk cId="2186427708" sldId="268"/>
            <ac:spMk id="3" creationId="{27267C38-82F4-4FC8-8D66-148DB77228D6}"/>
          </ac:spMkLst>
        </pc:spChg>
      </pc:sldChg>
      <pc:sldChg chg="addSp delSp modSp mod">
        <pc:chgData name="Melinda David" userId="e1a0bfa8404b537a" providerId="LiveId" clId="{C783457A-D0DE-453D-B032-1DB6240ED290}" dt="2020-06-29T21:18:47.912" v="9761" actId="1076"/>
        <pc:sldMkLst>
          <pc:docMk/>
          <pc:sldMk cId="3920802549" sldId="269"/>
        </pc:sldMkLst>
        <pc:spChg chg="mod">
          <ac:chgData name="Melinda David" userId="e1a0bfa8404b537a" providerId="LiveId" clId="{C783457A-D0DE-453D-B032-1DB6240ED290}" dt="2020-06-23T18:55:00.961" v="6975" actId="115"/>
          <ac:spMkLst>
            <pc:docMk/>
            <pc:sldMk cId="3920802549" sldId="269"/>
            <ac:spMk id="3" creationId="{0FD1BFF7-42CF-406D-AC88-D64BFCAC8131}"/>
          </ac:spMkLst>
        </pc:spChg>
        <pc:spChg chg="add del mod">
          <ac:chgData name="Melinda David" userId="e1a0bfa8404b537a" providerId="LiveId" clId="{C783457A-D0DE-453D-B032-1DB6240ED290}" dt="2020-06-23T13:37:58.359" v="6227" actId="478"/>
          <ac:spMkLst>
            <pc:docMk/>
            <pc:sldMk cId="3920802549" sldId="269"/>
            <ac:spMk id="4" creationId="{01282DAB-6849-4981-9CA4-E92E30C5354F}"/>
          </ac:spMkLst>
        </pc:spChg>
        <pc:picChg chg="mod">
          <ac:chgData name="Melinda David" userId="e1a0bfa8404b537a" providerId="LiveId" clId="{C783457A-D0DE-453D-B032-1DB6240ED290}" dt="2020-06-29T21:18:46.700" v="9760" actId="1076"/>
          <ac:picMkLst>
            <pc:docMk/>
            <pc:sldMk cId="3920802549" sldId="269"/>
            <ac:picMk id="7" creationId="{13C812E8-D191-42DF-B5C8-31087B652F2F}"/>
          </ac:picMkLst>
        </pc:picChg>
        <pc:picChg chg="mod">
          <ac:chgData name="Melinda David" userId="e1a0bfa8404b537a" providerId="LiveId" clId="{C783457A-D0DE-453D-B032-1DB6240ED290}" dt="2020-06-29T21:18:47.912" v="9761" actId="1076"/>
          <ac:picMkLst>
            <pc:docMk/>
            <pc:sldMk cId="3920802549" sldId="269"/>
            <ac:picMk id="13314" creationId="{958A5EB1-C5CF-450A-B874-D719E0E4424F}"/>
          </ac:picMkLst>
        </pc:picChg>
      </pc:sldChg>
      <pc:sldChg chg="modSp add del mod">
        <pc:chgData name="Melinda David" userId="e1a0bfa8404b537a" providerId="LiveId" clId="{C783457A-D0DE-453D-B032-1DB6240ED290}" dt="2020-06-23T14:40:45.448" v="6345" actId="2696"/>
        <pc:sldMkLst>
          <pc:docMk/>
          <pc:sldMk cId="427620508" sldId="270"/>
        </pc:sldMkLst>
        <pc:spChg chg="mod">
          <ac:chgData name="Melinda David" userId="e1a0bfa8404b537a" providerId="LiveId" clId="{C783457A-D0DE-453D-B032-1DB6240ED290}" dt="2020-06-22T19:19:48.816" v="1794" actId="20577"/>
          <ac:spMkLst>
            <pc:docMk/>
            <pc:sldMk cId="427620508" sldId="270"/>
            <ac:spMk id="3" creationId="{4B967697-DA51-4EE2-8EE5-7D029C65F4A4}"/>
          </ac:spMkLst>
        </pc:spChg>
      </pc:sldChg>
      <pc:sldChg chg="modSp add del mod">
        <pc:chgData name="Melinda David" userId="e1a0bfa8404b537a" providerId="LiveId" clId="{C783457A-D0DE-453D-B032-1DB6240ED290}" dt="2020-06-23T14:40:55.167" v="6346" actId="2696"/>
        <pc:sldMkLst>
          <pc:docMk/>
          <pc:sldMk cId="4052766363" sldId="272"/>
        </pc:sldMkLst>
        <pc:spChg chg="mod">
          <ac:chgData name="Melinda David" userId="e1a0bfa8404b537a" providerId="LiveId" clId="{C783457A-D0DE-453D-B032-1DB6240ED290}" dt="2020-06-22T13:00:28.030" v="1749" actId="115"/>
          <ac:spMkLst>
            <pc:docMk/>
            <pc:sldMk cId="4052766363" sldId="272"/>
            <ac:spMk id="3" creationId="{2A74086D-433B-41A1-B17B-40EC5CCFEEA1}"/>
          </ac:spMkLst>
        </pc:spChg>
        <pc:picChg chg="mod">
          <ac:chgData name="Melinda David" userId="e1a0bfa8404b537a" providerId="LiveId" clId="{C783457A-D0DE-453D-B032-1DB6240ED290}" dt="2020-06-22T12:54:03.976" v="1609" actId="1076"/>
          <ac:picMkLst>
            <pc:docMk/>
            <pc:sldMk cId="4052766363" sldId="272"/>
            <ac:picMk id="14340" creationId="{B6F70103-58F3-4DFF-ADFA-2ED08C217B90}"/>
          </ac:picMkLst>
        </pc:picChg>
      </pc:sldChg>
      <pc:sldChg chg="addSp delSp modSp mod setBg setClrOvrMap">
        <pc:chgData name="Melinda David" userId="e1a0bfa8404b537a" providerId="LiveId" clId="{C783457A-D0DE-453D-B032-1DB6240ED290}" dt="2020-06-24T19:11:02.434" v="7796" actId="14100"/>
        <pc:sldMkLst>
          <pc:docMk/>
          <pc:sldMk cId="2443369085" sldId="273"/>
        </pc:sldMkLst>
        <pc:spChg chg="mod">
          <ac:chgData name="Melinda David" userId="e1a0bfa8404b537a" providerId="LiveId" clId="{C783457A-D0DE-453D-B032-1DB6240ED290}" dt="2020-06-19T14:06:24.927" v="1141" actId="1076"/>
          <ac:spMkLst>
            <pc:docMk/>
            <pc:sldMk cId="2443369085" sldId="273"/>
            <ac:spMk id="2" creationId="{1FC9DDE6-B818-4AE2-8F65-60004C9DA705}"/>
          </ac:spMkLst>
        </pc:spChg>
        <pc:spChg chg="mod ord">
          <ac:chgData name="Melinda David" userId="e1a0bfa8404b537a" providerId="LiveId" clId="{C783457A-D0DE-453D-B032-1DB6240ED290}" dt="2020-06-24T19:11:02.434" v="7796" actId="14100"/>
          <ac:spMkLst>
            <pc:docMk/>
            <pc:sldMk cId="2443369085" sldId="273"/>
            <ac:spMk id="3" creationId="{6725CE82-8FCD-42CC-905C-2AF044A6D11A}"/>
          </ac:spMkLst>
        </pc:spChg>
        <pc:spChg chg="add del">
          <ac:chgData name="Melinda David" userId="e1a0bfa8404b537a" providerId="LiveId" clId="{C783457A-D0DE-453D-B032-1DB6240ED290}" dt="2020-06-19T13:56:57.895" v="1137" actId="26606"/>
          <ac:spMkLst>
            <pc:docMk/>
            <pc:sldMk cId="2443369085" sldId="273"/>
            <ac:spMk id="71" creationId="{3BCB5F6A-9EB0-40B0-9D13-3023E9A20508}"/>
          </ac:spMkLst>
        </pc:spChg>
        <pc:spChg chg="add del">
          <ac:chgData name="Melinda David" userId="e1a0bfa8404b537a" providerId="LiveId" clId="{C783457A-D0DE-453D-B032-1DB6240ED290}" dt="2020-06-19T13:56:52.442" v="1132" actId="26606"/>
          <ac:spMkLst>
            <pc:docMk/>
            <pc:sldMk cId="2443369085" sldId="273"/>
            <ac:spMk id="135" creationId="{A65AC7D1-EAA9-48F5-B509-60A7F50BF703}"/>
          </ac:spMkLst>
        </pc:spChg>
        <pc:spChg chg="add del">
          <ac:chgData name="Melinda David" userId="e1a0bfa8404b537a" providerId="LiveId" clId="{C783457A-D0DE-453D-B032-1DB6240ED290}" dt="2020-06-19T13:56:52.442" v="1132" actId="26606"/>
          <ac:spMkLst>
            <pc:docMk/>
            <pc:sldMk cId="2443369085" sldId="273"/>
            <ac:spMk id="137" creationId="{D6320AF9-619A-4175-865B-5663E1AEF4C5}"/>
          </ac:spMkLst>
        </pc:spChg>
        <pc:spChg chg="add del">
          <ac:chgData name="Melinda David" userId="e1a0bfa8404b537a" providerId="LiveId" clId="{C783457A-D0DE-453D-B032-1DB6240ED290}" dt="2020-06-19T13:56:52.442" v="1132" actId="26606"/>
          <ac:spMkLst>
            <pc:docMk/>
            <pc:sldMk cId="2443369085" sldId="273"/>
            <ac:spMk id="143" creationId="{7E018740-5C2B-4A41-AC1A-7E68D1EC1954}"/>
          </ac:spMkLst>
        </pc:spChg>
        <pc:spChg chg="add del">
          <ac:chgData name="Melinda David" userId="e1a0bfa8404b537a" providerId="LiveId" clId="{C783457A-D0DE-453D-B032-1DB6240ED290}" dt="2020-06-19T13:56:52.442" v="1132" actId="26606"/>
          <ac:spMkLst>
            <pc:docMk/>
            <pc:sldMk cId="2443369085" sldId="273"/>
            <ac:spMk id="145" creationId="{166F75A4-C475-4941-8EE2-B80A06A2C1BB}"/>
          </ac:spMkLst>
        </pc:spChg>
        <pc:spChg chg="add del">
          <ac:chgData name="Melinda David" userId="e1a0bfa8404b537a" providerId="LiveId" clId="{C783457A-D0DE-453D-B032-1DB6240ED290}" dt="2020-06-19T13:56:52.442" v="1132" actId="26606"/>
          <ac:spMkLst>
            <pc:docMk/>
            <pc:sldMk cId="2443369085" sldId="273"/>
            <ac:spMk id="147" creationId="{A032553A-72E8-4B0D-8405-FF9771C9AF05}"/>
          </ac:spMkLst>
        </pc:spChg>
        <pc:spChg chg="add del">
          <ac:chgData name="Melinda David" userId="e1a0bfa8404b537a" providerId="LiveId" clId="{C783457A-D0DE-453D-B032-1DB6240ED290}" dt="2020-06-19T13:56:52.442" v="1132" actId="26606"/>
          <ac:spMkLst>
            <pc:docMk/>
            <pc:sldMk cId="2443369085" sldId="273"/>
            <ac:spMk id="149" creationId="{765800AC-C3B9-498E-87BC-29FAE4C76B21}"/>
          </ac:spMkLst>
        </pc:spChg>
        <pc:spChg chg="add del">
          <ac:chgData name="Melinda David" userId="e1a0bfa8404b537a" providerId="LiveId" clId="{C783457A-D0DE-453D-B032-1DB6240ED290}" dt="2020-06-19T13:56:52.442" v="1132" actId="26606"/>
          <ac:spMkLst>
            <pc:docMk/>
            <pc:sldMk cId="2443369085" sldId="273"/>
            <ac:spMk id="151" creationId="{1F9D6ACB-2FF4-49F9-978A-E0D5327FC635}"/>
          </ac:spMkLst>
        </pc:spChg>
        <pc:spChg chg="add del">
          <ac:chgData name="Melinda David" userId="e1a0bfa8404b537a" providerId="LiveId" clId="{C783457A-D0DE-453D-B032-1DB6240ED290}" dt="2020-06-19T13:56:52.442" v="1132" actId="26606"/>
          <ac:spMkLst>
            <pc:docMk/>
            <pc:sldMk cId="2443369085" sldId="273"/>
            <ac:spMk id="153" creationId="{A5EC319D-0FEA-4B95-A3EA-01E35672C95B}"/>
          </ac:spMkLst>
        </pc:spChg>
        <pc:spChg chg="add del">
          <ac:chgData name="Melinda David" userId="e1a0bfa8404b537a" providerId="LiveId" clId="{C783457A-D0DE-453D-B032-1DB6240ED290}" dt="2020-06-19T13:56:56.035" v="1134" actId="26606"/>
          <ac:spMkLst>
            <pc:docMk/>
            <pc:sldMk cId="2443369085" sldId="273"/>
            <ac:spMk id="5124" creationId="{3BCB5F6A-9EB0-40B0-9D13-3023E9A20508}"/>
          </ac:spMkLst>
        </pc:spChg>
        <pc:picChg chg="add mod">
          <ac:chgData name="Melinda David" userId="e1a0bfa8404b537a" providerId="LiveId" clId="{C783457A-D0DE-453D-B032-1DB6240ED290}" dt="2020-06-19T13:57:06.645" v="1140" actId="14100"/>
          <ac:picMkLst>
            <pc:docMk/>
            <pc:sldMk cId="2443369085" sldId="273"/>
            <ac:picMk id="5122" creationId="{7F1529F9-37E3-4979-9FC6-63D3E5458094}"/>
          </ac:picMkLst>
        </pc:picChg>
        <pc:cxnChg chg="add del">
          <ac:chgData name="Melinda David" userId="e1a0bfa8404b537a" providerId="LiveId" clId="{C783457A-D0DE-453D-B032-1DB6240ED290}" dt="2020-06-19T13:56:52.442" v="1132" actId="26606"/>
          <ac:cxnSpMkLst>
            <pc:docMk/>
            <pc:sldMk cId="2443369085" sldId="273"/>
            <ac:cxnSpMk id="139" creationId="{063B6EC6-D752-4EE7-908B-F8F19E8C7FEA}"/>
          </ac:cxnSpMkLst>
        </pc:cxnChg>
        <pc:cxnChg chg="add del">
          <ac:chgData name="Melinda David" userId="e1a0bfa8404b537a" providerId="LiveId" clId="{C783457A-D0DE-453D-B032-1DB6240ED290}" dt="2020-06-19T13:56:52.442" v="1132" actId="26606"/>
          <ac:cxnSpMkLst>
            <pc:docMk/>
            <pc:sldMk cId="2443369085" sldId="273"/>
            <ac:cxnSpMk id="141" creationId="{EFECD4E8-AD3E-4228-82A2-9461958EA94D}"/>
          </ac:cxnSpMkLst>
        </pc:cxnChg>
      </pc:sldChg>
      <pc:sldChg chg="addSp delSp modSp new mod">
        <pc:chgData name="Melinda David" userId="e1a0bfa8404b537a" providerId="LiveId" clId="{C783457A-D0DE-453D-B032-1DB6240ED290}" dt="2020-06-25T19:31:59.133" v="8276" actId="20577"/>
        <pc:sldMkLst>
          <pc:docMk/>
          <pc:sldMk cId="3771074466" sldId="274"/>
        </pc:sldMkLst>
        <pc:spChg chg="mod">
          <ac:chgData name="Melinda David" userId="e1a0bfa8404b537a" providerId="LiveId" clId="{C783457A-D0DE-453D-B032-1DB6240ED290}" dt="2020-06-18T21:16:22.043" v="192" actId="122"/>
          <ac:spMkLst>
            <pc:docMk/>
            <pc:sldMk cId="3771074466" sldId="274"/>
            <ac:spMk id="2" creationId="{E61407F5-B3F6-4C39-B203-387EB7EF5318}"/>
          </ac:spMkLst>
        </pc:spChg>
        <pc:spChg chg="mod">
          <ac:chgData name="Melinda David" userId="e1a0bfa8404b537a" providerId="LiveId" clId="{C783457A-D0DE-453D-B032-1DB6240ED290}" dt="2020-06-25T19:31:59.133" v="8276" actId="20577"/>
          <ac:spMkLst>
            <pc:docMk/>
            <pc:sldMk cId="3771074466" sldId="274"/>
            <ac:spMk id="3" creationId="{A18D9EE8-5729-4339-91A1-B71FCC9382F7}"/>
          </ac:spMkLst>
        </pc:spChg>
        <pc:spChg chg="add mod">
          <ac:chgData name="Melinda David" userId="e1a0bfa8404b537a" providerId="LiveId" clId="{C783457A-D0DE-453D-B032-1DB6240ED290}" dt="2020-06-19T12:57:45.486" v="1083" actId="207"/>
          <ac:spMkLst>
            <pc:docMk/>
            <pc:sldMk cId="3771074466" sldId="274"/>
            <ac:spMk id="6" creationId="{13119DBA-18A3-4921-8B85-30CA4271FC70}"/>
          </ac:spMkLst>
        </pc:spChg>
        <pc:picChg chg="add mod">
          <ac:chgData name="Melinda David" userId="e1a0bfa8404b537a" providerId="LiveId" clId="{C783457A-D0DE-453D-B032-1DB6240ED290}" dt="2020-06-19T12:53:40.090" v="1054" actId="1076"/>
          <ac:picMkLst>
            <pc:docMk/>
            <pc:sldMk cId="3771074466" sldId="274"/>
            <ac:picMk id="5" creationId="{2D5335B1-381F-44FA-8E2B-9DFAC065D341}"/>
          </ac:picMkLst>
        </pc:picChg>
        <pc:picChg chg="add mod">
          <ac:chgData name="Melinda David" userId="e1a0bfa8404b537a" providerId="LiveId" clId="{C783457A-D0DE-453D-B032-1DB6240ED290}" dt="2020-06-19T12:57:54.580" v="1085" actId="1076"/>
          <ac:picMkLst>
            <pc:docMk/>
            <pc:sldMk cId="3771074466" sldId="274"/>
            <ac:picMk id="8" creationId="{E3CD52D9-D627-41B6-BD22-A26ED7531B2E}"/>
          </ac:picMkLst>
        </pc:picChg>
        <pc:picChg chg="add mod">
          <ac:chgData name="Melinda David" userId="e1a0bfa8404b537a" providerId="LiveId" clId="{C783457A-D0DE-453D-B032-1DB6240ED290}" dt="2020-06-19T12:47:49.622" v="1045" actId="1076"/>
          <ac:picMkLst>
            <pc:docMk/>
            <pc:sldMk cId="3771074466" sldId="274"/>
            <ac:picMk id="2050" creationId="{E0DF570D-1161-4911-A362-777DE818620E}"/>
          </ac:picMkLst>
        </pc:picChg>
        <pc:picChg chg="add del mod">
          <ac:chgData name="Melinda David" userId="e1a0bfa8404b537a" providerId="LiveId" clId="{C783457A-D0DE-453D-B032-1DB6240ED290}" dt="2020-06-19T12:49:46.451" v="1048" actId="478"/>
          <ac:picMkLst>
            <pc:docMk/>
            <pc:sldMk cId="3771074466" sldId="274"/>
            <ac:picMk id="2052" creationId="{9CAA314F-D52C-4884-8BB9-58DE71D15A16}"/>
          </ac:picMkLst>
        </pc:picChg>
      </pc:sldChg>
      <pc:sldChg chg="addSp modSp new mod">
        <pc:chgData name="Melinda David" userId="e1a0bfa8404b537a" providerId="LiveId" clId="{C783457A-D0DE-453D-B032-1DB6240ED290}" dt="2020-06-25T19:32:11.661" v="8295" actId="20577"/>
        <pc:sldMkLst>
          <pc:docMk/>
          <pc:sldMk cId="3291548852" sldId="275"/>
        </pc:sldMkLst>
        <pc:spChg chg="mod">
          <ac:chgData name="Melinda David" userId="e1a0bfa8404b537a" providerId="LiveId" clId="{C783457A-D0DE-453D-B032-1DB6240ED290}" dt="2020-06-25T19:32:11.661" v="8295" actId="20577"/>
          <ac:spMkLst>
            <pc:docMk/>
            <pc:sldMk cId="3291548852" sldId="275"/>
            <ac:spMk id="2" creationId="{943A18DB-8646-44A0-9453-5BF8A5D2E22E}"/>
          </ac:spMkLst>
        </pc:spChg>
        <pc:spChg chg="mod">
          <ac:chgData name="Melinda David" userId="e1a0bfa8404b537a" providerId="LiveId" clId="{C783457A-D0DE-453D-B032-1DB6240ED290}" dt="2020-06-25T19:32:03.730" v="8277" actId="20577"/>
          <ac:spMkLst>
            <pc:docMk/>
            <pc:sldMk cId="3291548852" sldId="275"/>
            <ac:spMk id="3" creationId="{47ABB109-81B9-4516-87B3-513640FE6993}"/>
          </ac:spMkLst>
        </pc:spChg>
        <pc:spChg chg="add mod">
          <ac:chgData name="Melinda David" userId="e1a0bfa8404b537a" providerId="LiveId" clId="{C783457A-D0DE-453D-B032-1DB6240ED290}" dt="2020-06-19T12:58:13.657" v="1090" actId="207"/>
          <ac:spMkLst>
            <pc:docMk/>
            <pc:sldMk cId="3291548852" sldId="275"/>
            <ac:spMk id="5" creationId="{7DB640DD-FAEA-41E0-B327-2D5D8D51ED24}"/>
          </ac:spMkLst>
        </pc:spChg>
        <pc:picChg chg="add mod">
          <ac:chgData name="Melinda David" userId="e1a0bfa8404b537a" providerId="LiveId" clId="{C783457A-D0DE-453D-B032-1DB6240ED290}" dt="2020-06-19T12:57:58.721" v="1086"/>
          <ac:picMkLst>
            <pc:docMk/>
            <pc:sldMk cId="3291548852" sldId="275"/>
            <ac:picMk id="4" creationId="{4A4C1BAF-5354-4DDF-98F6-E9411091B816}"/>
          </ac:picMkLst>
        </pc:picChg>
        <pc:picChg chg="add mod modCrop">
          <ac:chgData name="Melinda David" userId="e1a0bfa8404b537a" providerId="LiveId" clId="{C783457A-D0DE-453D-B032-1DB6240ED290}" dt="2020-06-19T13:02:45.506" v="1096" actId="14100"/>
          <ac:picMkLst>
            <pc:docMk/>
            <pc:sldMk cId="3291548852" sldId="275"/>
            <ac:picMk id="7" creationId="{0A558ADC-3277-49AF-857C-4C0F5E8AE4FC}"/>
          </ac:picMkLst>
        </pc:picChg>
        <pc:picChg chg="add mod">
          <ac:chgData name="Melinda David" userId="e1a0bfa8404b537a" providerId="LiveId" clId="{C783457A-D0DE-453D-B032-1DB6240ED290}" dt="2020-06-19T13:04:33.187" v="1101" actId="14100"/>
          <ac:picMkLst>
            <pc:docMk/>
            <pc:sldMk cId="3291548852" sldId="275"/>
            <ac:picMk id="3074" creationId="{D6F92913-7949-4503-8D54-ABCABC8A8A5E}"/>
          </ac:picMkLst>
        </pc:picChg>
        <pc:picChg chg="add mod">
          <ac:chgData name="Melinda David" userId="e1a0bfa8404b537a" providerId="LiveId" clId="{C783457A-D0DE-453D-B032-1DB6240ED290}" dt="2020-06-19T13:05:39.870" v="1104" actId="1076"/>
          <ac:picMkLst>
            <pc:docMk/>
            <pc:sldMk cId="3291548852" sldId="275"/>
            <ac:picMk id="3076" creationId="{B1341BEC-20EC-406A-841D-1CDEBA044A5E}"/>
          </ac:picMkLst>
        </pc:picChg>
      </pc:sldChg>
      <pc:sldChg chg="new del">
        <pc:chgData name="Melinda David" userId="e1a0bfa8404b537a" providerId="LiveId" clId="{C783457A-D0DE-453D-B032-1DB6240ED290}" dt="2020-06-18T20:57:45.656" v="89" actId="2696"/>
        <pc:sldMkLst>
          <pc:docMk/>
          <pc:sldMk cId="460244352" sldId="276"/>
        </pc:sldMkLst>
      </pc:sldChg>
      <pc:sldChg chg="addSp delSp modSp new mod">
        <pc:chgData name="Melinda David" userId="e1a0bfa8404b537a" providerId="LiveId" clId="{C783457A-D0DE-453D-B032-1DB6240ED290}" dt="2020-06-25T19:31:53.159" v="8275" actId="20577"/>
        <pc:sldMkLst>
          <pc:docMk/>
          <pc:sldMk cId="1533887992" sldId="276"/>
        </pc:sldMkLst>
        <pc:spChg chg="mod">
          <ac:chgData name="Melinda David" userId="e1a0bfa8404b537a" providerId="LiveId" clId="{C783457A-D0DE-453D-B032-1DB6240ED290}" dt="2020-06-23T12:37:39.495" v="3361" actId="1076"/>
          <ac:spMkLst>
            <pc:docMk/>
            <pc:sldMk cId="1533887992" sldId="276"/>
            <ac:spMk id="2" creationId="{FC0BA2C9-E642-4510-91C4-0676FF535C66}"/>
          </ac:spMkLst>
        </pc:spChg>
        <pc:spChg chg="mod">
          <ac:chgData name="Melinda David" userId="e1a0bfa8404b537a" providerId="LiveId" clId="{C783457A-D0DE-453D-B032-1DB6240ED290}" dt="2020-06-25T19:31:53.159" v="8275" actId="20577"/>
          <ac:spMkLst>
            <pc:docMk/>
            <pc:sldMk cId="1533887992" sldId="276"/>
            <ac:spMk id="3" creationId="{8970A63C-DC41-4CFE-B597-8558BE164134}"/>
          </ac:spMkLst>
        </pc:spChg>
        <pc:spChg chg="add mod">
          <ac:chgData name="Melinda David" userId="e1a0bfa8404b537a" providerId="LiveId" clId="{C783457A-D0DE-453D-B032-1DB6240ED290}" dt="2020-06-19T12:57:19.440" v="1077" actId="1076"/>
          <ac:spMkLst>
            <pc:docMk/>
            <pc:sldMk cId="1533887992" sldId="276"/>
            <ac:spMk id="8" creationId="{CEBC7D6F-79CD-4F27-B966-33B2F3B6C116}"/>
          </ac:spMkLst>
        </pc:spChg>
        <pc:spChg chg="add mod">
          <ac:chgData name="Melinda David" userId="e1a0bfa8404b537a" providerId="LiveId" clId="{C783457A-D0DE-453D-B032-1DB6240ED290}" dt="2020-06-19T12:57:11.236" v="1075" actId="14100"/>
          <ac:spMkLst>
            <pc:docMk/>
            <pc:sldMk cId="1533887992" sldId="276"/>
            <ac:spMk id="13" creationId="{086D1CEB-1BAE-4165-A42B-EB3DEAAF83EB}"/>
          </ac:spMkLst>
        </pc:spChg>
        <pc:picChg chg="add del mod">
          <ac:chgData name="Melinda David" userId="e1a0bfa8404b537a" providerId="LiveId" clId="{C783457A-D0DE-453D-B032-1DB6240ED290}" dt="2020-06-19T12:41:56.386" v="1024" actId="478"/>
          <ac:picMkLst>
            <pc:docMk/>
            <pc:sldMk cId="1533887992" sldId="276"/>
            <ac:picMk id="5" creationId="{C8A30D7D-88BB-4383-B338-252DAA1BB025}"/>
          </ac:picMkLst>
        </pc:picChg>
        <pc:picChg chg="add mod">
          <ac:chgData name="Melinda David" userId="e1a0bfa8404b537a" providerId="LiveId" clId="{C783457A-D0DE-453D-B032-1DB6240ED290}" dt="2020-06-19T12:57:13.705" v="1076" actId="1076"/>
          <ac:picMkLst>
            <pc:docMk/>
            <pc:sldMk cId="1533887992" sldId="276"/>
            <ac:picMk id="7" creationId="{09CB685E-7BC6-4F2F-A7C9-239ABB557B7E}"/>
          </ac:picMkLst>
        </pc:picChg>
        <pc:picChg chg="add mod">
          <ac:chgData name="Melinda David" userId="e1a0bfa8404b537a" providerId="LiveId" clId="{C783457A-D0DE-453D-B032-1DB6240ED290}" dt="2020-06-19T12:45:53.353" v="1038" actId="1076"/>
          <ac:picMkLst>
            <pc:docMk/>
            <pc:sldMk cId="1533887992" sldId="276"/>
            <ac:picMk id="1026" creationId="{A937E485-8B0B-434F-BB00-C0F99940CFEE}"/>
          </ac:picMkLst>
        </pc:picChg>
        <pc:picChg chg="add mod">
          <ac:chgData name="Melinda David" userId="e1a0bfa8404b537a" providerId="LiveId" clId="{C783457A-D0DE-453D-B032-1DB6240ED290}" dt="2020-06-19T12:56:22.856" v="1062" actId="1076"/>
          <ac:picMkLst>
            <pc:docMk/>
            <pc:sldMk cId="1533887992" sldId="276"/>
            <ac:picMk id="1028" creationId="{B99FF3D4-3306-41E7-93ED-DBC1DFD12E62}"/>
          </ac:picMkLst>
        </pc:picChg>
        <pc:picChg chg="add mod">
          <ac:chgData name="Melinda David" userId="e1a0bfa8404b537a" providerId="LiveId" clId="{C783457A-D0DE-453D-B032-1DB6240ED290}" dt="2020-06-19T12:56:19.856" v="1061" actId="1076"/>
          <ac:picMkLst>
            <pc:docMk/>
            <pc:sldMk cId="1533887992" sldId="276"/>
            <ac:picMk id="1030" creationId="{80E17F5E-E24B-408B-A46B-5E9743EEF455}"/>
          </ac:picMkLst>
        </pc:picChg>
        <pc:picChg chg="add mod">
          <ac:chgData name="Melinda David" userId="e1a0bfa8404b537a" providerId="LiveId" clId="{C783457A-D0DE-453D-B032-1DB6240ED290}" dt="2020-06-19T12:45:57.884" v="1041" actId="1076"/>
          <ac:picMkLst>
            <pc:docMk/>
            <pc:sldMk cId="1533887992" sldId="276"/>
            <ac:picMk id="1032" creationId="{5FD69032-80B4-43CB-9EA9-48550BC2E67B}"/>
          </ac:picMkLst>
        </pc:picChg>
      </pc:sldChg>
      <pc:sldChg chg="addSp delSp modSp new mod delAnim modAnim">
        <pc:chgData name="Melinda David" userId="e1a0bfa8404b537a" providerId="LiveId" clId="{C783457A-D0DE-453D-B032-1DB6240ED290}" dt="2020-07-03T13:32:41.377" v="10275" actId="14100"/>
        <pc:sldMkLst>
          <pc:docMk/>
          <pc:sldMk cId="1519472546" sldId="277"/>
        </pc:sldMkLst>
        <pc:spChg chg="mod">
          <ac:chgData name="Melinda David" userId="e1a0bfa8404b537a" providerId="LiveId" clId="{C783457A-D0DE-453D-B032-1DB6240ED290}" dt="2020-07-02T20:50:03.048" v="10146" actId="20577"/>
          <ac:spMkLst>
            <pc:docMk/>
            <pc:sldMk cId="1519472546" sldId="277"/>
            <ac:spMk id="2" creationId="{CD32C1FC-B350-4877-9E98-11146307B43B}"/>
          </ac:spMkLst>
        </pc:spChg>
        <pc:spChg chg="del">
          <ac:chgData name="Melinda David" userId="e1a0bfa8404b537a" providerId="LiveId" clId="{C783457A-D0DE-453D-B032-1DB6240ED290}" dt="2020-06-23T13:37:22.871" v="6177"/>
          <ac:spMkLst>
            <pc:docMk/>
            <pc:sldMk cId="1519472546" sldId="277"/>
            <ac:spMk id="3" creationId="{A425A469-7170-4373-8AF8-CCC77F160D67}"/>
          </ac:spMkLst>
        </pc:spChg>
        <pc:spChg chg="add mod">
          <ac:chgData name="Melinda David" userId="e1a0bfa8404b537a" providerId="LiveId" clId="{C783457A-D0DE-453D-B032-1DB6240ED290}" dt="2020-07-03T13:32:37.985" v="10274" actId="1076"/>
          <ac:spMkLst>
            <pc:docMk/>
            <pc:sldMk cId="1519472546" sldId="277"/>
            <ac:spMk id="4" creationId="{9B411719-A32F-466A-8E50-BF1B13AA73E8}"/>
          </ac:spMkLst>
        </pc:spChg>
        <pc:spChg chg="add del mod">
          <ac:chgData name="Melinda David" userId="e1a0bfa8404b537a" providerId="LiveId" clId="{C783457A-D0DE-453D-B032-1DB6240ED290}" dt="2020-06-23T13:38:23.341" v="6234" actId="478"/>
          <ac:spMkLst>
            <pc:docMk/>
            <pc:sldMk cId="1519472546" sldId="277"/>
            <ac:spMk id="4" creationId="{E13B5410-0B6E-49F3-B1A3-E0B917B613B5}"/>
          </ac:spMkLst>
        </pc:spChg>
        <pc:spChg chg="add del mod">
          <ac:chgData name="Melinda David" userId="e1a0bfa8404b537a" providerId="LiveId" clId="{C783457A-D0DE-453D-B032-1DB6240ED290}" dt="2020-06-24T19:28:30.212" v="7885"/>
          <ac:spMkLst>
            <pc:docMk/>
            <pc:sldMk cId="1519472546" sldId="277"/>
            <ac:spMk id="5" creationId="{2A63F441-3DFE-4A87-B9AC-94E38E1636C4}"/>
          </ac:spMkLst>
        </pc:spChg>
        <pc:spChg chg="add mod">
          <ac:chgData name="Melinda David" userId="e1a0bfa8404b537a" providerId="LiveId" clId="{C783457A-D0DE-453D-B032-1DB6240ED290}" dt="2020-07-03T13:32:41.377" v="10275" actId="14100"/>
          <ac:spMkLst>
            <pc:docMk/>
            <pc:sldMk cId="1519472546" sldId="277"/>
            <ac:spMk id="6" creationId="{C876068E-5AB4-47F8-9F8A-B8477B4C2441}"/>
          </ac:spMkLst>
        </pc:spChg>
        <pc:spChg chg="add del mod">
          <ac:chgData name="Melinda David" userId="e1a0bfa8404b537a" providerId="LiveId" clId="{C783457A-D0DE-453D-B032-1DB6240ED290}" dt="2020-07-02T20:49:11.139" v="10107"/>
          <ac:spMkLst>
            <pc:docMk/>
            <pc:sldMk cId="1519472546" sldId="277"/>
            <ac:spMk id="7" creationId="{5F1C36A0-4507-4791-B024-B62721778561}"/>
          </ac:spMkLst>
        </pc:spChg>
        <pc:spChg chg="add mod">
          <ac:chgData name="Melinda David" userId="e1a0bfa8404b537a" providerId="LiveId" clId="{C783457A-D0DE-453D-B032-1DB6240ED290}" dt="2020-07-02T20:50:21.379" v="10151" actId="1076"/>
          <ac:spMkLst>
            <pc:docMk/>
            <pc:sldMk cId="1519472546" sldId="277"/>
            <ac:spMk id="8" creationId="{43A04394-4AD4-488E-9DE8-C063E4D1D525}"/>
          </ac:spMkLst>
        </pc:spChg>
        <pc:picChg chg="add del mod">
          <ac:chgData name="Melinda David" userId="e1a0bfa8404b537a" providerId="LiveId" clId="{C783457A-D0DE-453D-B032-1DB6240ED290}" dt="2020-07-02T19:03:06.025" v="10014" actId="478"/>
          <ac:picMkLst>
            <pc:docMk/>
            <pc:sldMk cId="1519472546" sldId="277"/>
            <ac:picMk id="3" creationId="{6AD0A1ED-E4E0-4EDB-A00D-C75D91FAE96C}"/>
          </ac:picMkLst>
        </pc:picChg>
        <pc:picChg chg="add mod">
          <ac:chgData name="Melinda David" userId="e1a0bfa8404b537a" providerId="LiveId" clId="{C783457A-D0DE-453D-B032-1DB6240ED290}" dt="2020-07-03T13:31:04.513" v="10243" actId="1076"/>
          <ac:picMkLst>
            <pc:docMk/>
            <pc:sldMk cId="1519472546" sldId="277"/>
            <ac:picMk id="3" creationId="{962DDF1F-1814-4202-8E02-CE960E07C9F8}"/>
          </ac:picMkLst>
        </pc:picChg>
        <pc:picChg chg="add del mod">
          <ac:chgData name="Melinda David" userId="e1a0bfa8404b537a" providerId="LiveId" clId="{C783457A-D0DE-453D-B032-1DB6240ED290}" dt="2020-06-25T20:39:38.633" v="8760" actId="478"/>
          <ac:picMkLst>
            <pc:docMk/>
            <pc:sldMk cId="1519472546" sldId="277"/>
            <ac:picMk id="3" creationId="{97EA38B9-A1AE-486A-966A-A47D1295FA0F}"/>
          </ac:picMkLst>
        </pc:picChg>
        <pc:picChg chg="add del mod">
          <ac:chgData name="Melinda David" userId="e1a0bfa8404b537a" providerId="LiveId" clId="{C783457A-D0DE-453D-B032-1DB6240ED290}" dt="2020-07-02T19:01:12.692" v="10001" actId="478"/>
          <ac:picMkLst>
            <pc:docMk/>
            <pc:sldMk cId="1519472546" sldId="277"/>
            <ac:picMk id="4" creationId="{1EC9039A-872D-49C0-9245-8391A5DB2FF6}"/>
          </ac:picMkLst>
        </pc:picChg>
        <pc:picChg chg="add del mod">
          <ac:chgData name="Melinda David" userId="e1a0bfa8404b537a" providerId="LiveId" clId="{C783457A-D0DE-453D-B032-1DB6240ED290}" dt="2020-06-24T19:28:35.232" v="7887" actId="478"/>
          <ac:picMkLst>
            <pc:docMk/>
            <pc:sldMk cId="1519472546" sldId="277"/>
            <ac:picMk id="4" creationId="{D4458606-F43C-4182-8521-00C0F6776D0E}"/>
          </ac:picMkLst>
        </pc:picChg>
        <pc:picChg chg="add del mod">
          <ac:chgData name="Melinda David" userId="e1a0bfa8404b537a" providerId="LiveId" clId="{C783457A-D0DE-453D-B032-1DB6240ED290}" dt="2020-07-03T13:29:49.973" v="10228" actId="478"/>
          <ac:picMkLst>
            <pc:docMk/>
            <pc:sldMk cId="1519472546" sldId="277"/>
            <ac:picMk id="5" creationId="{4E7821FF-4DF9-4D34-9FF5-C849011CD18D}"/>
          </ac:picMkLst>
        </pc:picChg>
      </pc:sldChg>
      <pc:sldChg chg="delSp modSp new del mod">
        <pc:chgData name="Melinda David" userId="e1a0bfa8404b537a" providerId="LiveId" clId="{C783457A-D0DE-453D-B032-1DB6240ED290}" dt="2020-06-22T19:25:01.490" v="1795" actId="2696"/>
        <pc:sldMkLst>
          <pc:docMk/>
          <pc:sldMk cId="1694164055" sldId="277"/>
        </pc:sldMkLst>
        <pc:spChg chg="del">
          <ac:chgData name="Melinda David" userId="e1a0bfa8404b537a" providerId="LiveId" clId="{C783457A-D0DE-453D-B032-1DB6240ED290}" dt="2020-06-22T12:51:14.688" v="1514" actId="478"/>
          <ac:spMkLst>
            <pc:docMk/>
            <pc:sldMk cId="1694164055" sldId="277"/>
            <ac:spMk id="2" creationId="{701A0E4C-09B8-4B8A-9416-278854D79F0E}"/>
          </ac:spMkLst>
        </pc:spChg>
        <pc:spChg chg="mod">
          <ac:chgData name="Melinda David" userId="e1a0bfa8404b537a" providerId="LiveId" clId="{C783457A-D0DE-453D-B032-1DB6240ED290}" dt="2020-06-22T12:52:17.219" v="1557" actId="14100"/>
          <ac:spMkLst>
            <pc:docMk/>
            <pc:sldMk cId="1694164055" sldId="277"/>
            <ac:spMk id="3" creationId="{6B5133C9-6C6C-4D51-B943-96BF6DD9DD55}"/>
          </ac:spMkLst>
        </pc:spChg>
      </pc:sldChg>
      <pc:sldChg chg="modSp new mod">
        <pc:chgData name="Melinda David" userId="e1a0bfa8404b537a" providerId="LiveId" clId="{C783457A-D0DE-453D-B032-1DB6240ED290}" dt="2020-06-29T19:48:46.647" v="9587" actId="113"/>
        <pc:sldMkLst>
          <pc:docMk/>
          <pc:sldMk cId="3662180350" sldId="278"/>
        </pc:sldMkLst>
        <pc:spChg chg="mod">
          <ac:chgData name="Melinda David" userId="e1a0bfa8404b537a" providerId="LiveId" clId="{C783457A-D0DE-453D-B032-1DB6240ED290}" dt="2020-06-22T20:42:50.348" v="2232" actId="20577"/>
          <ac:spMkLst>
            <pc:docMk/>
            <pc:sldMk cId="3662180350" sldId="278"/>
            <ac:spMk id="2" creationId="{42CA15F4-7C94-4741-9062-B80DC0E8F754}"/>
          </ac:spMkLst>
        </pc:spChg>
        <pc:spChg chg="mod">
          <ac:chgData name="Melinda David" userId="e1a0bfa8404b537a" providerId="LiveId" clId="{C783457A-D0DE-453D-B032-1DB6240ED290}" dt="2020-06-29T19:48:46.647" v="9587" actId="113"/>
          <ac:spMkLst>
            <pc:docMk/>
            <pc:sldMk cId="3662180350" sldId="278"/>
            <ac:spMk id="3" creationId="{B3DA1373-3004-4E6B-B8DD-C018DB75886C}"/>
          </ac:spMkLst>
        </pc:spChg>
      </pc:sldChg>
      <pc:sldChg chg="addSp modSp new mod">
        <pc:chgData name="Melinda David" userId="e1a0bfa8404b537a" providerId="LiveId" clId="{C783457A-D0DE-453D-B032-1DB6240ED290}" dt="2020-06-30T16:43:49.847" v="9901" actId="313"/>
        <pc:sldMkLst>
          <pc:docMk/>
          <pc:sldMk cId="2132424545" sldId="279"/>
        </pc:sldMkLst>
        <pc:spChg chg="mod">
          <ac:chgData name="Melinda David" userId="e1a0bfa8404b537a" providerId="LiveId" clId="{C783457A-D0DE-453D-B032-1DB6240ED290}" dt="2020-06-30T16:43:49.847" v="9901" actId="313"/>
          <ac:spMkLst>
            <pc:docMk/>
            <pc:sldMk cId="2132424545" sldId="279"/>
            <ac:spMk id="2" creationId="{34475310-D62F-48A5-A60C-5B75C6DB8B0D}"/>
          </ac:spMkLst>
        </pc:spChg>
        <pc:spChg chg="mod">
          <ac:chgData name="Melinda David" userId="e1a0bfa8404b537a" providerId="LiveId" clId="{C783457A-D0DE-453D-B032-1DB6240ED290}" dt="2020-06-29T21:18:27.750" v="9759" actId="20577"/>
          <ac:spMkLst>
            <pc:docMk/>
            <pc:sldMk cId="2132424545" sldId="279"/>
            <ac:spMk id="3" creationId="{1E440AD0-85FC-415D-B372-F33E833EB037}"/>
          </ac:spMkLst>
        </pc:spChg>
        <pc:picChg chg="add mod">
          <ac:chgData name="Melinda David" userId="e1a0bfa8404b537a" providerId="LiveId" clId="{C783457A-D0DE-453D-B032-1DB6240ED290}" dt="2020-06-22T21:48:21.139" v="3349" actId="1076"/>
          <ac:picMkLst>
            <pc:docMk/>
            <pc:sldMk cId="2132424545" sldId="279"/>
            <ac:picMk id="1026" creationId="{820E979A-6AB9-40BE-9738-093FC3AD6B92}"/>
          </ac:picMkLst>
        </pc:picChg>
      </pc:sldChg>
      <pc:sldChg chg="addSp delSp modSp new mod">
        <pc:chgData name="Melinda David" userId="e1a0bfa8404b537a" providerId="LiveId" clId="{C783457A-D0DE-453D-B032-1DB6240ED290}" dt="2020-06-29T21:04:22.002" v="9737" actId="1076"/>
        <pc:sldMkLst>
          <pc:docMk/>
          <pc:sldMk cId="1438228208" sldId="280"/>
        </pc:sldMkLst>
        <pc:spChg chg="mod">
          <ac:chgData name="Melinda David" userId="e1a0bfa8404b537a" providerId="LiveId" clId="{C783457A-D0DE-453D-B032-1DB6240ED290}" dt="2020-06-23T12:44:12.995" v="3410" actId="122"/>
          <ac:spMkLst>
            <pc:docMk/>
            <pc:sldMk cId="1438228208" sldId="280"/>
            <ac:spMk id="2" creationId="{0CD6BE89-DB7C-48A9-9504-3263771D408A}"/>
          </ac:spMkLst>
        </pc:spChg>
        <pc:spChg chg="mod">
          <ac:chgData name="Melinda David" userId="e1a0bfa8404b537a" providerId="LiveId" clId="{C783457A-D0DE-453D-B032-1DB6240ED290}" dt="2020-06-29T21:04:22.002" v="9737" actId="1076"/>
          <ac:spMkLst>
            <pc:docMk/>
            <pc:sldMk cId="1438228208" sldId="280"/>
            <ac:spMk id="3" creationId="{DCAA8BCB-1E95-40E4-A4FB-29985F511D30}"/>
          </ac:spMkLst>
        </pc:spChg>
        <pc:picChg chg="add mod">
          <ac:chgData name="Melinda David" userId="e1a0bfa8404b537a" providerId="LiveId" clId="{C783457A-D0DE-453D-B032-1DB6240ED290}" dt="2020-06-24T20:02:42.122" v="7934" actId="14100"/>
          <ac:picMkLst>
            <pc:docMk/>
            <pc:sldMk cId="1438228208" sldId="280"/>
            <ac:picMk id="2050" creationId="{E4230D3F-225C-4120-9040-5111B7D4FDFA}"/>
          </ac:picMkLst>
        </pc:picChg>
        <pc:picChg chg="add del mod">
          <ac:chgData name="Melinda David" userId="e1a0bfa8404b537a" providerId="LiveId" clId="{C783457A-D0DE-453D-B032-1DB6240ED290}" dt="2020-06-24T20:02:34.475" v="7931" actId="478"/>
          <ac:picMkLst>
            <pc:docMk/>
            <pc:sldMk cId="1438228208" sldId="280"/>
            <ac:picMk id="2052" creationId="{3113804D-1644-49BC-B6B9-A789DC662874}"/>
          </ac:picMkLst>
        </pc:picChg>
      </pc:sldChg>
      <pc:sldChg chg="addSp modSp new mod">
        <pc:chgData name="Melinda David" userId="e1a0bfa8404b537a" providerId="LiveId" clId="{C783457A-D0DE-453D-B032-1DB6240ED290}" dt="2020-06-30T12:41:49.481" v="9856" actId="20577"/>
        <pc:sldMkLst>
          <pc:docMk/>
          <pc:sldMk cId="3656248062" sldId="281"/>
        </pc:sldMkLst>
        <pc:spChg chg="mod">
          <ac:chgData name="Melinda David" userId="e1a0bfa8404b537a" providerId="LiveId" clId="{C783457A-D0DE-453D-B032-1DB6240ED290}" dt="2020-06-23T13:24:53.031" v="5457" actId="14100"/>
          <ac:spMkLst>
            <pc:docMk/>
            <pc:sldMk cId="3656248062" sldId="281"/>
            <ac:spMk id="2" creationId="{5AC75238-84D1-438C-86B4-F75E648AF04C}"/>
          </ac:spMkLst>
        </pc:spChg>
        <pc:spChg chg="mod">
          <ac:chgData name="Melinda David" userId="e1a0bfa8404b537a" providerId="LiveId" clId="{C783457A-D0DE-453D-B032-1DB6240ED290}" dt="2020-06-30T12:41:49.481" v="9856" actId="20577"/>
          <ac:spMkLst>
            <pc:docMk/>
            <pc:sldMk cId="3656248062" sldId="281"/>
            <ac:spMk id="3" creationId="{BDB75DF7-E6BC-49B2-AA22-C1A3874B3F4E}"/>
          </ac:spMkLst>
        </pc:spChg>
        <pc:picChg chg="add mod modCrop">
          <ac:chgData name="Melinda David" userId="e1a0bfa8404b537a" providerId="LiveId" clId="{C783457A-D0DE-453D-B032-1DB6240ED290}" dt="2020-06-23T13:24:45.339" v="5455" actId="732"/>
          <ac:picMkLst>
            <pc:docMk/>
            <pc:sldMk cId="3656248062" sldId="281"/>
            <ac:picMk id="5" creationId="{341B5A5E-03DB-4C4F-A528-6441F56EEC23}"/>
          </ac:picMkLst>
        </pc:picChg>
        <pc:picChg chg="add mod">
          <ac:chgData name="Melinda David" userId="e1a0bfa8404b537a" providerId="LiveId" clId="{C783457A-D0DE-453D-B032-1DB6240ED290}" dt="2020-06-23T13:24:36.721" v="5452" actId="14100"/>
          <ac:picMkLst>
            <pc:docMk/>
            <pc:sldMk cId="3656248062" sldId="281"/>
            <ac:picMk id="3074" creationId="{AF3D2F20-9080-498E-8F98-D21F384414BB}"/>
          </ac:picMkLst>
        </pc:picChg>
        <pc:picChg chg="add mod">
          <ac:chgData name="Melinda David" userId="e1a0bfa8404b537a" providerId="LiveId" clId="{C783457A-D0DE-453D-B032-1DB6240ED290}" dt="2020-06-23T13:24:34.418" v="5451" actId="14100"/>
          <ac:picMkLst>
            <pc:docMk/>
            <pc:sldMk cId="3656248062" sldId="281"/>
            <ac:picMk id="3076" creationId="{A187CD9E-F460-4CAD-B623-01C6984298A1}"/>
          </ac:picMkLst>
        </pc:picChg>
        <pc:picChg chg="add mod">
          <ac:chgData name="Melinda David" userId="e1a0bfa8404b537a" providerId="LiveId" clId="{C783457A-D0DE-453D-B032-1DB6240ED290}" dt="2020-06-23T13:24:39.453" v="5453" actId="14100"/>
          <ac:picMkLst>
            <pc:docMk/>
            <pc:sldMk cId="3656248062" sldId="281"/>
            <ac:picMk id="3078" creationId="{46B52F85-2ABD-4A2A-AF76-92CC6095081A}"/>
          </ac:picMkLst>
        </pc:picChg>
      </pc:sldChg>
      <pc:sldChg chg="addSp modSp new mod ord">
        <pc:chgData name="Melinda David" userId="e1a0bfa8404b537a" providerId="LiveId" clId="{C783457A-D0DE-453D-B032-1DB6240ED290}" dt="2020-06-30T12:42:56.670" v="9881" actId="1076"/>
        <pc:sldMkLst>
          <pc:docMk/>
          <pc:sldMk cId="217185006" sldId="282"/>
        </pc:sldMkLst>
        <pc:spChg chg="mod">
          <ac:chgData name="Melinda David" userId="e1a0bfa8404b537a" providerId="LiveId" clId="{C783457A-D0DE-453D-B032-1DB6240ED290}" dt="2020-06-23T13:27:14.605" v="5493" actId="14100"/>
          <ac:spMkLst>
            <pc:docMk/>
            <pc:sldMk cId="217185006" sldId="282"/>
            <ac:spMk id="2" creationId="{A59BEB94-5440-4A01-A4A6-B5953FD8520C}"/>
          </ac:spMkLst>
        </pc:spChg>
        <pc:spChg chg="mod">
          <ac:chgData name="Melinda David" userId="e1a0bfa8404b537a" providerId="LiveId" clId="{C783457A-D0DE-453D-B032-1DB6240ED290}" dt="2020-06-30T12:42:51.610" v="9879" actId="20577"/>
          <ac:spMkLst>
            <pc:docMk/>
            <pc:sldMk cId="217185006" sldId="282"/>
            <ac:spMk id="3" creationId="{EDAC108B-D6F3-42C4-95A2-D9C015F3C954}"/>
          </ac:spMkLst>
        </pc:spChg>
        <pc:picChg chg="add mod">
          <ac:chgData name="Melinda David" userId="e1a0bfa8404b537a" providerId="LiveId" clId="{C783457A-D0DE-453D-B032-1DB6240ED290}" dt="2020-06-30T12:42:55.115" v="9880" actId="1076"/>
          <ac:picMkLst>
            <pc:docMk/>
            <pc:sldMk cId="217185006" sldId="282"/>
            <ac:picMk id="5" creationId="{660F01C7-6A19-495D-A80A-51FA0DB9A6FD}"/>
          </ac:picMkLst>
        </pc:picChg>
        <pc:picChg chg="add mod">
          <ac:chgData name="Melinda David" userId="e1a0bfa8404b537a" providerId="LiveId" clId="{C783457A-D0DE-453D-B032-1DB6240ED290}" dt="2020-06-30T12:42:56.670" v="9881" actId="1076"/>
          <ac:picMkLst>
            <pc:docMk/>
            <pc:sldMk cId="217185006" sldId="282"/>
            <ac:picMk id="7" creationId="{B0615289-7A25-41DD-A3BC-7B1233F91E17}"/>
          </ac:picMkLst>
        </pc:picChg>
      </pc:sldChg>
      <pc:sldChg chg="addSp modSp new mod">
        <pc:chgData name="Melinda David" userId="e1a0bfa8404b537a" providerId="LiveId" clId="{C783457A-D0DE-453D-B032-1DB6240ED290}" dt="2020-06-29T20:09:18.576" v="9688" actId="1076"/>
        <pc:sldMkLst>
          <pc:docMk/>
          <pc:sldMk cId="1567834857" sldId="283"/>
        </pc:sldMkLst>
        <pc:spChg chg="mod">
          <ac:chgData name="Melinda David" userId="e1a0bfa8404b537a" providerId="LiveId" clId="{C783457A-D0DE-453D-B032-1DB6240ED290}" dt="2020-06-23T15:05:52.766" v="6466" actId="14100"/>
          <ac:spMkLst>
            <pc:docMk/>
            <pc:sldMk cId="1567834857" sldId="283"/>
            <ac:spMk id="2" creationId="{13F420C4-BD2D-4649-AEDB-45426B23590C}"/>
          </ac:spMkLst>
        </pc:spChg>
        <pc:spChg chg="mod">
          <ac:chgData name="Melinda David" userId="e1a0bfa8404b537a" providerId="LiveId" clId="{C783457A-D0DE-453D-B032-1DB6240ED290}" dt="2020-06-29T20:09:16.638" v="9687" actId="1076"/>
          <ac:spMkLst>
            <pc:docMk/>
            <pc:sldMk cId="1567834857" sldId="283"/>
            <ac:spMk id="3" creationId="{B4CEB3C5-C84C-4D69-930E-FA1A134426DF}"/>
          </ac:spMkLst>
        </pc:spChg>
        <pc:picChg chg="add mod">
          <ac:chgData name="Melinda David" userId="e1a0bfa8404b537a" providerId="LiveId" clId="{C783457A-D0DE-453D-B032-1DB6240ED290}" dt="2020-06-29T20:09:08.894" v="9685" actId="1076"/>
          <ac:picMkLst>
            <pc:docMk/>
            <pc:sldMk cId="1567834857" sldId="283"/>
            <ac:picMk id="4098" creationId="{B304A6D4-1872-4CE1-A861-0E52E1261A39}"/>
          </ac:picMkLst>
        </pc:picChg>
        <pc:picChg chg="add mod">
          <ac:chgData name="Melinda David" userId="e1a0bfa8404b537a" providerId="LiveId" clId="{C783457A-D0DE-453D-B032-1DB6240ED290}" dt="2020-06-29T20:09:03.207" v="9683" actId="1076"/>
          <ac:picMkLst>
            <pc:docMk/>
            <pc:sldMk cId="1567834857" sldId="283"/>
            <ac:picMk id="4100" creationId="{686B1697-BEAC-45E4-A55E-B34A108DF21B}"/>
          </ac:picMkLst>
        </pc:picChg>
        <pc:picChg chg="add mod">
          <ac:chgData name="Melinda David" userId="e1a0bfa8404b537a" providerId="LiveId" clId="{C783457A-D0DE-453D-B032-1DB6240ED290}" dt="2020-06-29T20:09:18.576" v="9688" actId="1076"/>
          <ac:picMkLst>
            <pc:docMk/>
            <pc:sldMk cId="1567834857" sldId="283"/>
            <ac:picMk id="4102" creationId="{8FD59ACE-84C7-4F3F-A52E-04469A161BE1}"/>
          </ac:picMkLst>
        </pc:picChg>
      </pc:sldChg>
      <pc:sldChg chg="addSp delSp modSp new mod">
        <pc:chgData name="Melinda David" userId="e1a0bfa8404b537a" providerId="LiveId" clId="{C783457A-D0DE-453D-B032-1DB6240ED290}" dt="2020-06-29T21:34:24.015" v="9783" actId="1076"/>
        <pc:sldMkLst>
          <pc:docMk/>
          <pc:sldMk cId="3299950068" sldId="284"/>
        </pc:sldMkLst>
        <pc:spChg chg="mod">
          <ac:chgData name="Melinda David" userId="e1a0bfa8404b537a" providerId="LiveId" clId="{C783457A-D0DE-453D-B032-1DB6240ED290}" dt="2020-06-23T16:33:34.010" v="6614" actId="122"/>
          <ac:spMkLst>
            <pc:docMk/>
            <pc:sldMk cId="3299950068" sldId="284"/>
            <ac:spMk id="2" creationId="{BEE5ED22-10A5-415A-BF82-7429BF7407F2}"/>
          </ac:spMkLst>
        </pc:spChg>
        <pc:spChg chg="mod">
          <ac:chgData name="Melinda David" userId="e1a0bfa8404b537a" providerId="LiveId" clId="{C783457A-D0DE-453D-B032-1DB6240ED290}" dt="2020-06-29T21:31:31.348" v="9782" actId="5793"/>
          <ac:spMkLst>
            <pc:docMk/>
            <pc:sldMk cId="3299950068" sldId="284"/>
            <ac:spMk id="3" creationId="{F9E262E4-7A95-4238-8325-090D83080B3A}"/>
          </ac:spMkLst>
        </pc:spChg>
        <pc:picChg chg="add del mod">
          <ac:chgData name="Melinda David" userId="e1a0bfa8404b537a" providerId="LiveId" clId="{C783457A-D0DE-453D-B032-1DB6240ED290}" dt="2020-06-29T20:11:21.217" v="9714" actId="478"/>
          <ac:picMkLst>
            <pc:docMk/>
            <pc:sldMk cId="3299950068" sldId="284"/>
            <ac:picMk id="5122" creationId="{34BECD5D-E087-410E-910B-2B55FDBDB192}"/>
          </ac:picMkLst>
        </pc:picChg>
        <pc:picChg chg="add mod">
          <ac:chgData name="Melinda David" userId="e1a0bfa8404b537a" providerId="LiveId" clId="{C783457A-D0DE-453D-B032-1DB6240ED290}" dt="2020-06-29T21:34:24.015" v="9783" actId="1076"/>
          <ac:picMkLst>
            <pc:docMk/>
            <pc:sldMk cId="3299950068" sldId="284"/>
            <ac:picMk id="5124" creationId="{55F8750B-490A-41AB-BEF6-02ABF99C61F7}"/>
          </ac:picMkLst>
        </pc:picChg>
      </pc:sldChg>
      <pc:sldChg chg="addSp delSp modSp new mod setBg">
        <pc:chgData name="Melinda David" userId="e1a0bfa8404b537a" providerId="LiveId" clId="{C783457A-D0DE-453D-B032-1DB6240ED290}" dt="2020-06-30T16:38:07.177" v="9900" actId="26606"/>
        <pc:sldMkLst>
          <pc:docMk/>
          <pc:sldMk cId="3573840032" sldId="285"/>
        </pc:sldMkLst>
        <pc:spChg chg="mod ord">
          <ac:chgData name="Melinda David" userId="e1a0bfa8404b537a" providerId="LiveId" clId="{C783457A-D0DE-453D-B032-1DB6240ED290}" dt="2020-06-30T16:38:07.177" v="9900" actId="26606"/>
          <ac:spMkLst>
            <pc:docMk/>
            <pc:sldMk cId="3573840032" sldId="285"/>
            <ac:spMk id="2" creationId="{8FCB34F3-9ADF-43EE-BE2B-340EB583D188}"/>
          </ac:spMkLst>
        </pc:spChg>
        <pc:spChg chg="mod ord">
          <ac:chgData name="Melinda David" userId="e1a0bfa8404b537a" providerId="LiveId" clId="{C783457A-D0DE-453D-B032-1DB6240ED290}" dt="2020-06-30T16:38:07.177" v="9900" actId="26606"/>
          <ac:spMkLst>
            <pc:docMk/>
            <pc:sldMk cId="3573840032" sldId="285"/>
            <ac:spMk id="3" creationId="{217A9B3E-B059-4001-AB75-89E18877A75D}"/>
          </ac:spMkLst>
        </pc:spChg>
        <pc:spChg chg="add del">
          <ac:chgData name="Melinda David" userId="e1a0bfa8404b537a" providerId="LiveId" clId="{C783457A-D0DE-453D-B032-1DB6240ED290}" dt="2020-06-30T16:37:56.112" v="9894" actId="26606"/>
          <ac:spMkLst>
            <pc:docMk/>
            <pc:sldMk cId="3573840032" sldId="285"/>
            <ac:spMk id="85" creationId="{0663EB55-934F-42EF-80DE-098647DE7A01}"/>
          </ac:spMkLst>
        </pc:spChg>
        <pc:spChg chg="add del">
          <ac:chgData name="Melinda David" userId="e1a0bfa8404b537a" providerId="LiveId" clId="{C783457A-D0DE-453D-B032-1DB6240ED290}" dt="2020-06-30T16:38:01.297" v="9896" actId="26606"/>
          <ac:spMkLst>
            <pc:docMk/>
            <pc:sldMk cId="3573840032" sldId="285"/>
            <ac:spMk id="4112" creationId="{8267EEE4-6354-4F1C-9484-951F0EB92F1B}"/>
          </ac:spMkLst>
        </pc:spChg>
        <pc:spChg chg="add del">
          <ac:chgData name="Melinda David" userId="e1a0bfa8404b537a" providerId="LiveId" clId="{C783457A-D0DE-453D-B032-1DB6240ED290}" dt="2020-06-30T16:38:01.297" v="9896" actId="26606"/>
          <ac:spMkLst>
            <pc:docMk/>
            <pc:sldMk cId="3573840032" sldId="285"/>
            <ac:spMk id="4113" creationId="{0E5A83F9-E6B8-40BD-9C0D-9A6F15650742}"/>
          </ac:spMkLst>
        </pc:spChg>
        <pc:spChg chg="add del">
          <ac:chgData name="Melinda David" userId="e1a0bfa8404b537a" providerId="LiveId" clId="{C783457A-D0DE-453D-B032-1DB6240ED290}" dt="2020-06-30T16:38:02.144" v="9898" actId="26606"/>
          <ac:spMkLst>
            <pc:docMk/>
            <pc:sldMk cId="3573840032" sldId="285"/>
            <ac:spMk id="4115" creationId="{5212AA65-AC96-4A92-A0FD-EE0749BFFB00}"/>
          </ac:spMkLst>
        </pc:spChg>
        <pc:picChg chg="add del mod">
          <ac:chgData name="Melinda David" userId="e1a0bfa8404b537a" providerId="LiveId" clId="{C783457A-D0DE-453D-B032-1DB6240ED290}" dt="2020-06-24T14:53:00.400" v="7607" actId="478"/>
          <ac:picMkLst>
            <pc:docMk/>
            <pc:sldMk cId="3573840032" sldId="285"/>
            <ac:picMk id="5" creationId="{53931DAF-6893-4128-90DD-A7ED73824463}"/>
          </ac:picMkLst>
        </pc:picChg>
        <pc:picChg chg="add del mod">
          <ac:chgData name="Melinda David" userId="e1a0bfa8404b537a" providerId="LiveId" clId="{C783457A-D0DE-453D-B032-1DB6240ED290}" dt="2020-06-24T14:48:44.982" v="7581" actId="478"/>
          <ac:picMkLst>
            <pc:docMk/>
            <pc:sldMk cId="3573840032" sldId="285"/>
            <ac:picMk id="4098" creationId="{EB844A22-0D6E-4CFD-8199-7213F22699C5}"/>
          </ac:picMkLst>
        </pc:picChg>
        <pc:picChg chg="add del mod">
          <ac:chgData name="Melinda David" userId="e1a0bfa8404b537a" providerId="LiveId" clId="{C783457A-D0DE-453D-B032-1DB6240ED290}" dt="2020-06-24T14:47:41.641" v="7504" actId="478"/>
          <ac:picMkLst>
            <pc:docMk/>
            <pc:sldMk cId="3573840032" sldId="285"/>
            <ac:picMk id="4100" creationId="{F4985E7C-C804-4B83-88D8-7C12B1B6911C}"/>
          </ac:picMkLst>
        </pc:picChg>
        <pc:picChg chg="add del mod">
          <ac:chgData name="Melinda David" userId="e1a0bfa8404b537a" providerId="LiveId" clId="{C783457A-D0DE-453D-B032-1DB6240ED290}" dt="2020-06-24T14:44:54.082" v="7490" actId="478"/>
          <ac:picMkLst>
            <pc:docMk/>
            <pc:sldMk cId="3573840032" sldId="285"/>
            <ac:picMk id="4102" creationId="{9FDBF949-D293-416E-807C-25B380BA8F90}"/>
          </ac:picMkLst>
        </pc:picChg>
        <pc:picChg chg="add del mod">
          <ac:chgData name="Melinda David" userId="e1a0bfa8404b537a" providerId="LiveId" clId="{C783457A-D0DE-453D-B032-1DB6240ED290}" dt="2020-06-24T14:47:28.487" v="7500" actId="478"/>
          <ac:picMkLst>
            <pc:docMk/>
            <pc:sldMk cId="3573840032" sldId="285"/>
            <ac:picMk id="4104" creationId="{B0FBE0A3-CBD8-4AB0-ACF5-5DDC85921306}"/>
          </ac:picMkLst>
        </pc:picChg>
        <pc:picChg chg="add mod ord">
          <ac:chgData name="Melinda David" userId="e1a0bfa8404b537a" providerId="LiveId" clId="{C783457A-D0DE-453D-B032-1DB6240ED290}" dt="2020-06-30T16:38:07.177" v="9900" actId="26606"/>
          <ac:picMkLst>
            <pc:docMk/>
            <pc:sldMk cId="3573840032" sldId="285"/>
            <ac:picMk id="4106" creationId="{A407B6DB-AFD3-4EA2-ACF8-0654976698FB}"/>
          </ac:picMkLst>
        </pc:picChg>
        <pc:picChg chg="add del mod">
          <ac:chgData name="Melinda David" userId="e1a0bfa8404b537a" providerId="LiveId" clId="{C783457A-D0DE-453D-B032-1DB6240ED290}" dt="2020-06-24T14:54:36.915" v="7612" actId="478"/>
          <ac:picMkLst>
            <pc:docMk/>
            <pc:sldMk cId="3573840032" sldId="285"/>
            <ac:picMk id="4108" creationId="{6B5A8FC8-7A4D-4A67-A105-B6034C52F9E1}"/>
          </ac:picMkLst>
        </pc:picChg>
        <pc:picChg chg="add mod">
          <ac:chgData name="Melinda David" userId="e1a0bfa8404b537a" providerId="LiveId" clId="{C783457A-D0DE-453D-B032-1DB6240ED290}" dt="2020-06-30T16:38:07.177" v="9900" actId="26606"/>
          <ac:picMkLst>
            <pc:docMk/>
            <pc:sldMk cId="3573840032" sldId="285"/>
            <ac:picMk id="4110" creationId="{7EB8E63D-2D7A-46DB-A21C-64C990995074}"/>
          </ac:picMkLst>
        </pc:picChg>
        <pc:cxnChg chg="add del">
          <ac:chgData name="Melinda David" userId="e1a0bfa8404b537a" providerId="LiveId" clId="{C783457A-D0DE-453D-B032-1DB6240ED290}" dt="2020-06-30T16:37:56.112" v="9894" actId="26606"/>
          <ac:cxnSpMkLst>
            <pc:docMk/>
            <pc:sldMk cId="3573840032" sldId="285"/>
            <ac:cxnSpMk id="83" creationId="{B31FD3CE-CE0A-4FD9-967C-4D340CA3788F}"/>
          </ac:cxnSpMkLst>
        </pc:cxnChg>
        <pc:cxnChg chg="add del">
          <ac:chgData name="Melinda David" userId="e1a0bfa8404b537a" providerId="LiveId" clId="{C783457A-D0DE-453D-B032-1DB6240ED290}" dt="2020-06-30T16:38:02.144" v="9898" actId="26606"/>
          <ac:cxnSpMkLst>
            <pc:docMk/>
            <pc:sldMk cId="3573840032" sldId="285"/>
            <ac:cxnSpMk id="4116" creationId="{38770F72-E528-4C5A-AE35-FC504F42AC88}"/>
          </ac:cxnSpMkLst>
        </pc:cxnChg>
      </pc:sldChg>
      <pc:sldChg chg="addSp delSp modSp new mod">
        <pc:chgData name="Melinda David" userId="e1a0bfa8404b537a" providerId="LiveId" clId="{C783457A-D0DE-453D-B032-1DB6240ED290}" dt="2020-06-25T19:31:26.762" v="8273" actId="20577"/>
        <pc:sldMkLst>
          <pc:docMk/>
          <pc:sldMk cId="1681616581" sldId="286"/>
        </pc:sldMkLst>
        <pc:spChg chg="mod">
          <ac:chgData name="Melinda David" userId="e1a0bfa8404b537a" providerId="LiveId" clId="{C783457A-D0DE-453D-B032-1DB6240ED290}" dt="2020-06-25T19:31:26.762" v="8273" actId="20577"/>
          <ac:spMkLst>
            <pc:docMk/>
            <pc:sldMk cId="1681616581" sldId="286"/>
            <ac:spMk id="2" creationId="{DB11F8FC-4CD6-4824-A361-568080F3FCFD}"/>
          </ac:spMkLst>
        </pc:spChg>
        <pc:spChg chg="mod">
          <ac:chgData name="Melinda David" userId="e1a0bfa8404b537a" providerId="LiveId" clId="{C783457A-D0DE-453D-B032-1DB6240ED290}" dt="2020-06-24T14:55:23.601" v="7624" actId="20577"/>
          <ac:spMkLst>
            <pc:docMk/>
            <pc:sldMk cId="1681616581" sldId="286"/>
            <ac:spMk id="3" creationId="{21505AA8-9971-4875-98B2-54496F34F41E}"/>
          </ac:spMkLst>
        </pc:spChg>
        <pc:picChg chg="add del mod">
          <ac:chgData name="Melinda David" userId="e1a0bfa8404b537a" providerId="LiveId" clId="{C783457A-D0DE-453D-B032-1DB6240ED290}" dt="2020-06-24T14:50:12.125" v="7590" actId="478"/>
          <ac:picMkLst>
            <pc:docMk/>
            <pc:sldMk cId="1681616581" sldId="286"/>
            <ac:picMk id="4" creationId="{B8A38CCD-A97C-4A43-A2E1-8B9E779A39F7}"/>
          </ac:picMkLst>
        </pc:picChg>
        <pc:picChg chg="add del mod">
          <ac:chgData name="Melinda David" userId="e1a0bfa8404b537a" providerId="LiveId" clId="{C783457A-D0DE-453D-B032-1DB6240ED290}" dt="2020-06-24T16:29:39.495" v="7634" actId="478"/>
          <ac:picMkLst>
            <pc:docMk/>
            <pc:sldMk cId="1681616581" sldId="286"/>
            <ac:picMk id="6" creationId="{B164E3A4-C90B-4994-B90E-9FE87C241577}"/>
          </ac:picMkLst>
        </pc:picChg>
        <pc:picChg chg="add del mod modCrop">
          <ac:chgData name="Melinda David" userId="e1a0bfa8404b537a" providerId="LiveId" clId="{C783457A-D0DE-453D-B032-1DB6240ED290}" dt="2020-06-24T16:31:43.024" v="7647" actId="478"/>
          <ac:picMkLst>
            <pc:docMk/>
            <pc:sldMk cId="1681616581" sldId="286"/>
            <ac:picMk id="8" creationId="{40712584-5E69-4500-9FD5-4C2DC9136C6A}"/>
          </ac:picMkLst>
        </pc:picChg>
        <pc:picChg chg="add del mod">
          <ac:chgData name="Melinda David" userId="e1a0bfa8404b537a" providerId="LiveId" clId="{C783457A-D0DE-453D-B032-1DB6240ED290}" dt="2020-06-24T16:29:30.013" v="7627" actId="478"/>
          <ac:picMkLst>
            <pc:docMk/>
            <pc:sldMk cId="1681616581" sldId="286"/>
            <ac:picMk id="5122" creationId="{750301FD-1280-44C7-87DD-D0551C58D37B}"/>
          </ac:picMkLst>
        </pc:picChg>
        <pc:picChg chg="add del mod">
          <ac:chgData name="Melinda David" userId="e1a0bfa8404b537a" providerId="LiveId" clId="{C783457A-D0DE-453D-B032-1DB6240ED290}" dt="2020-06-24T16:30:18.298" v="7635" actId="478"/>
          <ac:picMkLst>
            <pc:docMk/>
            <pc:sldMk cId="1681616581" sldId="286"/>
            <ac:picMk id="5124" creationId="{1CDC79D0-2FEC-48AC-8104-0413C80A8046}"/>
          </ac:picMkLst>
        </pc:picChg>
        <pc:picChg chg="add mod">
          <ac:chgData name="Melinda David" userId="e1a0bfa8404b537a" providerId="LiveId" clId="{C783457A-D0DE-453D-B032-1DB6240ED290}" dt="2020-06-24T16:40:40.069" v="7655" actId="14100"/>
          <ac:picMkLst>
            <pc:docMk/>
            <pc:sldMk cId="1681616581" sldId="286"/>
            <ac:picMk id="5126" creationId="{F69557DB-22D5-4D29-9053-570231809893}"/>
          </ac:picMkLst>
        </pc:picChg>
        <pc:picChg chg="add mod">
          <ac:chgData name="Melinda David" userId="e1a0bfa8404b537a" providerId="LiveId" clId="{C783457A-D0DE-453D-B032-1DB6240ED290}" dt="2020-06-24T16:40:38.245" v="7654" actId="14100"/>
          <ac:picMkLst>
            <pc:docMk/>
            <pc:sldMk cId="1681616581" sldId="286"/>
            <ac:picMk id="5128" creationId="{7983E25F-7B34-43AE-9EF1-6C3037E930B3}"/>
          </ac:picMkLst>
        </pc:picChg>
      </pc:sldChg>
      <pc:sldChg chg="addSp modSp new mod">
        <pc:chgData name="Melinda David" userId="e1a0bfa8404b537a" providerId="LiveId" clId="{C783457A-D0DE-453D-B032-1DB6240ED290}" dt="2020-06-25T19:31:05.965" v="8255" actId="20577"/>
        <pc:sldMkLst>
          <pc:docMk/>
          <pc:sldMk cId="1174267684" sldId="287"/>
        </pc:sldMkLst>
        <pc:spChg chg="mod">
          <ac:chgData name="Melinda David" userId="e1a0bfa8404b537a" providerId="LiveId" clId="{C783457A-D0DE-453D-B032-1DB6240ED290}" dt="2020-06-25T19:31:05.965" v="8255" actId="20577"/>
          <ac:spMkLst>
            <pc:docMk/>
            <pc:sldMk cId="1174267684" sldId="287"/>
            <ac:spMk id="2" creationId="{8BDFC863-67D6-40A7-9DEC-4D9BA39FF305}"/>
          </ac:spMkLst>
        </pc:spChg>
        <pc:spChg chg="mod">
          <ac:chgData name="Melinda David" userId="e1a0bfa8404b537a" providerId="LiveId" clId="{C783457A-D0DE-453D-B032-1DB6240ED290}" dt="2020-06-24T14:48:30.815" v="7575" actId="14100"/>
          <ac:spMkLst>
            <pc:docMk/>
            <pc:sldMk cId="1174267684" sldId="287"/>
            <ac:spMk id="3" creationId="{7D641A48-8DAA-4A79-B4EA-34315C13E7FA}"/>
          </ac:spMkLst>
        </pc:spChg>
        <pc:picChg chg="add mod">
          <ac:chgData name="Melinda David" userId="e1a0bfa8404b537a" providerId="LiveId" clId="{C783457A-D0DE-453D-B032-1DB6240ED290}" dt="2020-06-24T16:40:54.039" v="7661" actId="1076"/>
          <ac:picMkLst>
            <pc:docMk/>
            <pc:sldMk cId="1174267684" sldId="287"/>
            <ac:picMk id="4" creationId="{F453954A-9458-46C5-ABDE-D80017FF3FBF}"/>
          </ac:picMkLst>
        </pc:picChg>
        <pc:picChg chg="add mod">
          <ac:chgData name="Melinda David" userId="e1a0bfa8404b537a" providerId="LiveId" clId="{C783457A-D0DE-453D-B032-1DB6240ED290}" dt="2020-06-24T16:40:56.342" v="7662" actId="14100"/>
          <ac:picMkLst>
            <pc:docMk/>
            <pc:sldMk cId="1174267684" sldId="287"/>
            <ac:picMk id="6146" creationId="{39022D49-D47B-4378-9C0C-E4A7EB1273AD}"/>
          </ac:picMkLst>
        </pc:picChg>
      </pc:sldChg>
      <pc:sldChg chg="addSp delSp modSp new mod">
        <pc:chgData name="Melinda David" userId="e1a0bfa8404b537a" providerId="LiveId" clId="{C783457A-D0DE-453D-B032-1DB6240ED290}" dt="2020-07-02T18:52:08.015" v="9992" actId="20577"/>
        <pc:sldMkLst>
          <pc:docMk/>
          <pc:sldMk cId="1395886240" sldId="288"/>
        </pc:sldMkLst>
        <pc:spChg chg="mod">
          <ac:chgData name="Melinda David" userId="e1a0bfa8404b537a" providerId="LiveId" clId="{C783457A-D0DE-453D-B032-1DB6240ED290}" dt="2020-07-02T18:52:08.015" v="9992" actId="20577"/>
          <ac:spMkLst>
            <pc:docMk/>
            <pc:sldMk cId="1395886240" sldId="288"/>
            <ac:spMk id="2" creationId="{4A35F0E6-BF7B-4469-B1F8-BF42ED86F6AC}"/>
          </ac:spMkLst>
        </pc:spChg>
        <pc:spChg chg="mod">
          <ac:chgData name="Melinda David" userId="e1a0bfa8404b537a" providerId="LiveId" clId="{C783457A-D0DE-453D-B032-1DB6240ED290}" dt="2020-06-24T19:13:10.835" v="7808" actId="1076"/>
          <ac:spMkLst>
            <pc:docMk/>
            <pc:sldMk cId="1395886240" sldId="288"/>
            <ac:spMk id="3" creationId="{19852D6B-7ED8-4D24-9FFE-ABFE7CE274CC}"/>
          </ac:spMkLst>
        </pc:spChg>
        <pc:spChg chg="add mod">
          <ac:chgData name="Melinda David" userId="e1a0bfa8404b537a" providerId="LiveId" clId="{C783457A-D0DE-453D-B032-1DB6240ED290}" dt="2020-06-24T19:14:01.177" v="7821" actId="14100"/>
          <ac:spMkLst>
            <pc:docMk/>
            <pc:sldMk cId="1395886240" sldId="288"/>
            <ac:spMk id="4" creationId="{7CE3F8CB-3D38-48F6-8C74-1941612BC2E7}"/>
          </ac:spMkLst>
        </pc:spChg>
        <pc:spChg chg="add mod">
          <ac:chgData name="Melinda David" userId="e1a0bfa8404b537a" providerId="LiveId" clId="{C783457A-D0DE-453D-B032-1DB6240ED290}" dt="2020-06-24T19:14:06.097" v="7822" actId="14100"/>
          <ac:spMkLst>
            <pc:docMk/>
            <pc:sldMk cId="1395886240" sldId="288"/>
            <ac:spMk id="10" creationId="{A15BBDEC-9433-403E-8EDF-877DD144B8AD}"/>
          </ac:spMkLst>
        </pc:spChg>
        <pc:spChg chg="add mod">
          <ac:chgData name="Melinda David" userId="e1a0bfa8404b537a" providerId="LiveId" clId="{C783457A-D0DE-453D-B032-1DB6240ED290}" dt="2020-06-24T19:14:12.764" v="7824" actId="1076"/>
          <ac:spMkLst>
            <pc:docMk/>
            <pc:sldMk cId="1395886240" sldId="288"/>
            <ac:spMk id="11" creationId="{82BBB69B-1436-4598-87BE-98A43E3BEE8D}"/>
          </ac:spMkLst>
        </pc:spChg>
        <pc:picChg chg="add del">
          <ac:chgData name="Melinda David" userId="e1a0bfa8404b537a" providerId="LiveId" clId="{C783457A-D0DE-453D-B032-1DB6240ED290}" dt="2020-06-24T19:02:07.216" v="7744" actId="478"/>
          <ac:picMkLst>
            <pc:docMk/>
            <pc:sldMk cId="1395886240" sldId="288"/>
            <ac:picMk id="1026" creationId="{16B9A23C-01BC-416E-94E1-4E530B38305B}"/>
          </ac:picMkLst>
        </pc:picChg>
        <pc:picChg chg="add del mod">
          <ac:chgData name="Melinda David" userId="e1a0bfa8404b537a" providerId="LiveId" clId="{C783457A-D0DE-453D-B032-1DB6240ED290}" dt="2020-06-24T19:12:33.110" v="7797" actId="478"/>
          <ac:picMkLst>
            <pc:docMk/>
            <pc:sldMk cId="1395886240" sldId="288"/>
            <ac:picMk id="1028" creationId="{08C5FF2C-AA92-402D-AF3F-102A30BC86A0}"/>
          </ac:picMkLst>
        </pc:picChg>
        <pc:picChg chg="add mod">
          <ac:chgData name="Melinda David" userId="e1a0bfa8404b537a" providerId="LiveId" clId="{C783457A-D0DE-453D-B032-1DB6240ED290}" dt="2020-06-24T19:06:55.414" v="7794" actId="1076"/>
          <ac:picMkLst>
            <pc:docMk/>
            <pc:sldMk cId="1395886240" sldId="288"/>
            <ac:picMk id="1030" creationId="{7345E801-93BE-4841-892F-7436E6C882A9}"/>
          </ac:picMkLst>
        </pc:picChg>
        <pc:picChg chg="add mod">
          <ac:chgData name="Melinda David" userId="e1a0bfa8404b537a" providerId="LiveId" clId="{C783457A-D0DE-453D-B032-1DB6240ED290}" dt="2020-06-24T19:13:04.159" v="7807" actId="14100"/>
          <ac:picMkLst>
            <pc:docMk/>
            <pc:sldMk cId="1395886240" sldId="288"/>
            <ac:picMk id="1032" creationId="{0585276B-5744-493E-85D9-17414C0B0310}"/>
          </ac:picMkLst>
        </pc:picChg>
        <pc:picChg chg="add mod">
          <ac:chgData name="Melinda David" userId="e1a0bfa8404b537a" providerId="LiveId" clId="{C783457A-D0DE-453D-B032-1DB6240ED290}" dt="2020-06-24T19:13:46.184" v="7816" actId="1076"/>
          <ac:picMkLst>
            <pc:docMk/>
            <pc:sldMk cId="1395886240" sldId="288"/>
            <ac:picMk id="1034" creationId="{056F9598-7EDB-4776-9F76-B1F8EEDCFEC1}"/>
          </ac:picMkLst>
        </pc:picChg>
      </pc:sldChg>
      <pc:sldChg chg="addSp delSp modSp new mod delAnim modAnim">
        <pc:chgData name="Melinda David" userId="e1a0bfa8404b537a" providerId="LiveId" clId="{C783457A-D0DE-453D-B032-1DB6240ED290}" dt="2020-07-03T13:32:08.713" v="10258" actId="1076"/>
        <pc:sldMkLst>
          <pc:docMk/>
          <pc:sldMk cId="1459086195" sldId="289"/>
        </pc:sldMkLst>
        <pc:spChg chg="del">
          <ac:chgData name="Melinda David" userId="e1a0bfa8404b537a" providerId="LiveId" clId="{C783457A-D0DE-453D-B032-1DB6240ED290}" dt="2020-06-24T19:29:28.859" v="7897" actId="478"/>
          <ac:spMkLst>
            <pc:docMk/>
            <pc:sldMk cId="1459086195" sldId="289"/>
            <ac:spMk id="2" creationId="{B9EDAD4C-9060-458F-936C-6B3264E2663A}"/>
          </ac:spMkLst>
        </pc:spChg>
        <pc:spChg chg="del">
          <ac:chgData name="Melinda David" userId="e1a0bfa8404b537a" providerId="LiveId" clId="{C783457A-D0DE-453D-B032-1DB6240ED290}" dt="2020-06-24T19:28:32.761" v="7886"/>
          <ac:spMkLst>
            <pc:docMk/>
            <pc:sldMk cId="1459086195" sldId="289"/>
            <ac:spMk id="3" creationId="{23754E62-B8FD-46EB-AE49-32D2DB529BE6}"/>
          </ac:spMkLst>
        </pc:spChg>
        <pc:spChg chg="add del mod">
          <ac:chgData name="Melinda David" userId="e1a0bfa8404b537a" providerId="LiveId" clId="{C783457A-D0DE-453D-B032-1DB6240ED290}" dt="2020-06-25T20:40:20.380" v="8768" actId="478"/>
          <ac:spMkLst>
            <pc:docMk/>
            <pc:sldMk cId="1459086195" sldId="289"/>
            <ac:spMk id="3" creationId="{7579240D-D531-4EBC-992A-7E0F89DD7A59}"/>
          </ac:spMkLst>
        </pc:spChg>
        <pc:spChg chg="add mod">
          <ac:chgData name="Melinda David" userId="e1a0bfa8404b537a" providerId="LiveId" clId="{C783457A-D0DE-453D-B032-1DB6240ED290}" dt="2020-07-02T20:49:58.347" v="10145" actId="1076"/>
          <ac:spMkLst>
            <pc:docMk/>
            <pc:sldMk cId="1459086195" sldId="289"/>
            <ac:spMk id="4" creationId="{D14BD36A-2962-4D58-BA0A-3A0235FE06CB}"/>
          </ac:spMkLst>
        </pc:spChg>
        <pc:spChg chg="add del mod">
          <ac:chgData name="Melinda David" userId="e1a0bfa8404b537a" providerId="LiveId" clId="{C783457A-D0DE-453D-B032-1DB6240ED290}" dt="2020-06-25T20:40:24.477" v="8770" actId="478"/>
          <ac:spMkLst>
            <pc:docMk/>
            <pc:sldMk cId="1459086195" sldId="289"/>
            <ac:spMk id="5" creationId="{1B7E3CF8-68D2-441B-8A60-91E2AB34FB20}"/>
          </ac:spMkLst>
        </pc:spChg>
        <pc:spChg chg="add mod">
          <ac:chgData name="Melinda David" userId="e1a0bfa8404b537a" providerId="LiveId" clId="{C783457A-D0DE-453D-B032-1DB6240ED290}" dt="2020-07-03T13:32:08.713" v="10258" actId="1076"/>
          <ac:spMkLst>
            <pc:docMk/>
            <pc:sldMk cId="1459086195" sldId="289"/>
            <ac:spMk id="5" creationId="{6A27E2DD-80D1-4E48-BBE4-E91129FEA252}"/>
          </ac:spMkLst>
        </pc:spChg>
        <pc:picChg chg="add del mod">
          <ac:chgData name="Melinda David" userId="e1a0bfa8404b537a" providerId="LiveId" clId="{C783457A-D0DE-453D-B032-1DB6240ED290}" dt="2020-07-02T19:03:04.713" v="10013" actId="478"/>
          <ac:picMkLst>
            <pc:docMk/>
            <pc:sldMk cId="1459086195" sldId="289"/>
            <ac:picMk id="2" creationId="{34A64B5B-8B49-44A2-AB7A-B63831C4444A}"/>
          </ac:picMkLst>
        </pc:picChg>
        <pc:picChg chg="add mod">
          <ac:chgData name="Melinda David" userId="e1a0bfa8404b537a" providerId="LiveId" clId="{C783457A-D0DE-453D-B032-1DB6240ED290}" dt="2020-07-03T13:32:05.418" v="10257" actId="1076"/>
          <ac:picMkLst>
            <pc:docMk/>
            <pc:sldMk cId="1459086195" sldId="289"/>
            <ac:picMk id="2" creationId="{9F375F64-E6DD-48EB-8311-1DF865CBF6C7}"/>
          </ac:picMkLst>
        </pc:picChg>
        <pc:picChg chg="add del mod">
          <ac:chgData name="Melinda David" userId="e1a0bfa8404b537a" providerId="LiveId" clId="{C783457A-D0DE-453D-B032-1DB6240ED290}" dt="2020-07-03T13:29:51.740" v="10229" actId="478"/>
          <ac:picMkLst>
            <pc:docMk/>
            <pc:sldMk cId="1459086195" sldId="289"/>
            <ac:picMk id="3" creationId="{33A09432-AADB-45F8-A784-D108C30202E7}"/>
          </ac:picMkLst>
        </pc:picChg>
        <pc:picChg chg="add del mod">
          <ac:chgData name="Melinda David" userId="e1a0bfa8404b537a" providerId="LiveId" clId="{C783457A-D0DE-453D-B032-1DB6240ED290}" dt="2020-06-25T20:39:59.561" v="8767" actId="478"/>
          <ac:picMkLst>
            <pc:docMk/>
            <pc:sldMk cId="1459086195" sldId="289"/>
            <ac:picMk id="4" creationId="{50AB4382-3800-4AC5-A248-63A8335580B3}"/>
          </ac:picMkLst>
        </pc:picChg>
        <pc:picChg chg="add del mod">
          <ac:chgData name="Melinda David" userId="e1a0bfa8404b537a" providerId="LiveId" clId="{C783457A-D0DE-453D-B032-1DB6240ED290}" dt="2020-07-02T19:01:14.168" v="10002" actId="478"/>
          <ac:picMkLst>
            <pc:docMk/>
            <pc:sldMk cId="1459086195" sldId="289"/>
            <ac:picMk id="6" creationId="{CC16D048-E3C6-4161-8165-FC3915583F6F}"/>
          </ac:picMkLst>
        </pc:picChg>
      </pc:sldChg>
      <pc:sldChg chg="addSp modSp new mod">
        <pc:chgData name="Melinda David" userId="e1a0bfa8404b537a" providerId="LiveId" clId="{C783457A-D0DE-453D-B032-1DB6240ED290}" dt="2020-06-29T20:45:32.281" v="9727" actId="1076"/>
        <pc:sldMkLst>
          <pc:docMk/>
          <pc:sldMk cId="101755148" sldId="290"/>
        </pc:sldMkLst>
        <pc:spChg chg="mod">
          <ac:chgData name="Melinda David" userId="e1a0bfa8404b537a" providerId="LiveId" clId="{C783457A-D0DE-453D-B032-1DB6240ED290}" dt="2020-06-25T15:20:03.565" v="8008" actId="20577"/>
          <ac:spMkLst>
            <pc:docMk/>
            <pc:sldMk cId="101755148" sldId="290"/>
            <ac:spMk id="2" creationId="{956A75FC-0DCB-41AB-AE3B-EA310975947B}"/>
          </ac:spMkLst>
        </pc:spChg>
        <pc:spChg chg="mod">
          <ac:chgData name="Melinda David" userId="e1a0bfa8404b537a" providerId="LiveId" clId="{C783457A-D0DE-453D-B032-1DB6240ED290}" dt="2020-06-29T20:45:11.543" v="9723"/>
          <ac:spMkLst>
            <pc:docMk/>
            <pc:sldMk cId="101755148" sldId="290"/>
            <ac:spMk id="3" creationId="{03E25D8F-B48D-43FF-A30C-95F28597A4F8}"/>
          </ac:spMkLst>
        </pc:spChg>
        <pc:picChg chg="add mod">
          <ac:chgData name="Melinda David" userId="e1a0bfa8404b537a" providerId="LiveId" clId="{C783457A-D0DE-453D-B032-1DB6240ED290}" dt="2020-06-29T20:45:32.281" v="9727" actId="1076"/>
          <ac:picMkLst>
            <pc:docMk/>
            <pc:sldMk cId="101755148" sldId="290"/>
            <ac:picMk id="1026" creationId="{67880F4F-1BA0-4059-84F0-F9BF751F7ED9}"/>
          </ac:picMkLst>
        </pc:picChg>
      </pc:sldChg>
      <pc:sldChg chg="addSp delSp modSp new mod">
        <pc:chgData name="Melinda David" userId="e1a0bfa8404b537a" providerId="LiveId" clId="{C783457A-D0DE-453D-B032-1DB6240ED290}" dt="2020-06-25T20:58:51.594" v="8894" actId="1076"/>
        <pc:sldMkLst>
          <pc:docMk/>
          <pc:sldMk cId="2522096027" sldId="291"/>
        </pc:sldMkLst>
        <pc:spChg chg="mod">
          <ac:chgData name="Melinda David" userId="e1a0bfa8404b537a" providerId="LiveId" clId="{C783457A-D0DE-453D-B032-1DB6240ED290}" dt="2020-06-25T20:32:36.489" v="8740" actId="313"/>
          <ac:spMkLst>
            <pc:docMk/>
            <pc:sldMk cId="2522096027" sldId="291"/>
            <ac:spMk id="2" creationId="{84A54014-F00C-4DAE-8E59-D9EF4050E0E7}"/>
          </ac:spMkLst>
        </pc:spChg>
        <pc:spChg chg="mod">
          <ac:chgData name="Melinda David" userId="e1a0bfa8404b537a" providerId="LiveId" clId="{C783457A-D0DE-453D-B032-1DB6240ED290}" dt="2020-06-25T20:44:04.788" v="8831" actId="20577"/>
          <ac:spMkLst>
            <pc:docMk/>
            <pc:sldMk cId="2522096027" sldId="291"/>
            <ac:spMk id="3" creationId="{BE951F3A-8CA4-49E8-B3C1-EE1ED03725DE}"/>
          </ac:spMkLst>
        </pc:spChg>
        <pc:spChg chg="add mod">
          <ac:chgData name="Melinda David" userId="e1a0bfa8404b537a" providerId="LiveId" clId="{C783457A-D0DE-453D-B032-1DB6240ED290}" dt="2020-06-25T20:50:41.869" v="8845" actId="208"/>
          <ac:spMkLst>
            <pc:docMk/>
            <pc:sldMk cId="2522096027" sldId="291"/>
            <ac:spMk id="4" creationId="{C8DFE96C-242D-44BF-8122-EEF3D57DC27F}"/>
          </ac:spMkLst>
        </pc:spChg>
        <pc:spChg chg="add mod">
          <ac:chgData name="Melinda David" userId="e1a0bfa8404b537a" providerId="LiveId" clId="{C783457A-D0DE-453D-B032-1DB6240ED290}" dt="2020-06-25T20:50:48.973" v="8847" actId="1076"/>
          <ac:spMkLst>
            <pc:docMk/>
            <pc:sldMk cId="2522096027" sldId="291"/>
            <ac:spMk id="9" creationId="{E0349D01-C605-4944-AD6C-B2B52421D55B}"/>
          </ac:spMkLst>
        </pc:spChg>
        <pc:picChg chg="add mod">
          <ac:chgData name="Melinda David" userId="e1a0bfa8404b537a" providerId="LiveId" clId="{C783457A-D0DE-453D-B032-1DB6240ED290}" dt="2020-06-25T20:50:25.429" v="8840" actId="1076"/>
          <ac:picMkLst>
            <pc:docMk/>
            <pc:sldMk cId="2522096027" sldId="291"/>
            <ac:picMk id="7" creationId="{E5FC22FE-B1C5-4D5C-997E-FA36EF997A62}"/>
          </ac:picMkLst>
        </pc:picChg>
        <pc:picChg chg="add del mod">
          <ac:chgData name="Melinda David" userId="e1a0bfa8404b537a" providerId="LiveId" clId="{C783457A-D0DE-453D-B032-1DB6240ED290}" dt="2020-06-25T20:50:56.680" v="8850" actId="478"/>
          <ac:picMkLst>
            <pc:docMk/>
            <pc:sldMk cId="2522096027" sldId="291"/>
            <ac:picMk id="2050" creationId="{568BED5F-E9E6-45D6-9326-DC0DCC6679F1}"/>
          </ac:picMkLst>
        </pc:picChg>
        <pc:picChg chg="add mod">
          <ac:chgData name="Melinda David" userId="e1a0bfa8404b537a" providerId="LiveId" clId="{C783457A-D0DE-453D-B032-1DB6240ED290}" dt="2020-06-25T20:52:51.532" v="8872" actId="14100"/>
          <ac:picMkLst>
            <pc:docMk/>
            <pc:sldMk cId="2522096027" sldId="291"/>
            <ac:picMk id="2052" creationId="{D69209E7-458A-4657-A144-EF429288E634}"/>
          </ac:picMkLst>
        </pc:picChg>
        <pc:picChg chg="add mod">
          <ac:chgData name="Melinda David" userId="e1a0bfa8404b537a" providerId="LiveId" clId="{C783457A-D0DE-453D-B032-1DB6240ED290}" dt="2020-06-25T20:58:51.594" v="8894" actId="1076"/>
          <ac:picMkLst>
            <pc:docMk/>
            <pc:sldMk cId="2522096027" sldId="291"/>
            <ac:picMk id="2054" creationId="{B97F508E-7DD9-4FFC-A095-561C8AD12290}"/>
          </ac:picMkLst>
        </pc:picChg>
        <pc:picChg chg="add del mod">
          <ac:chgData name="Melinda David" userId="e1a0bfa8404b537a" providerId="LiveId" clId="{C783457A-D0DE-453D-B032-1DB6240ED290}" dt="2020-06-25T20:52:04.906" v="8862" actId="478"/>
          <ac:picMkLst>
            <pc:docMk/>
            <pc:sldMk cId="2522096027" sldId="291"/>
            <ac:picMk id="2056" creationId="{BD798EB6-4051-40E7-B485-0DF0B1F6FEE2}"/>
          </ac:picMkLst>
        </pc:picChg>
        <pc:picChg chg="add mod">
          <ac:chgData name="Melinda David" userId="e1a0bfa8404b537a" providerId="LiveId" clId="{C783457A-D0DE-453D-B032-1DB6240ED290}" dt="2020-06-25T20:58:47.509" v="8893" actId="14100"/>
          <ac:picMkLst>
            <pc:docMk/>
            <pc:sldMk cId="2522096027" sldId="291"/>
            <ac:picMk id="2058" creationId="{3CC7EAAC-CA66-4F55-A005-907EF9115E20}"/>
          </ac:picMkLst>
        </pc:picChg>
        <pc:picChg chg="add mod">
          <ac:chgData name="Melinda David" userId="e1a0bfa8404b537a" providerId="LiveId" clId="{C783457A-D0DE-453D-B032-1DB6240ED290}" dt="2020-06-25T20:57:38.148" v="8877" actId="1076"/>
          <ac:picMkLst>
            <pc:docMk/>
            <pc:sldMk cId="2522096027" sldId="291"/>
            <ac:picMk id="2060" creationId="{1F9BE513-5862-4AF3-BEE5-F5FC6832DF69}"/>
          </ac:picMkLst>
        </pc:picChg>
        <pc:cxnChg chg="add del mod">
          <ac:chgData name="Melinda David" userId="e1a0bfa8404b537a" providerId="LiveId" clId="{C783457A-D0DE-453D-B032-1DB6240ED290}" dt="2020-06-25T20:58:31.923" v="8889" actId="478"/>
          <ac:cxnSpMkLst>
            <pc:docMk/>
            <pc:sldMk cId="2522096027" sldId="291"/>
            <ac:cxnSpMk id="6" creationId="{F5F5C097-1BF9-465B-B083-2C20207B1FF5}"/>
          </ac:cxnSpMkLst>
        </pc:cxnChg>
      </pc:sldChg>
      <pc:sldChg chg="addSp modSp new mod">
        <pc:chgData name="Melinda David" userId="e1a0bfa8404b537a" providerId="LiveId" clId="{C783457A-D0DE-453D-B032-1DB6240ED290}" dt="2020-06-29T20:14:31.452" v="9719" actId="1076"/>
        <pc:sldMkLst>
          <pc:docMk/>
          <pc:sldMk cId="2747876087" sldId="292"/>
        </pc:sldMkLst>
        <pc:spChg chg="mod">
          <ac:chgData name="Melinda David" userId="e1a0bfa8404b537a" providerId="LiveId" clId="{C783457A-D0DE-453D-B032-1DB6240ED290}" dt="2020-06-26T14:45:34.271" v="9339" actId="20577"/>
          <ac:spMkLst>
            <pc:docMk/>
            <pc:sldMk cId="2747876087" sldId="292"/>
            <ac:spMk id="2" creationId="{D9E3CFF4-D583-4302-81A8-2150EC4210EB}"/>
          </ac:spMkLst>
        </pc:spChg>
        <pc:spChg chg="mod">
          <ac:chgData name="Melinda David" userId="e1a0bfa8404b537a" providerId="LiveId" clId="{C783457A-D0DE-453D-B032-1DB6240ED290}" dt="2020-06-29T13:27:29.743" v="9405" actId="15"/>
          <ac:spMkLst>
            <pc:docMk/>
            <pc:sldMk cId="2747876087" sldId="292"/>
            <ac:spMk id="3" creationId="{3DDDEE54-6E4A-4CEA-8ACA-1C88389C09F8}"/>
          </ac:spMkLst>
        </pc:spChg>
        <pc:picChg chg="add mod">
          <ac:chgData name="Melinda David" userId="e1a0bfa8404b537a" providerId="LiveId" clId="{C783457A-D0DE-453D-B032-1DB6240ED290}" dt="2020-06-29T20:14:31.452" v="9719" actId="1076"/>
          <ac:picMkLst>
            <pc:docMk/>
            <pc:sldMk cId="2747876087" sldId="292"/>
            <ac:picMk id="3074" creationId="{20960D48-A371-4551-ADDB-6A1D07831308}"/>
          </ac:picMkLst>
        </pc:picChg>
      </pc:sldChg>
      <pc:sldChg chg="modSp new mod">
        <pc:chgData name="Melinda David" userId="e1a0bfa8404b537a" providerId="LiveId" clId="{C783457A-D0DE-453D-B032-1DB6240ED290}" dt="2020-06-29T17:14:59.080" v="9584" actId="20577"/>
        <pc:sldMkLst>
          <pc:docMk/>
          <pc:sldMk cId="1239918431" sldId="293"/>
        </pc:sldMkLst>
        <pc:spChg chg="mod">
          <ac:chgData name="Melinda David" userId="e1a0bfa8404b537a" providerId="LiveId" clId="{C783457A-D0DE-453D-B032-1DB6240ED290}" dt="2020-06-26T14:23:19.168" v="9225" actId="20577"/>
          <ac:spMkLst>
            <pc:docMk/>
            <pc:sldMk cId="1239918431" sldId="293"/>
            <ac:spMk id="2" creationId="{97A3543E-A61A-4690-9257-76121EA4B392}"/>
          </ac:spMkLst>
        </pc:spChg>
        <pc:spChg chg="mod">
          <ac:chgData name="Melinda David" userId="e1a0bfa8404b537a" providerId="LiveId" clId="{C783457A-D0DE-453D-B032-1DB6240ED290}" dt="2020-06-29T17:14:59.080" v="9584" actId="20577"/>
          <ac:spMkLst>
            <pc:docMk/>
            <pc:sldMk cId="1239918431" sldId="293"/>
            <ac:spMk id="3" creationId="{965C1785-E5E9-4F99-A851-A1B1338472FF}"/>
          </ac:spMkLst>
        </pc:spChg>
      </pc:sldChg>
      <pc:sldChg chg="addSp delSp modSp new mod ord delAnim modAnim">
        <pc:chgData name="Melinda David" userId="e1a0bfa8404b537a" providerId="LiveId" clId="{C783457A-D0DE-453D-B032-1DB6240ED290}" dt="2020-07-02T20:52:35.651" v="10220" actId="1076"/>
        <pc:sldMkLst>
          <pc:docMk/>
          <pc:sldMk cId="707255196" sldId="294"/>
        </pc:sldMkLst>
        <pc:spChg chg="del">
          <ac:chgData name="Melinda David" userId="e1a0bfa8404b537a" providerId="LiveId" clId="{C783457A-D0DE-453D-B032-1DB6240ED290}" dt="2020-06-29T14:53:49.427" v="9412" actId="478"/>
          <ac:spMkLst>
            <pc:docMk/>
            <pc:sldMk cId="707255196" sldId="294"/>
            <ac:spMk id="2" creationId="{3996BEC0-34CF-4CEA-9296-362F0EAE59D3}"/>
          </ac:spMkLst>
        </pc:spChg>
        <pc:spChg chg="del">
          <ac:chgData name="Melinda David" userId="e1a0bfa8404b537a" providerId="LiveId" clId="{C783457A-D0DE-453D-B032-1DB6240ED290}" dt="2020-06-29T14:53:47.529" v="9411"/>
          <ac:spMkLst>
            <pc:docMk/>
            <pc:sldMk cId="707255196" sldId="294"/>
            <ac:spMk id="3" creationId="{6AEF528B-36E0-4A03-BBEF-B605D1180C9D}"/>
          </ac:spMkLst>
        </pc:spChg>
        <pc:spChg chg="add del mod">
          <ac:chgData name="Melinda David" userId="e1a0bfa8404b537a" providerId="LiveId" clId="{C783457A-D0DE-453D-B032-1DB6240ED290}" dt="2020-07-02T19:01:01.044" v="9996"/>
          <ac:spMkLst>
            <pc:docMk/>
            <pc:sldMk cId="707255196" sldId="294"/>
            <ac:spMk id="3" creationId="{BFC49A9B-E85B-4BD1-8A99-09981533BA90}"/>
          </ac:spMkLst>
        </pc:spChg>
        <pc:spChg chg="add mod">
          <ac:chgData name="Melinda David" userId="e1a0bfa8404b537a" providerId="LiveId" clId="{C783457A-D0DE-453D-B032-1DB6240ED290}" dt="2020-07-02T20:52:35.651" v="10220" actId="1076"/>
          <ac:spMkLst>
            <pc:docMk/>
            <pc:sldMk cId="707255196" sldId="294"/>
            <ac:spMk id="5" creationId="{220F1B5E-192A-4D46-A69B-AE72CEEDC10C}"/>
          </ac:spMkLst>
        </pc:spChg>
        <pc:spChg chg="add mod">
          <ac:chgData name="Melinda David" userId="e1a0bfa8404b537a" providerId="LiveId" clId="{C783457A-D0DE-453D-B032-1DB6240ED290}" dt="2020-07-02T20:52:26.092" v="10219" actId="1076"/>
          <ac:spMkLst>
            <pc:docMk/>
            <pc:sldMk cId="707255196" sldId="294"/>
            <ac:spMk id="7" creationId="{A5835873-F028-448C-91F0-AEAB10D21CDE}"/>
          </ac:spMkLst>
        </pc:spChg>
        <pc:picChg chg="add del mod ord">
          <ac:chgData name="Melinda David" userId="e1a0bfa8404b537a" providerId="LiveId" clId="{C783457A-D0DE-453D-B032-1DB6240ED290}" dt="2020-07-02T19:00:51.387" v="9995" actId="478"/>
          <ac:picMkLst>
            <pc:docMk/>
            <pc:sldMk cId="707255196" sldId="294"/>
            <ac:picMk id="4" creationId="{EE72A27B-065C-47FD-A55A-27A1B7ED47DC}"/>
          </ac:picMkLst>
        </pc:picChg>
        <pc:picChg chg="add mod">
          <ac:chgData name="Melinda David" userId="e1a0bfa8404b537a" providerId="LiveId" clId="{C783457A-D0DE-453D-B032-1DB6240ED290}" dt="2020-07-02T19:04:35.001" v="10032" actId="1076"/>
          <ac:picMkLst>
            <pc:docMk/>
            <pc:sldMk cId="707255196" sldId="294"/>
            <ac:picMk id="6" creationId="{601FD8F2-BA60-4385-A5C7-F272BD0885C7}"/>
          </ac:picMkLst>
        </pc:picChg>
      </pc:sldChg>
      <pc:sldChg chg="addSp delSp modSp new add del mod">
        <pc:chgData name="Melinda David" userId="e1a0bfa8404b537a" providerId="LiveId" clId="{C783457A-D0DE-453D-B032-1DB6240ED290}" dt="2020-07-02T20:11:48.275" v="10076" actId="2696"/>
        <pc:sldMkLst>
          <pc:docMk/>
          <pc:sldMk cId="3763706129" sldId="295"/>
        </pc:sldMkLst>
        <pc:spChg chg="add del mod">
          <ac:chgData name="Melinda David" userId="e1a0bfa8404b537a" providerId="LiveId" clId="{C783457A-D0DE-453D-B032-1DB6240ED290}" dt="2020-07-02T20:11:47.384" v="10074" actId="478"/>
          <ac:spMkLst>
            <pc:docMk/>
            <pc:sldMk cId="3763706129" sldId="295"/>
            <ac:spMk id="2" creationId="{812C78B1-474C-4221-A4B3-7F98588B32F6}"/>
          </ac:spMkLst>
        </pc:spChg>
        <pc:spChg chg="add del">
          <ac:chgData name="Melinda David" userId="e1a0bfa8404b537a" providerId="LiveId" clId="{C783457A-D0DE-453D-B032-1DB6240ED290}" dt="2020-07-02T20:11:46.353" v="10072"/>
          <ac:spMkLst>
            <pc:docMk/>
            <pc:sldMk cId="3763706129" sldId="295"/>
            <ac:spMk id="3" creationId="{3B704AF3-72A7-4E71-B3AD-CD206D66A50A}"/>
          </ac:spMkLst>
        </pc:spChg>
        <pc:spChg chg="add del mod">
          <ac:chgData name="Melinda David" userId="e1a0bfa8404b537a" providerId="LiveId" clId="{C783457A-D0DE-453D-B032-1DB6240ED290}" dt="2020-07-02T20:11:47.744" v="10075" actId="478"/>
          <ac:spMkLst>
            <pc:docMk/>
            <pc:sldMk cId="3763706129" sldId="295"/>
            <ac:spMk id="4" creationId="{15ABB2F4-599F-420B-BF19-29335ADFD80C}"/>
          </ac:spMkLst>
        </pc:spChg>
        <pc:picChg chg="add del mod">
          <ac:chgData name="Melinda David" userId="e1a0bfa8404b537a" providerId="LiveId" clId="{C783457A-D0DE-453D-B032-1DB6240ED290}" dt="2020-07-02T20:11:47.744" v="10075" actId="478"/>
          <ac:picMkLst>
            <pc:docMk/>
            <pc:sldMk cId="3763706129" sldId="295"/>
            <ac:picMk id="1026" creationId="{0A706124-D35B-4C0C-8D97-82AC9A7A5C7F}"/>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3BC56B-A50F-49E7-ABDB-088CCD231D40}" type="datetimeFigureOut">
              <a:rPr lang="en-US" smtClean="0"/>
              <a:t>6/23/2021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09071-02E8-4258-B9F0-73D01DEBB35E}" type="slidenum">
              <a:rPr lang="en-US" smtClean="0"/>
              <a:t>‹#›</a:t>
            </a:fld>
            <a:endParaRPr lang="en-US"/>
          </a:p>
        </p:txBody>
      </p:sp>
    </p:spTree>
    <p:extLst>
      <p:ext uri="{BB962C8B-B14F-4D97-AF65-F5344CB8AC3E}">
        <p14:creationId xmlns:p14="http://schemas.microsoft.com/office/powerpoint/2010/main" val="1396405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3BC56B-A50F-49E7-ABDB-088CCD231D40}" type="datetimeFigureOut">
              <a:rPr lang="en-US" smtClean="0"/>
              <a:t>6/23/2021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09071-02E8-4258-B9F0-73D01DEBB35E}" type="slidenum">
              <a:rPr lang="en-US" smtClean="0"/>
              <a:t>‹#›</a:t>
            </a:fld>
            <a:endParaRPr lang="en-US"/>
          </a:p>
        </p:txBody>
      </p:sp>
    </p:spTree>
    <p:extLst>
      <p:ext uri="{BB962C8B-B14F-4D97-AF65-F5344CB8AC3E}">
        <p14:creationId xmlns:p14="http://schemas.microsoft.com/office/powerpoint/2010/main" val="4030569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3BC56B-A50F-49E7-ABDB-088CCD231D40}" type="datetimeFigureOut">
              <a:rPr lang="en-US" smtClean="0"/>
              <a:t>6/23/2021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09071-02E8-4258-B9F0-73D01DEBB35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94058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3BC56B-A50F-49E7-ABDB-088CCD231D40}" type="datetimeFigureOut">
              <a:rPr lang="en-US" smtClean="0"/>
              <a:t>6/23/2021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09071-02E8-4258-B9F0-73D01DEBB35E}" type="slidenum">
              <a:rPr lang="en-US" smtClean="0"/>
              <a:t>‹#›</a:t>
            </a:fld>
            <a:endParaRPr lang="en-US"/>
          </a:p>
        </p:txBody>
      </p:sp>
    </p:spTree>
    <p:extLst>
      <p:ext uri="{BB962C8B-B14F-4D97-AF65-F5344CB8AC3E}">
        <p14:creationId xmlns:p14="http://schemas.microsoft.com/office/powerpoint/2010/main" val="21589870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3BC56B-A50F-49E7-ABDB-088CCD231D40}" type="datetimeFigureOut">
              <a:rPr lang="en-US" smtClean="0"/>
              <a:t>6/23/2021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09071-02E8-4258-B9F0-73D01DEBB35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87740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3BC56B-A50F-49E7-ABDB-088CCD231D40}" type="datetimeFigureOut">
              <a:rPr lang="en-US" smtClean="0"/>
              <a:t>6/23/2021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09071-02E8-4258-B9F0-73D01DEBB35E}" type="slidenum">
              <a:rPr lang="en-US" smtClean="0"/>
              <a:t>‹#›</a:t>
            </a:fld>
            <a:endParaRPr lang="en-US"/>
          </a:p>
        </p:txBody>
      </p:sp>
    </p:spTree>
    <p:extLst>
      <p:ext uri="{BB962C8B-B14F-4D97-AF65-F5344CB8AC3E}">
        <p14:creationId xmlns:p14="http://schemas.microsoft.com/office/powerpoint/2010/main" val="26995656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3BC56B-A50F-49E7-ABDB-088CCD231D40}" type="datetimeFigureOut">
              <a:rPr lang="en-US" smtClean="0"/>
              <a:t>6/23/2021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09071-02E8-4258-B9F0-73D01DEBB35E}" type="slidenum">
              <a:rPr lang="en-US" smtClean="0"/>
              <a:t>‹#›</a:t>
            </a:fld>
            <a:endParaRPr lang="en-US"/>
          </a:p>
        </p:txBody>
      </p:sp>
    </p:spTree>
    <p:extLst>
      <p:ext uri="{BB962C8B-B14F-4D97-AF65-F5344CB8AC3E}">
        <p14:creationId xmlns:p14="http://schemas.microsoft.com/office/powerpoint/2010/main" val="5311853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3BC56B-A50F-49E7-ABDB-088CCD231D40}" type="datetimeFigureOut">
              <a:rPr lang="en-US" smtClean="0"/>
              <a:t>6/23/2021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09071-02E8-4258-B9F0-73D01DEBB35E}" type="slidenum">
              <a:rPr lang="en-US" smtClean="0"/>
              <a:t>‹#›</a:t>
            </a:fld>
            <a:endParaRPr lang="en-US"/>
          </a:p>
        </p:txBody>
      </p:sp>
    </p:spTree>
    <p:extLst>
      <p:ext uri="{BB962C8B-B14F-4D97-AF65-F5344CB8AC3E}">
        <p14:creationId xmlns:p14="http://schemas.microsoft.com/office/powerpoint/2010/main" val="3037026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3BC56B-A50F-49E7-ABDB-088CCD231D40}" type="datetimeFigureOut">
              <a:rPr lang="en-US" smtClean="0"/>
              <a:t>6/23/2021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09071-02E8-4258-B9F0-73D01DEBB35E}" type="slidenum">
              <a:rPr lang="en-US" smtClean="0"/>
              <a:t>‹#›</a:t>
            </a:fld>
            <a:endParaRPr lang="en-US"/>
          </a:p>
        </p:txBody>
      </p:sp>
    </p:spTree>
    <p:extLst>
      <p:ext uri="{BB962C8B-B14F-4D97-AF65-F5344CB8AC3E}">
        <p14:creationId xmlns:p14="http://schemas.microsoft.com/office/powerpoint/2010/main" val="1898139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3BC56B-A50F-49E7-ABDB-088CCD231D40}" type="datetimeFigureOut">
              <a:rPr lang="en-US" smtClean="0"/>
              <a:t>6/23/2021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B09071-02E8-4258-B9F0-73D01DEBB35E}" type="slidenum">
              <a:rPr lang="en-US" smtClean="0"/>
              <a:t>‹#›</a:t>
            </a:fld>
            <a:endParaRPr lang="en-US"/>
          </a:p>
        </p:txBody>
      </p:sp>
    </p:spTree>
    <p:extLst>
      <p:ext uri="{BB962C8B-B14F-4D97-AF65-F5344CB8AC3E}">
        <p14:creationId xmlns:p14="http://schemas.microsoft.com/office/powerpoint/2010/main" val="3934951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3BC56B-A50F-49E7-ABDB-088CCD231D40}" type="datetimeFigureOut">
              <a:rPr lang="en-US" smtClean="0"/>
              <a:t>6/23/2021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B09071-02E8-4258-B9F0-73D01DEBB35E}" type="slidenum">
              <a:rPr lang="en-US" smtClean="0"/>
              <a:t>‹#›</a:t>
            </a:fld>
            <a:endParaRPr lang="en-US"/>
          </a:p>
        </p:txBody>
      </p:sp>
    </p:spTree>
    <p:extLst>
      <p:ext uri="{BB962C8B-B14F-4D97-AF65-F5344CB8AC3E}">
        <p14:creationId xmlns:p14="http://schemas.microsoft.com/office/powerpoint/2010/main" val="3773617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3BC56B-A50F-49E7-ABDB-088CCD231D40}" type="datetimeFigureOut">
              <a:rPr lang="en-US" smtClean="0"/>
              <a:t>6/23/2021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B09071-02E8-4258-B9F0-73D01DEBB35E}" type="slidenum">
              <a:rPr lang="en-US" smtClean="0"/>
              <a:t>‹#›</a:t>
            </a:fld>
            <a:endParaRPr lang="en-US"/>
          </a:p>
        </p:txBody>
      </p:sp>
    </p:spTree>
    <p:extLst>
      <p:ext uri="{BB962C8B-B14F-4D97-AF65-F5344CB8AC3E}">
        <p14:creationId xmlns:p14="http://schemas.microsoft.com/office/powerpoint/2010/main" val="3653894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3BC56B-A50F-49E7-ABDB-088CCD231D40}" type="datetimeFigureOut">
              <a:rPr lang="en-US" smtClean="0"/>
              <a:t>6/23/2021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B09071-02E8-4258-B9F0-73D01DEBB35E}" type="slidenum">
              <a:rPr lang="en-US" smtClean="0"/>
              <a:t>‹#›</a:t>
            </a:fld>
            <a:endParaRPr lang="en-US"/>
          </a:p>
        </p:txBody>
      </p:sp>
    </p:spTree>
    <p:extLst>
      <p:ext uri="{BB962C8B-B14F-4D97-AF65-F5344CB8AC3E}">
        <p14:creationId xmlns:p14="http://schemas.microsoft.com/office/powerpoint/2010/main" val="1100720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3BC56B-A50F-49E7-ABDB-088CCD231D40}" type="datetimeFigureOut">
              <a:rPr lang="en-US" smtClean="0"/>
              <a:t>6/23/2021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B09071-02E8-4258-B9F0-73D01DEBB35E}" type="slidenum">
              <a:rPr lang="en-US" smtClean="0"/>
              <a:t>‹#›</a:t>
            </a:fld>
            <a:endParaRPr lang="en-US"/>
          </a:p>
        </p:txBody>
      </p:sp>
    </p:spTree>
    <p:extLst>
      <p:ext uri="{BB962C8B-B14F-4D97-AF65-F5344CB8AC3E}">
        <p14:creationId xmlns:p14="http://schemas.microsoft.com/office/powerpoint/2010/main" val="735351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3BC56B-A50F-49E7-ABDB-088CCD231D40}" type="datetimeFigureOut">
              <a:rPr lang="en-US" smtClean="0"/>
              <a:t>6/23/2021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B09071-02E8-4258-B9F0-73D01DEBB35E}" type="slidenum">
              <a:rPr lang="en-US" smtClean="0"/>
              <a:t>‹#›</a:t>
            </a:fld>
            <a:endParaRPr lang="en-US"/>
          </a:p>
        </p:txBody>
      </p:sp>
    </p:spTree>
    <p:extLst>
      <p:ext uri="{BB962C8B-B14F-4D97-AF65-F5344CB8AC3E}">
        <p14:creationId xmlns:p14="http://schemas.microsoft.com/office/powerpoint/2010/main" val="3007644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3BC56B-A50F-49E7-ABDB-088CCD231D40}" type="datetimeFigureOut">
              <a:rPr lang="en-US" smtClean="0"/>
              <a:t>6/23/2021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B09071-02E8-4258-B9F0-73D01DEBB35E}" type="slidenum">
              <a:rPr lang="en-US" smtClean="0"/>
              <a:t>‹#›</a:t>
            </a:fld>
            <a:endParaRPr lang="en-US"/>
          </a:p>
        </p:txBody>
      </p:sp>
    </p:spTree>
    <p:extLst>
      <p:ext uri="{BB962C8B-B14F-4D97-AF65-F5344CB8AC3E}">
        <p14:creationId xmlns:p14="http://schemas.microsoft.com/office/powerpoint/2010/main" val="2259694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A3BC56B-A50F-49E7-ABDB-088CCD231D40}" type="datetimeFigureOut">
              <a:rPr lang="en-US" smtClean="0"/>
              <a:t>6/23/2021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EB09071-02E8-4258-B9F0-73D01DEBB35E}" type="slidenum">
              <a:rPr lang="en-US" smtClean="0"/>
              <a:t>‹#›</a:t>
            </a:fld>
            <a:endParaRPr lang="en-US"/>
          </a:p>
        </p:txBody>
      </p:sp>
    </p:spTree>
    <p:extLst>
      <p:ext uri="{BB962C8B-B14F-4D97-AF65-F5344CB8AC3E}">
        <p14:creationId xmlns:p14="http://schemas.microsoft.com/office/powerpoint/2010/main" val="2656461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irstchoicesupportservices.org/" TargetMode="External"/><Relationship Id="rId2" Type="http://schemas.openxmlformats.org/officeDocument/2006/relationships/hyperlink" Target="mailto:firstchoice@ruraltel.net"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image" Target="../media/image19.jpg"/><Relationship Id="rId5" Type="http://schemas.openxmlformats.org/officeDocument/2006/relationships/image" Target="../media/image18.jpeg"/><Relationship Id="rId4" Type="http://schemas.openxmlformats.org/officeDocument/2006/relationships/image" Target="../media/image17.jpeg"/></Relationships>
</file>

<file path=ppt/slides/_rels/slide11.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20.jpeg"/><Relationship Id="rId1" Type="http://schemas.openxmlformats.org/officeDocument/2006/relationships/slideLayout" Target="../slideLayouts/slideLayout2.xml"/><Relationship Id="rId4" Type="http://schemas.openxmlformats.org/officeDocument/2006/relationships/image" Target="../media/image19.jpg"/></Relationships>
</file>

<file path=ppt/slides/_rels/slide1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19.jpg"/><Relationship Id="rId1" Type="http://schemas.openxmlformats.org/officeDocument/2006/relationships/slideLayout" Target="../slideLayouts/slideLayout2.xml"/><Relationship Id="rId5" Type="http://schemas.openxmlformats.org/officeDocument/2006/relationships/image" Target="../media/image24.jpeg"/><Relationship Id="rId4" Type="http://schemas.openxmlformats.org/officeDocument/2006/relationships/image" Target="../media/image23.jpeg"/></Relationships>
</file>

<file path=ppt/slides/_rels/slide13.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2.xml"/><Relationship Id="rId6" Type="http://schemas.openxmlformats.org/officeDocument/2006/relationships/image" Target="../media/image28.jpeg"/><Relationship Id="rId5" Type="http://schemas.openxmlformats.org/officeDocument/2006/relationships/image" Target="../media/image27.jpeg"/><Relationship Id="rId4" Type="http://schemas.openxmlformats.org/officeDocument/2006/relationships/image" Target="../media/image19.jpg"/></Relationships>
</file>

<file path=ppt/slides/_rels/slide14.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2.xml"/><Relationship Id="rId5" Type="http://schemas.openxmlformats.org/officeDocument/2006/relationships/image" Target="../media/image34.jpeg"/><Relationship Id="rId4" Type="http://schemas.openxmlformats.org/officeDocument/2006/relationships/image" Target="../media/image33.jpeg"/></Relationships>
</file>

<file path=ppt/slides/_rels/slide17.xml.rels><?xml version="1.0" encoding="UTF-8" standalone="yes"?>
<Relationships xmlns="http://schemas.openxmlformats.org/package/2006/relationships"><Relationship Id="rId3" Type="http://schemas.openxmlformats.org/officeDocument/2006/relationships/image" Target="../media/image36.jpg"/><Relationship Id="rId2" Type="http://schemas.openxmlformats.org/officeDocument/2006/relationships/image" Target="../media/image35.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7.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image" Target="../media/image42.jpg"/><Relationship Id="rId1" Type="http://schemas.openxmlformats.org/officeDocument/2006/relationships/slideLayout" Target="../slideLayouts/slideLayout2.xml"/><Relationship Id="rId4" Type="http://schemas.openxmlformats.org/officeDocument/2006/relationships/image" Target="../media/image44.jpeg"/></Relationships>
</file>

<file path=ppt/slides/_rels/slide24.xml.rels><?xml version="1.0" encoding="UTF-8" standalone="yes"?>
<Relationships xmlns="http://schemas.openxmlformats.org/package/2006/relationships"><Relationship Id="rId3" Type="http://schemas.openxmlformats.org/officeDocument/2006/relationships/image" Target="../media/image46.jpeg"/><Relationship Id="rId2" Type="http://schemas.openxmlformats.org/officeDocument/2006/relationships/image" Target="../media/image4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7.jpeg"/><Relationship Id="rId2" Type="http://schemas.openxmlformats.org/officeDocument/2006/relationships/slideLayout" Target="../slideLayouts/slideLayout2.xml"/><Relationship Id="rId1" Type="http://schemas.openxmlformats.org/officeDocument/2006/relationships/video" Target="https://www.youtube.com/embed/yJZ9loOuf1g?start=221&amp;feature=oembed" TargetMode="External"/><Relationship Id="rId4" Type="http://schemas.openxmlformats.org/officeDocument/2006/relationships/hyperlink" Target="https://www.youtube.com/watch?v=yJZ9loOuf1g&amp;t=221s"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48.jpeg"/><Relationship Id="rId2" Type="http://schemas.openxmlformats.org/officeDocument/2006/relationships/slideLayout" Target="../slideLayouts/slideLayout2.xml"/><Relationship Id="rId1" Type="http://schemas.openxmlformats.org/officeDocument/2006/relationships/video" Target="https://www.youtube.com/embed/Oijc5JuMJZc?start=3&amp;feature=oembed" TargetMode="External"/><Relationship Id="rId4" Type="http://schemas.openxmlformats.org/officeDocument/2006/relationships/hyperlink" Target="https://www.youtube.com/watch?v=Oijc5JuMJZc&amp;t=3s"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49.jpeg"/><Relationship Id="rId2" Type="http://schemas.openxmlformats.org/officeDocument/2006/relationships/image" Target="../media/image20.jpeg"/><Relationship Id="rId1" Type="http://schemas.openxmlformats.org/officeDocument/2006/relationships/slideLayout" Target="../slideLayouts/slideLayout2.xml"/><Relationship Id="rId4" Type="http://schemas.openxmlformats.org/officeDocument/2006/relationships/image" Target="../media/image50.jpeg"/></Relationships>
</file>

<file path=ppt/slides/_rels/slide28.xml.rels><?xml version="1.0" encoding="UTF-8" standalone="yes"?>
<Relationships xmlns="http://schemas.openxmlformats.org/package/2006/relationships"><Relationship Id="rId2" Type="http://schemas.openxmlformats.org/officeDocument/2006/relationships/image" Target="../media/image5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3.jpeg"/><Relationship Id="rId2" Type="http://schemas.openxmlformats.org/officeDocument/2006/relationships/image" Target="../media/image52.jpeg"/><Relationship Id="rId1" Type="http://schemas.openxmlformats.org/officeDocument/2006/relationships/slideLayout" Target="../slideLayouts/slideLayout2.xml"/><Relationship Id="rId4" Type="http://schemas.openxmlformats.org/officeDocument/2006/relationships/image" Target="../media/image54.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5.jpeg"/><Relationship Id="rId2" Type="http://schemas.openxmlformats.org/officeDocument/2006/relationships/slideLayout" Target="../slideLayouts/slideLayout2.xml"/><Relationship Id="rId1" Type="http://schemas.openxmlformats.org/officeDocument/2006/relationships/video" Target="https://www.youtube.com/embed/RL_NYVxe8uY?feature=oembed"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5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7.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8.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9.png"/><Relationship Id="rId2" Type="http://schemas.openxmlformats.org/officeDocument/2006/relationships/hyperlink" Target="https://forms.gle/ka8ASiHCf2m4CAR4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2.xml"/><Relationship Id="rId1" Type="http://schemas.openxmlformats.org/officeDocument/2006/relationships/video" Target="https://www.youtube.com/embed/w77Ghy945eE?start=7&amp;feature=oembed" TargetMode="External"/><Relationship Id="rId4" Type="http://schemas.openxmlformats.org/officeDocument/2006/relationships/hyperlink" Target="https://www.youtube.com/watch?v=w77Ghy945eE&amp;t=287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FCC55-9922-4BAD-B2FC-AFBFBFCCCD0D}"/>
              </a:ext>
            </a:extLst>
          </p:cNvPr>
          <p:cNvSpPr>
            <a:spLocks noGrp="1"/>
          </p:cNvSpPr>
          <p:nvPr>
            <p:ph type="ctrTitle"/>
          </p:nvPr>
        </p:nvSpPr>
        <p:spPr>
          <a:xfrm>
            <a:off x="466830" y="0"/>
            <a:ext cx="9365065" cy="1646302"/>
          </a:xfrm>
        </p:spPr>
        <p:txBody>
          <a:bodyPr/>
          <a:lstStyle/>
          <a:p>
            <a:pPr algn="ctr"/>
            <a:r>
              <a:rPr lang="en-US" dirty="0"/>
              <a:t>Storing Food Training</a:t>
            </a:r>
          </a:p>
        </p:txBody>
      </p:sp>
      <p:sp>
        <p:nvSpPr>
          <p:cNvPr id="3" name="Subtitle 2">
            <a:extLst>
              <a:ext uri="{FF2B5EF4-FFF2-40B4-BE49-F238E27FC236}">
                <a16:creationId xmlns:a16="http://schemas.microsoft.com/office/drawing/2014/main" id="{A863D961-FBF4-412E-A926-7EEB25734201}"/>
              </a:ext>
            </a:extLst>
          </p:cNvPr>
          <p:cNvSpPr>
            <a:spLocks noGrp="1"/>
          </p:cNvSpPr>
          <p:nvPr>
            <p:ph type="subTitle" idx="1"/>
          </p:nvPr>
        </p:nvSpPr>
        <p:spPr>
          <a:xfrm>
            <a:off x="351307" y="2189885"/>
            <a:ext cx="9596110" cy="2371394"/>
          </a:xfrm>
        </p:spPr>
        <p:txBody>
          <a:bodyPr>
            <a:normAutofit fontScale="85000" lnSpcReduction="20000"/>
          </a:bodyPr>
          <a:lstStyle/>
          <a:p>
            <a:pPr algn="ctr">
              <a:lnSpc>
                <a:spcPct val="115000"/>
              </a:lnSpc>
            </a:pPr>
            <a:r>
              <a:rPr lang="en-US" sz="32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First Choice Support Services, Inc.</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pPr>
            <a:r>
              <a:rPr lang="en-US" sz="20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Mailing address</a:t>
            </a:r>
            <a:r>
              <a:rPr lang="en-US" sz="2000" dirty="0">
                <a:solidFill>
                  <a:srgbClr val="000000"/>
                </a:solidFill>
                <a:latin typeface="Arial" panose="020B0604020202020204" pitchFamily="34" charset="0"/>
                <a:ea typeface="Calibri" panose="020F0502020204030204" pitchFamily="34" charset="0"/>
                <a:cs typeface="Times New Roman" panose="02020603050405020304" pitchFamily="18" charset="0"/>
              </a:rPr>
              <a:t>: PO Box 2392, Salina, Ks 67402-2392</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pPr>
            <a:r>
              <a:rPr lang="en-US" sz="2000" dirty="0">
                <a:solidFill>
                  <a:srgbClr val="000000"/>
                </a:solidFill>
                <a:latin typeface="Arial" panose="020B0604020202020204" pitchFamily="34" charset="0"/>
                <a:ea typeface="Calibri" panose="020F0502020204030204" pitchFamily="34" charset="0"/>
                <a:cs typeface="Times New Roman" panose="02020603050405020304" pitchFamily="18" charset="0"/>
              </a:rPr>
              <a:t>Office: 115 N 7</a:t>
            </a:r>
            <a:r>
              <a:rPr lang="en-US" sz="2000" baseline="30000" dirty="0">
                <a:solidFill>
                  <a:srgbClr val="000000"/>
                </a:solidFill>
                <a:latin typeface="Arial" panose="020B0604020202020204" pitchFamily="34" charset="0"/>
                <a:ea typeface="Calibri" panose="020F0502020204030204" pitchFamily="34" charset="0"/>
                <a:cs typeface="Times New Roman" panose="02020603050405020304" pitchFamily="18" charset="0"/>
              </a:rPr>
              <a:t>th</a:t>
            </a:r>
            <a:r>
              <a:rPr lang="en-US" sz="2000" dirty="0">
                <a:solidFill>
                  <a:srgbClr val="000000"/>
                </a:solidFill>
                <a:latin typeface="Arial" panose="020B0604020202020204" pitchFamily="34" charset="0"/>
                <a:ea typeface="Calibri" panose="020F0502020204030204" pitchFamily="34" charset="0"/>
                <a:cs typeface="Times New Roman" panose="02020603050405020304" pitchFamily="18" charset="0"/>
              </a:rPr>
              <a:t>, Salina, Ks 67401</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pPr>
            <a:r>
              <a:rPr lang="en-US" sz="2000" dirty="0">
                <a:solidFill>
                  <a:srgbClr val="000000"/>
                </a:solidFill>
                <a:latin typeface="Arial" panose="020B0604020202020204" pitchFamily="34" charset="0"/>
                <a:ea typeface="Calibri" panose="020F0502020204030204" pitchFamily="34" charset="0"/>
                <a:cs typeface="Times New Roman" panose="02020603050405020304" pitchFamily="18" charset="0"/>
              </a:rPr>
              <a:t>Phone: (785) 823-3555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pPr>
            <a:r>
              <a:rPr lang="en-US" sz="2000" dirty="0">
                <a:solidFill>
                  <a:srgbClr val="000000"/>
                </a:solidFill>
                <a:latin typeface="Arial" panose="020B0604020202020204" pitchFamily="34" charset="0"/>
                <a:ea typeface="Calibri" panose="020F0502020204030204" pitchFamily="34" charset="0"/>
                <a:cs typeface="Times New Roman" panose="02020603050405020304" pitchFamily="18" charset="0"/>
              </a:rPr>
              <a:t>Email: </a:t>
            </a:r>
            <a:r>
              <a:rPr lang="en-US" sz="2000" u="sng" dirty="0">
                <a:solidFill>
                  <a:srgbClr val="0000FF"/>
                </a:solidFill>
                <a:latin typeface="Arial" panose="020B0604020202020204" pitchFamily="34" charset="0"/>
                <a:ea typeface="Calibri" panose="020F0502020204030204" pitchFamily="34" charset="0"/>
                <a:cs typeface="Times New Roman" panose="02020603050405020304" pitchFamily="18" charset="0"/>
                <a:hlinkClick r:id="rId2"/>
              </a:rPr>
              <a:t>firstchoice@ruraltel.net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pPr>
            <a:r>
              <a:rPr lang="en-US" sz="2000" dirty="0">
                <a:solidFill>
                  <a:srgbClr val="000000"/>
                </a:solidFill>
                <a:latin typeface="Arial" panose="020B0604020202020204" pitchFamily="34" charset="0"/>
                <a:ea typeface="Calibri" panose="020F0502020204030204" pitchFamily="34" charset="0"/>
                <a:cs typeface="Times New Roman" panose="02020603050405020304" pitchFamily="18" charset="0"/>
              </a:rPr>
              <a:t>Website: </a:t>
            </a:r>
            <a:r>
              <a:rPr lang="en-US" sz="2000" u="sng" dirty="0">
                <a:solidFill>
                  <a:srgbClr val="0000FF"/>
                </a:solidFill>
                <a:latin typeface="Arial" panose="020B0604020202020204" pitchFamily="34" charset="0"/>
                <a:ea typeface="Calibri" panose="020F0502020204030204" pitchFamily="34" charset="0"/>
                <a:cs typeface="Times New Roman" panose="02020603050405020304" pitchFamily="18" charset="0"/>
                <a:hlinkClick r:id="rId3"/>
              </a:rPr>
              <a:t>www.firstchoicesupportservices.org</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gn="ctr"/>
            <a:endParaRPr lang="en-US" sz="2000" dirty="0"/>
          </a:p>
        </p:txBody>
      </p:sp>
      <p:pic>
        <p:nvPicPr>
          <p:cNvPr id="7" name="Picture 6" descr="A picture containing printer, indoor, food, table&#10;&#10;Description automatically generated">
            <a:extLst>
              <a:ext uri="{FF2B5EF4-FFF2-40B4-BE49-F238E27FC236}">
                <a16:creationId xmlns:a16="http://schemas.microsoft.com/office/drawing/2014/main" id="{0F0FA707-A730-4B21-A4B2-C38D0A14D3DF}"/>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7351022" y="3002097"/>
            <a:ext cx="2371394" cy="2371394"/>
          </a:xfrm>
          <a:prstGeom prst="rect">
            <a:avLst/>
          </a:prstGeom>
        </p:spPr>
      </p:pic>
      <p:pic>
        <p:nvPicPr>
          <p:cNvPr id="1028" name="Picture 4" descr="Free Food Storage Cliparts, Download Free Clip Art, Free Clip Art ...">
            <a:extLst>
              <a:ext uri="{FF2B5EF4-FFF2-40B4-BE49-F238E27FC236}">
                <a16:creationId xmlns:a16="http://schemas.microsoft.com/office/drawing/2014/main" id="{81F4D4FD-FCCC-4C82-A225-7E38D987B98E}"/>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42332" y="3002097"/>
            <a:ext cx="1613640" cy="211099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A picture containing food, airplane&#10;&#10;Description automatically generated">
            <a:extLst>
              <a:ext uri="{FF2B5EF4-FFF2-40B4-BE49-F238E27FC236}">
                <a16:creationId xmlns:a16="http://schemas.microsoft.com/office/drawing/2014/main" id="{0808027E-6A37-4EC0-B742-BECAEF06B06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76886" y="4668115"/>
            <a:ext cx="3833110" cy="2267297"/>
          </a:xfrm>
          <a:prstGeom prst="rect">
            <a:avLst/>
          </a:prstGeom>
        </p:spPr>
      </p:pic>
    </p:spTree>
    <p:extLst>
      <p:ext uri="{BB962C8B-B14F-4D97-AF65-F5344CB8AC3E}">
        <p14:creationId xmlns:p14="http://schemas.microsoft.com/office/powerpoint/2010/main" val="701037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BA2C9-E642-4510-91C4-0676FF535C66}"/>
              </a:ext>
            </a:extLst>
          </p:cNvPr>
          <p:cNvSpPr>
            <a:spLocks noGrp="1"/>
          </p:cNvSpPr>
          <p:nvPr>
            <p:ph type="title"/>
          </p:nvPr>
        </p:nvSpPr>
        <p:spPr>
          <a:xfrm>
            <a:off x="677334" y="377493"/>
            <a:ext cx="8596668" cy="1481589"/>
          </a:xfrm>
        </p:spPr>
        <p:txBody>
          <a:bodyPr/>
          <a:lstStyle/>
          <a:p>
            <a:pPr algn="ctr"/>
            <a:r>
              <a:rPr lang="en-US" dirty="0"/>
              <a:t>Top &amp; Middle Shelfs</a:t>
            </a:r>
          </a:p>
        </p:txBody>
      </p:sp>
      <p:sp>
        <p:nvSpPr>
          <p:cNvPr id="3" name="Content Placeholder 2">
            <a:extLst>
              <a:ext uri="{FF2B5EF4-FFF2-40B4-BE49-F238E27FC236}">
                <a16:creationId xmlns:a16="http://schemas.microsoft.com/office/drawing/2014/main" id="{8970A63C-DC41-4CFE-B597-8558BE164134}"/>
              </a:ext>
            </a:extLst>
          </p:cNvPr>
          <p:cNvSpPr>
            <a:spLocks noGrp="1"/>
          </p:cNvSpPr>
          <p:nvPr>
            <p:ph idx="1"/>
          </p:nvPr>
        </p:nvSpPr>
        <p:spPr>
          <a:xfrm>
            <a:off x="677334" y="1428303"/>
            <a:ext cx="8596668" cy="4980886"/>
          </a:xfrm>
        </p:spPr>
        <p:txBody>
          <a:bodyPr/>
          <a:lstStyle/>
          <a:p>
            <a:r>
              <a:rPr lang="en-US" b="1" dirty="0"/>
              <a:t>Ready-to-eat foods, such as dairy products, packaged foods, leftovers, cooked meats and prepared salads </a:t>
            </a:r>
            <a:r>
              <a:rPr lang="en-US" dirty="0"/>
              <a:t>should be placed here. These should all be covered or kept in sealed containers to prevent contamination. Ready-to-eat foods are stored at the top of the fridge, away from raw foods so that harmful bacteria cannot transfer from the raw food to the cooked food.</a:t>
            </a:r>
          </a:p>
          <a:p>
            <a:endParaRPr lang="en-US" dirty="0"/>
          </a:p>
        </p:txBody>
      </p:sp>
      <p:pic>
        <p:nvPicPr>
          <p:cNvPr id="1026" name="Picture 2" descr="Southern Living' Extends Brand To Ready-To-Eat Meals 04/06/2017">
            <a:extLst>
              <a:ext uri="{FF2B5EF4-FFF2-40B4-BE49-F238E27FC236}">
                <a16:creationId xmlns:a16="http://schemas.microsoft.com/office/drawing/2014/main" id="{A937E485-8B0B-434F-BB00-C0F99940CFEE}"/>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47264" y="3788228"/>
            <a:ext cx="2618973" cy="164146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 guide to leftovers: How to store them safely and when to toss them">
            <a:extLst>
              <a:ext uri="{FF2B5EF4-FFF2-40B4-BE49-F238E27FC236}">
                <a16:creationId xmlns:a16="http://schemas.microsoft.com/office/drawing/2014/main" id="{B99FF3D4-3306-41E7-93ED-DBC1DFD12E62}"/>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7363835" y="3653726"/>
            <a:ext cx="2156037" cy="196856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Bistro® On the Go Salads - Ready Pac">
            <a:extLst>
              <a:ext uri="{FF2B5EF4-FFF2-40B4-BE49-F238E27FC236}">
                <a16:creationId xmlns:a16="http://schemas.microsoft.com/office/drawing/2014/main" id="{80E17F5E-E24B-408B-A46B-5E9743EEF455}"/>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9524524" y="2724123"/>
            <a:ext cx="2228850" cy="174307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Exports of dairy products to reach 1m tons by mid-March - Tehran Times">
            <a:extLst>
              <a:ext uri="{FF2B5EF4-FFF2-40B4-BE49-F238E27FC236}">
                <a16:creationId xmlns:a16="http://schemas.microsoft.com/office/drawing/2014/main" id="{5FD69032-80B4-43CB-9EA9-48550BC2E67B}"/>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9519872" y="4988379"/>
            <a:ext cx="2466975" cy="17145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A refrigerator with the door open&#10;&#10;Description automatically generated">
            <a:extLst>
              <a:ext uri="{FF2B5EF4-FFF2-40B4-BE49-F238E27FC236}">
                <a16:creationId xmlns:a16="http://schemas.microsoft.com/office/drawing/2014/main" id="{09CB685E-7BC6-4F2F-A7C9-239ABB557B7E}"/>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3482635" y="3900785"/>
            <a:ext cx="3630678" cy="2283607"/>
          </a:xfrm>
          <a:prstGeom prst="rect">
            <a:avLst/>
          </a:prstGeom>
        </p:spPr>
      </p:pic>
      <p:sp>
        <p:nvSpPr>
          <p:cNvPr id="8" name="Oval 7">
            <a:extLst>
              <a:ext uri="{FF2B5EF4-FFF2-40B4-BE49-F238E27FC236}">
                <a16:creationId xmlns:a16="http://schemas.microsoft.com/office/drawing/2014/main" id="{CEBC7D6F-79CD-4F27-B966-33B2F3B6C116}"/>
              </a:ext>
            </a:extLst>
          </p:cNvPr>
          <p:cNvSpPr/>
          <p:nvPr/>
        </p:nvSpPr>
        <p:spPr>
          <a:xfrm>
            <a:off x="4320499" y="4037826"/>
            <a:ext cx="1910168" cy="57113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086D1CEB-1BAE-4165-A42B-EB3DEAAF83EB}"/>
              </a:ext>
            </a:extLst>
          </p:cNvPr>
          <p:cNvSpPr/>
          <p:nvPr/>
        </p:nvSpPr>
        <p:spPr>
          <a:xfrm>
            <a:off x="4325151" y="4471453"/>
            <a:ext cx="1910168" cy="57113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33887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407F5-B3F6-4C39-B203-387EB7EF5318}"/>
              </a:ext>
            </a:extLst>
          </p:cNvPr>
          <p:cNvSpPr>
            <a:spLocks noGrp="1"/>
          </p:cNvSpPr>
          <p:nvPr>
            <p:ph type="title"/>
          </p:nvPr>
        </p:nvSpPr>
        <p:spPr/>
        <p:txBody>
          <a:bodyPr/>
          <a:lstStyle/>
          <a:p>
            <a:pPr algn="ctr"/>
            <a:r>
              <a:rPr lang="en-US" dirty="0"/>
              <a:t>Bottom Shelf</a:t>
            </a:r>
          </a:p>
        </p:txBody>
      </p:sp>
      <p:sp>
        <p:nvSpPr>
          <p:cNvPr id="3" name="Content Placeholder 2">
            <a:extLst>
              <a:ext uri="{FF2B5EF4-FFF2-40B4-BE49-F238E27FC236}">
                <a16:creationId xmlns:a16="http://schemas.microsoft.com/office/drawing/2014/main" id="{A18D9EE8-5729-4339-91A1-B71FCC9382F7}"/>
              </a:ext>
            </a:extLst>
          </p:cNvPr>
          <p:cNvSpPr>
            <a:spLocks noGrp="1"/>
          </p:cNvSpPr>
          <p:nvPr>
            <p:ph idx="1"/>
          </p:nvPr>
        </p:nvSpPr>
        <p:spPr>
          <a:xfrm>
            <a:off x="677334" y="1493240"/>
            <a:ext cx="8596668" cy="5008227"/>
          </a:xfrm>
        </p:spPr>
        <p:txBody>
          <a:bodyPr/>
          <a:lstStyle/>
          <a:p>
            <a:r>
              <a:rPr lang="en-US" b="1" dirty="0"/>
              <a:t>Raw meat, poultry and fish </a:t>
            </a:r>
            <a:r>
              <a:rPr lang="en-US" dirty="0"/>
              <a:t>in sealed containers should be placed here to stop them touching or dripping onto other foods. Raw meats should always be stored at the bottom of your fridge to prevent cross-contamination. Ensure that each item is wrapped or in a sealed container so that it doesn’t come into contact with other foods.</a:t>
            </a:r>
          </a:p>
          <a:p>
            <a:endParaRPr lang="en-US" dirty="0"/>
          </a:p>
        </p:txBody>
      </p:sp>
      <p:pic>
        <p:nvPicPr>
          <p:cNvPr id="2050" name="Picture 2" descr="How to Safely Store Raw Meat in Your Restaurant's Kitchen - Metro">
            <a:extLst>
              <a:ext uri="{FF2B5EF4-FFF2-40B4-BE49-F238E27FC236}">
                <a16:creationId xmlns:a16="http://schemas.microsoft.com/office/drawing/2014/main" id="{E0DF570D-1161-4911-A362-777DE818620E}"/>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947252" y="4014821"/>
            <a:ext cx="2738340" cy="182556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tray of food on a table&#10;&#10;Description automatically generated">
            <a:extLst>
              <a:ext uri="{FF2B5EF4-FFF2-40B4-BE49-F238E27FC236}">
                <a16:creationId xmlns:a16="http://schemas.microsoft.com/office/drawing/2014/main" id="{2D5335B1-381F-44FA-8E2B-9DFAC065D34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807717" y="3902045"/>
            <a:ext cx="2738340" cy="2051112"/>
          </a:xfrm>
          <a:prstGeom prst="rect">
            <a:avLst/>
          </a:prstGeom>
        </p:spPr>
      </p:pic>
      <p:pic>
        <p:nvPicPr>
          <p:cNvPr id="8" name="Picture 7" descr="A refrigerator with the door open&#10;&#10;Description automatically generated">
            <a:extLst>
              <a:ext uri="{FF2B5EF4-FFF2-40B4-BE49-F238E27FC236}">
                <a16:creationId xmlns:a16="http://schemas.microsoft.com/office/drawing/2014/main" id="{E3CD52D9-D627-41B6-BD22-A26ED7531B2E}"/>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129279" y="3505243"/>
            <a:ext cx="3630678" cy="2283607"/>
          </a:xfrm>
          <a:prstGeom prst="rect">
            <a:avLst/>
          </a:prstGeom>
        </p:spPr>
      </p:pic>
      <p:sp>
        <p:nvSpPr>
          <p:cNvPr id="6" name="Oval 5">
            <a:extLst>
              <a:ext uri="{FF2B5EF4-FFF2-40B4-BE49-F238E27FC236}">
                <a16:creationId xmlns:a16="http://schemas.microsoft.com/office/drawing/2014/main" id="{13119DBA-18A3-4921-8B85-30CA4271FC70}"/>
              </a:ext>
            </a:extLst>
          </p:cNvPr>
          <p:cNvSpPr/>
          <p:nvPr/>
        </p:nvSpPr>
        <p:spPr>
          <a:xfrm>
            <a:off x="9002875" y="4562669"/>
            <a:ext cx="1883487" cy="5411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71074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A18DB-8646-44A0-9453-5BF8A5D2E22E}"/>
              </a:ext>
            </a:extLst>
          </p:cNvPr>
          <p:cNvSpPr>
            <a:spLocks noGrp="1"/>
          </p:cNvSpPr>
          <p:nvPr>
            <p:ph type="title"/>
          </p:nvPr>
        </p:nvSpPr>
        <p:spPr/>
        <p:txBody>
          <a:bodyPr/>
          <a:lstStyle/>
          <a:p>
            <a:pPr algn="ctr"/>
            <a:r>
              <a:rPr lang="en-US" dirty="0"/>
              <a:t>Salad Drawers (Crisper Drawers)</a:t>
            </a:r>
          </a:p>
        </p:txBody>
      </p:sp>
      <p:sp>
        <p:nvSpPr>
          <p:cNvPr id="3" name="Content Placeholder 2">
            <a:extLst>
              <a:ext uri="{FF2B5EF4-FFF2-40B4-BE49-F238E27FC236}">
                <a16:creationId xmlns:a16="http://schemas.microsoft.com/office/drawing/2014/main" id="{47ABB109-81B9-4516-87B3-513640FE6993}"/>
              </a:ext>
            </a:extLst>
          </p:cNvPr>
          <p:cNvSpPr>
            <a:spLocks noGrp="1"/>
          </p:cNvSpPr>
          <p:nvPr>
            <p:ph idx="1"/>
          </p:nvPr>
        </p:nvSpPr>
        <p:spPr>
          <a:xfrm>
            <a:off x="677334" y="1434517"/>
            <a:ext cx="8596668" cy="5033395"/>
          </a:xfrm>
        </p:spPr>
        <p:txBody>
          <a:bodyPr/>
          <a:lstStyle/>
          <a:p>
            <a:r>
              <a:rPr lang="en-US" b="1" dirty="0"/>
              <a:t>Fruit and vegetables </a:t>
            </a:r>
            <a:r>
              <a:rPr lang="en-US" dirty="0"/>
              <a:t>that have been washed prior to storage should be placed here. Make sure that your fruit &amp; vegetables are wrapped in paper or plastic with air holes to keep them protected from any contamination. For </a:t>
            </a:r>
            <a:r>
              <a:rPr lang="en-US" b="1" dirty="0"/>
              <a:t>salads and herbs</a:t>
            </a:r>
            <a:r>
              <a:rPr lang="en-US" dirty="0"/>
              <a:t>, try wrapping them in a damp paper towel before storing to prevent them from drying out and to keep them fresher for longer.</a:t>
            </a:r>
          </a:p>
          <a:p>
            <a:endParaRPr lang="en-US" dirty="0"/>
          </a:p>
        </p:txBody>
      </p:sp>
      <p:pic>
        <p:nvPicPr>
          <p:cNvPr id="4" name="Picture 3" descr="A refrigerator with the door open&#10;&#10;Description automatically generated">
            <a:extLst>
              <a:ext uri="{FF2B5EF4-FFF2-40B4-BE49-F238E27FC236}">
                <a16:creationId xmlns:a16="http://schemas.microsoft.com/office/drawing/2014/main" id="{4A4C1BAF-5354-4DDF-98F6-E9411091B816}"/>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3482635" y="3900785"/>
            <a:ext cx="3630678" cy="2283607"/>
          </a:xfrm>
          <a:prstGeom prst="rect">
            <a:avLst/>
          </a:prstGeom>
        </p:spPr>
      </p:pic>
      <p:sp>
        <p:nvSpPr>
          <p:cNvPr id="5" name="Oval 4">
            <a:extLst>
              <a:ext uri="{FF2B5EF4-FFF2-40B4-BE49-F238E27FC236}">
                <a16:creationId xmlns:a16="http://schemas.microsoft.com/office/drawing/2014/main" id="{7DB640DD-FAEA-41E0-B327-2D5D8D51ED24}"/>
              </a:ext>
            </a:extLst>
          </p:cNvPr>
          <p:cNvSpPr/>
          <p:nvPr/>
        </p:nvSpPr>
        <p:spPr>
          <a:xfrm>
            <a:off x="4428616" y="5412645"/>
            <a:ext cx="1875453" cy="57610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lastic bag filled with meat and vegetables&#10;&#10;Description automatically generated">
            <a:extLst>
              <a:ext uri="{FF2B5EF4-FFF2-40B4-BE49-F238E27FC236}">
                <a16:creationId xmlns:a16="http://schemas.microsoft.com/office/drawing/2014/main" id="{0A558ADC-3277-49AF-857C-4C0F5E8AE4FC}"/>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390269" y="3748698"/>
            <a:ext cx="2772381" cy="1772615"/>
          </a:xfrm>
          <a:prstGeom prst="rect">
            <a:avLst/>
          </a:prstGeom>
        </p:spPr>
      </p:pic>
      <p:pic>
        <p:nvPicPr>
          <p:cNvPr id="3074" name="Picture 2" descr="Ways To Sell More Fresh Herbs - Produce Business">
            <a:extLst>
              <a:ext uri="{FF2B5EF4-FFF2-40B4-BE49-F238E27FC236}">
                <a16:creationId xmlns:a16="http://schemas.microsoft.com/office/drawing/2014/main" id="{D6F92913-7949-4503-8D54-ABCABC8A8A5E}"/>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215184" y="3458723"/>
            <a:ext cx="2772380" cy="939181"/>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Are Bagged Salads Healthy? A Nutritionist Weighs In | Cooking Light">
            <a:extLst>
              <a:ext uri="{FF2B5EF4-FFF2-40B4-BE49-F238E27FC236}">
                <a16:creationId xmlns:a16="http://schemas.microsoft.com/office/drawing/2014/main" id="{B1341BEC-20EC-406A-841D-1CDEBA044A5E}"/>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7558689" y="4645390"/>
            <a:ext cx="242887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1548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54014-F00C-4DAE-8E59-D9EF4050E0E7}"/>
              </a:ext>
            </a:extLst>
          </p:cNvPr>
          <p:cNvSpPr>
            <a:spLocks noGrp="1"/>
          </p:cNvSpPr>
          <p:nvPr>
            <p:ph type="title"/>
          </p:nvPr>
        </p:nvSpPr>
        <p:spPr/>
        <p:txBody>
          <a:bodyPr/>
          <a:lstStyle/>
          <a:p>
            <a:pPr algn="ctr"/>
            <a:r>
              <a:rPr lang="en-US" dirty="0"/>
              <a:t>Refrigerator Doors</a:t>
            </a:r>
          </a:p>
        </p:txBody>
      </p:sp>
      <p:sp>
        <p:nvSpPr>
          <p:cNvPr id="3" name="Content Placeholder 2">
            <a:extLst>
              <a:ext uri="{FF2B5EF4-FFF2-40B4-BE49-F238E27FC236}">
                <a16:creationId xmlns:a16="http://schemas.microsoft.com/office/drawing/2014/main" id="{BE951F3A-8CA4-49E8-B3C1-EE1ED03725DE}"/>
              </a:ext>
            </a:extLst>
          </p:cNvPr>
          <p:cNvSpPr>
            <a:spLocks noGrp="1"/>
          </p:cNvSpPr>
          <p:nvPr>
            <p:ph idx="1"/>
          </p:nvPr>
        </p:nvSpPr>
        <p:spPr>
          <a:xfrm>
            <a:off x="677334" y="1468073"/>
            <a:ext cx="8596668" cy="4573289"/>
          </a:xfrm>
        </p:spPr>
        <p:txBody>
          <a:bodyPr/>
          <a:lstStyle/>
          <a:p>
            <a:r>
              <a:rPr lang="en-US" dirty="0"/>
              <a:t>Put your least perishable items here, such as condiments, juices, bottled water. Never put dairy products or eggs in the doors! Although, in some refrigerators, there are placements for butter or cheeses, it is not good for them the be in the warmest part of the fridge. Since the doors are constantly opened, they are exposed to room temperature air.</a:t>
            </a:r>
          </a:p>
        </p:txBody>
      </p:sp>
      <p:pic>
        <p:nvPicPr>
          <p:cNvPr id="2052" name="Picture 4" descr="UNITED DAIRY 100% Pure Orange Juice 1 GAL PLASTIC JUG | Orange ...">
            <a:extLst>
              <a:ext uri="{FF2B5EF4-FFF2-40B4-BE49-F238E27FC236}">
                <a16:creationId xmlns:a16="http://schemas.microsoft.com/office/drawing/2014/main" id="{D69209E7-458A-4657-A144-EF429288E634}"/>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15283" y="3237696"/>
            <a:ext cx="2078682" cy="2078682"/>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Bottled Water - Safe Drinking Water">
            <a:extLst>
              <a:ext uri="{FF2B5EF4-FFF2-40B4-BE49-F238E27FC236}">
                <a16:creationId xmlns:a16="http://schemas.microsoft.com/office/drawing/2014/main" id="{B97F508E-7DD9-4FFC-A095-561C8AD12290}"/>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609216" y="4927361"/>
            <a:ext cx="1419626" cy="163698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A refrigerator with the door open&#10;&#10;Description automatically generated">
            <a:extLst>
              <a:ext uri="{FF2B5EF4-FFF2-40B4-BE49-F238E27FC236}">
                <a16:creationId xmlns:a16="http://schemas.microsoft.com/office/drawing/2014/main" id="{E5FC22FE-B1C5-4D5C-997E-FA36EF997A62}"/>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3476042" y="3648858"/>
            <a:ext cx="3630678" cy="2283607"/>
          </a:xfrm>
          <a:prstGeom prst="rect">
            <a:avLst/>
          </a:prstGeom>
        </p:spPr>
      </p:pic>
      <p:sp>
        <p:nvSpPr>
          <p:cNvPr id="4" name="Oval 3">
            <a:extLst>
              <a:ext uri="{FF2B5EF4-FFF2-40B4-BE49-F238E27FC236}">
                <a16:creationId xmlns:a16="http://schemas.microsoft.com/office/drawing/2014/main" id="{C8DFE96C-242D-44BF-8122-EEF3D57DC27F}"/>
              </a:ext>
            </a:extLst>
          </p:cNvPr>
          <p:cNvSpPr/>
          <p:nvPr/>
        </p:nvSpPr>
        <p:spPr>
          <a:xfrm>
            <a:off x="3411581" y="3632627"/>
            <a:ext cx="1138334" cy="22300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E0349D01-C605-4944-AD6C-B2B52421D55B}"/>
              </a:ext>
            </a:extLst>
          </p:cNvPr>
          <p:cNvSpPr/>
          <p:nvPr/>
        </p:nvSpPr>
        <p:spPr>
          <a:xfrm>
            <a:off x="6032847" y="3659529"/>
            <a:ext cx="1138334" cy="22300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8" name="Picture 10" descr="The amount of sugar in ketchup, mustard, ranch, and other popular ...">
            <a:extLst>
              <a:ext uri="{FF2B5EF4-FFF2-40B4-BE49-F238E27FC236}">
                <a16:creationId xmlns:a16="http://schemas.microsoft.com/office/drawing/2014/main" id="{3CC7EAAC-CA66-4F55-A005-907EF9115E20}"/>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a:stretch/>
        </p:blipFill>
        <p:spPr bwMode="auto">
          <a:xfrm>
            <a:off x="7370893" y="2843183"/>
            <a:ext cx="3123701" cy="1712039"/>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Amazon.com : Mott's Apple Juice, 64-Ounce Bottles (Pack of 8 ...">
            <a:extLst>
              <a:ext uri="{FF2B5EF4-FFF2-40B4-BE49-F238E27FC236}">
                <a16:creationId xmlns:a16="http://schemas.microsoft.com/office/drawing/2014/main" id="{1F9BE513-5862-4AF3-BEE5-F5FC6832DF69}"/>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a:stretch/>
        </p:blipFill>
        <p:spPr bwMode="auto">
          <a:xfrm>
            <a:off x="2128036" y="4210063"/>
            <a:ext cx="1138334"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2096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3F186-8947-40E9-A4B3-85786AB36834}"/>
              </a:ext>
            </a:extLst>
          </p:cNvPr>
          <p:cNvSpPr>
            <a:spLocks noGrp="1"/>
          </p:cNvSpPr>
          <p:nvPr>
            <p:ph type="title"/>
          </p:nvPr>
        </p:nvSpPr>
        <p:spPr>
          <a:xfrm>
            <a:off x="593444" y="282430"/>
            <a:ext cx="8596668" cy="1320800"/>
          </a:xfrm>
        </p:spPr>
        <p:txBody>
          <a:bodyPr/>
          <a:lstStyle/>
          <a:p>
            <a:pPr algn="ctr"/>
            <a:r>
              <a:rPr lang="en-US" dirty="0"/>
              <a:t>Freezer</a:t>
            </a:r>
          </a:p>
        </p:txBody>
      </p:sp>
      <p:sp>
        <p:nvSpPr>
          <p:cNvPr id="3" name="Content Placeholder 2">
            <a:extLst>
              <a:ext uri="{FF2B5EF4-FFF2-40B4-BE49-F238E27FC236}">
                <a16:creationId xmlns:a16="http://schemas.microsoft.com/office/drawing/2014/main" id="{2B3548F1-8965-4650-83E2-ABD1872210EF}"/>
              </a:ext>
            </a:extLst>
          </p:cNvPr>
          <p:cNvSpPr>
            <a:spLocks noGrp="1"/>
          </p:cNvSpPr>
          <p:nvPr>
            <p:ph idx="1"/>
          </p:nvPr>
        </p:nvSpPr>
        <p:spPr>
          <a:xfrm>
            <a:off x="341775" y="1275127"/>
            <a:ext cx="9734042" cy="4766235"/>
          </a:xfrm>
        </p:spPr>
        <p:txBody>
          <a:bodyPr>
            <a:normAutofit/>
          </a:bodyPr>
          <a:lstStyle/>
          <a:p>
            <a:r>
              <a:rPr lang="en-US" sz="1600" dirty="0"/>
              <a:t>The freezer must be at a temperature of 0 degrees F or colder. </a:t>
            </a:r>
          </a:p>
          <a:p>
            <a:r>
              <a:rPr lang="en-US" sz="1600" dirty="0"/>
              <a:t>Frozen foods should be the second products stored, behind refrigerated foods, when it is received. </a:t>
            </a:r>
          </a:p>
          <a:p>
            <a:r>
              <a:rPr lang="en-US" sz="1600" dirty="0"/>
              <a:t>Food products should be stored 6 inches above the floor and away from walls.</a:t>
            </a:r>
          </a:p>
          <a:p>
            <a:r>
              <a:rPr lang="en-US" sz="1600" dirty="0"/>
              <a:t>Foods need to be stored to allow air circulation. Remember to </a:t>
            </a:r>
            <a:r>
              <a:rPr lang="en-US" sz="1600" b="1" dirty="0"/>
              <a:t>never</a:t>
            </a:r>
            <a:r>
              <a:rPr lang="en-US" sz="1600" dirty="0"/>
              <a:t> place hot foods in the freezer to cool. </a:t>
            </a:r>
          </a:p>
          <a:p>
            <a:r>
              <a:rPr lang="en-US" sz="1600" dirty="0"/>
              <a:t>All food that is not stored in its original packaging is covered and labeled with the date.</a:t>
            </a:r>
          </a:p>
          <a:p>
            <a:r>
              <a:rPr lang="en-US" sz="1600" dirty="0"/>
              <a:t>Proper food covering is a food‐grade lid, plastic wrap, or aluminum foil. </a:t>
            </a:r>
          </a:p>
        </p:txBody>
      </p:sp>
      <p:pic>
        <p:nvPicPr>
          <p:cNvPr id="9218" name="Picture 2" descr="Free Freezer Cliparts, Download Free Clip Art, Free Clip Art on ...">
            <a:extLst>
              <a:ext uri="{FF2B5EF4-FFF2-40B4-BE49-F238E27FC236}">
                <a16:creationId xmlns:a16="http://schemas.microsoft.com/office/drawing/2014/main" id="{7292B244-792C-4B8F-ABAD-2D717720FE23}"/>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354057" y="4085622"/>
            <a:ext cx="3256467" cy="25936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4304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6BE89-DB7C-48A9-9504-3263771D408A}"/>
              </a:ext>
            </a:extLst>
          </p:cNvPr>
          <p:cNvSpPr>
            <a:spLocks noGrp="1"/>
          </p:cNvSpPr>
          <p:nvPr>
            <p:ph type="title"/>
          </p:nvPr>
        </p:nvSpPr>
        <p:spPr/>
        <p:txBody>
          <a:bodyPr/>
          <a:lstStyle/>
          <a:p>
            <a:pPr algn="ctr"/>
            <a:r>
              <a:rPr lang="en-US" dirty="0"/>
              <a:t>Tips for freezing foods</a:t>
            </a:r>
          </a:p>
        </p:txBody>
      </p:sp>
      <p:sp>
        <p:nvSpPr>
          <p:cNvPr id="3" name="Content Placeholder 2">
            <a:extLst>
              <a:ext uri="{FF2B5EF4-FFF2-40B4-BE49-F238E27FC236}">
                <a16:creationId xmlns:a16="http://schemas.microsoft.com/office/drawing/2014/main" id="{DCAA8BCB-1E95-40E4-A4FB-29985F511D30}"/>
              </a:ext>
            </a:extLst>
          </p:cNvPr>
          <p:cNvSpPr>
            <a:spLocks noGrp="1"/>
          </p:cNvSpPr>
          <p:nvPr>
            <p:ph idx="1"/>
          </p:nvPr>
        </p:nvSpPr>
        <p:spPr>
          <a:xfrm>
            <a:off x="677334" y="1530072"/>
            <a:ext cx="8596668" cy="4351900"/>
          </a:xfrm>
        </p:spPr>
        <p:txBody>
          <a:bodyPr/>
          <a:lstStyle/>
          <a:p>
            <a:r>
              <a:rPr lang="en-US" dirty="0"/>
              <a:t>Always cool your food before freezing! Put the warm food into shallow and wide containers and put them in the fridge to properly cool before freezing. </a:t>
            </a:r>
          </a:p>
          <a:p>
            <a:r>
              <a:rPr lang="en-US" dirty="0"/>
              <a:t>Make sure your food is wrapped tightly to prevent freezer burn.</a:t>
            </a:r>
          </a:p>
          <a:p>
            <a:r>
              <a:rPr lang="en-US" dirty="0"/>
              <a:t>Freeze food in smaller, realistic portions.</a:t>
            </a:r>
          </a:p>
          <a:p>
            <a:r>
              <a:rPr lang="en-US" dirty="0"/>
              <a:t>Don’t forget to label when the food was made!! </a:t>
            </a:r>
          </a:p>
          <a:p>
            <a:r>
              <a:rPr lang="en-US" dirty="0"/>
              <a:t>Avoid </a:t>
            </a:r>
            <a:r>
              <a:rPr lang="en-US" u="sng" dirty="0"/>
              <a:t>refreezing</a:t>
            </a:r>
            <a:r>
              <a:rPr lang="en-US" dirty="0"/>
              <a:t> thawed foods. </a:t>
            </a:r>
          </a:p>
          <a:p>
            <a:r>
              <a:rPr lang="en-US" dirty="0"/>
              <a:t>Use a vacuum sealer to eliminate all the air in the bags of food to prevent freezer burn. </a:t>
            </a:r>
          </a:p>
        </p:txBody>
      </p:sp>
      <p:pic>
        <p:nvPicPr>
          <p:cNvPr id="2050" name="Picture 2" descr="The Best Containers for Freezing Food | Wirecutter">
            <a:extLst>
              <a:ext uri="{FF2B5EF4-FFF2-40B4-BE49-F238E27FC236}">
                <a16:creationId xmlns:a16="http://schemas.microsoft.com/office/drawing/2014/main" id="{E4230D3F-225C-4120-9040-5111B7D4FDFA}"/>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209200" y="4568780"/>
            <a:ext cx="3697596" cy="18487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8228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75238-84D1-438C-86B4-F75E648AF04C}"/>
              </a:ext>
            </a:extLst>
          </p:cNvPr>
          <p:cNvSpPr>
            <a:spLocks noGrp="1"/>
          </p:cNvSpPr>
          <p:nvPr>
            <p:ph type="title"/>
          </p:nvPr>
        </p:nvSpPr>
        <p:spPr>
          <a:xfrm>
            <a:off x="742648" y="475861"/>
            <a:ext cx="8596668" cy="1407886"/>
          </a:xfrm>
        </p:spPr>
        <p:txBody>
          <a:bodyPr/>
          <a:lstStyle/>
          <a:p>
            <a:pPr algn="ctr"/>
            <a:r>
              <a:rPr lang="en-US" dirty="0"/>
              <a:t>Ways to thaw frozen foods</a:t>
            </a:r>
          </a:p>
        </p:txBody>
      </p:sp>
      <p:sp>
        <p:nvSpPr>
          <p:cNvPr id="3" name="Content Placeholder 2">
            <a:extLst>
              <a:ext uri="{FF2B5EF4-FFF2-40B4-BE49-F238E27FC236}">
                <a16:creationId xmlns:a16="http://schemas.microsoft.com/office/drawing/2014/main" id="{BDB75DF7-E6BC-49B2-AA22-C1A3874B3F4E}"/>
              </a:ext>
            </a:extLst>
          </p:cNvPr>
          <p:cNvSpPr>
            <a:spLocks noGrp="1"/>
          </p:cNvSpPr>
          <p:nvPr>
            <p:ph idx="1"/>
          </p:nvPr>
        </p:nvSpPr>
        <p:spPr>
          <a:xfrm>
            <a:off x="677333" y="1390261"/>
            <a:ext cx="9020340" cy="4651102"/>
          </a:xfrm>
        </p:spPr>
        <p:txBody>
          <a:bodyPr/>
          <a:lstStyle/>
          <a:p>
            <a:r>
              <a:rPr lang="en-US" u="sng" dirty="0"/>
              <a:t>Refrigerator thawing:</a:t>
            </a:r>
            <a:r>
              <a:rPr lang="en-US" dirty="0"/>
              <a:t> Place frozen food in the fridge to safely thaw out. This is the </a:t>
            </a:r>
            <a:r>
              <a:rPr lang="en-US" b="1" dirty="0"/>
              <a:t>best and easiest </a:t>
            </a:r>
            <a:r>
              <a:rPr lang="en-US" dirty="0"/>
              <a:t>way to thaw foods, but it takes the longest amount of time! </a:t>
            </a:r>
          </a:p>
          <a:p>
            <a:r>
              <a:rPr lang="en-US" u="sng" dirty="0"/>
              <a:t>Cold water:</a:t>
            </a:r>
            <a:r>
              <a:rPr lang="en-US" dirty="0"/>
              <a:t> Place the sealed frozen food item in the sink, bowl or bucket of </a:t>
            </a:r>
            <a:r>
              <a:rPr lang="en-US" b="1" dirty="0"/>
              <a:t>cold</a:t>
            </a:r>
            <a:r>
              <a:rPr lang="en-US" dirty="0"/>
              <a:t> water. Change the water every 30 minutes until the food is defrosted.</a:t>
            </a:r>
          </a:p>
          <a:p>
            <a:r>
              <a:rPr lang="en-US" u="sng" dirty="0"/>
              <a:t>Microwave thawing</a:t>
            </a:r>
            <a:r>
              <a:rPr lang="en-US" dirty="0"/>
              <a:t>: Place the frozen food in a safe container and in the microwave and hit the defrost button. Check on it often! Plan to cook the food right after it is thawed when using this method! This is the fastest method of thawing. </a:t>
            </a:r>
          </a:p>
          <a:p>
            <a:r>
              <a:rPr lang="en-US" u="sng" dirty="0"/>
              <a:t>Room temperature:</a:t>
            </a:r>
            <a:r>
              <a:rPr lang="en-US" dirty="0"/>
              <a:t> This method is dangerous and </a:t>
            </a:r>
            <a:r>
              <a:rPr lang="en-US" b="1" dirty="0"/>
              <a:t>not recommended </a:t>
            </a:r>
            <a:r>
              <a:rPr lang="en-US" dirty="0"/>
              <a:t>for most foods! </a:t>
            </a:r>
            <a:r>
              <a:rPr lang="en-US" b="1" dirty="0"/>
              <a:t>Breads, pastries and fruits</a:t>
            </a:r>
            <a:r>
              <a:rPr lang="en-US" dirty="0"/>
              <a:t> may be thawed out at room temperature up to </a:t>
            </a:r>
            <a:r>
              <a:rPr lang="en-US" b="1" u="sng" dirty="0"/>
              <a:t>4 hours</a:t>
            </a:r>
            <a:r>
              <a:rPr lang="en-US" dirty="0"/>
              <a:t>! Do </a:t>
            </a:r>
            <a:r>
              <a:rPr lang="en-US" b="1" dirty="0"/>
              <a:t>not</a:t>
            </a:r>
            <a:r>
              <a:rPr lang="en-US" dirty="0"/>
              <a:t> use for meats, poultry, fish or vegetables.</a:t>
            </a:r>
          </a:p>
        </p:txBody>
      </p:sp>
      <p:pic>
        <p:nvPicPr>
          <p:cNvPr id="3074" name="Picture 2" descr="The Best (And Quickest) Ways To Thaw Frozen Food">
            <a:extLst>
              <a:ext uri="{FF2B5EF4-FFF2-40B4-BE49-F238E27FC236}">
                <a16:creationId xmlns:a16="http://schemas.microsoft.com/office/drawing/2014/main" id="{AF3D2F20-9080-498E-8F98-D21F384414BB}"/>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7333" y="5272059"/>
            <a:ext cx="2352461" cy="1571201"/>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ow to Defrost Meat: A Step-By-Step Guide : Recipes and Cooking : Food  Network | Food Network">
            <a:extLst>
              <a:ext uri="{FF2B5EF4-FFF2-40B4-BE49-F238E27FC236}">
                <a16:creationId xmlns:a16="http://schemas.microsoft.com/office/drawing/2014/main" id="{A187CD9E-F460-4CAD-B623-01C6984298A1}"/>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366798" y="5239464"/>
            <a:ext cx="2138394" cy="1603795"/>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ow to Defrost Meat in the Microwave: 13 Steps (with Pictures)">
            <a:extLst>
              <a:ext uri="{FF2B5EF4-FFF2-40B4-BE49-F238E27FC236}">
                <a16:creationId xmlns:a16="http://schemas.microsoft.com/office/drawing/2014/main" id="{46B52F85-2ABD-4A2A-AF76-92CC6095081A}"/>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5842196" y="5150002"/>
            <a:ext cx="2275437" cy="165647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close up of food&#10;&#10;Description automatically generated">
            <a:extLst>
              <a:ext uri="{FF2B5EF4-FFF2-40B4-BE49-F238E27FC236}">
                <a16:creationId xmlns:a16="http://schemas.microsoft.com/office/drawing/2014/main" id="{341B5A5E-03DB-4C4F-A528-6441F56EEC23}"/>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8454637" y="5150002"/>
            <a:ext cx="2695445" cy="1576086"/>
          </a:xfrm>
          <a:prstGeom prst="rect">
            <a:avLst/>
          </a:prstGeom>
        </p:spPr>
      </p:pic>
    </p:spTree>
    <p:extLst>
      <p:ext uri="{BB962C8B-B14F-4D97-AF65-F5344CB8AC3E}">
        <p14:creationId xmlns:p14="http://schemas.microsoft.com/office/powerpoint/2010/main" val="3656248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BEB94-5440-4A01-A4A6-B5953FD8520C}"/>
              </a:ext>
            </a:extLst>
          </p:cNvPr>
          <p:cNvSpPr>
            <a:spLocks noGrp="1"/>
          </p:cNvSpPr>
          <p:nvPr>
            <p:ph type="title"/>
          </p:nvPr>
        </p:nvSpPr>
        <p:spPr>
          <a:xfrm>
            <a:off x="677334" y="400594"/>
            <a:ext cx="8596668" cy="1529806"/>
          </a:xfrm>
        </p:spPr>
        <p:txBody>
          <a:bodyPr/>
          <a:lstStyle/>
          <a:p>
            <a:pPr algn="ctr"/>
            <a:r>
              <a:rPr lang="en-US" dirty="0"/>
              <a:t>How to properly clean the freezer</a:t>
            </a:r>
          </a:p>
        </p:txBody>
      </p:sp>
      <p:sp>
        <p:nvSpPr>
          <p:cNvPr id="3" name="Content Placeholder 2">
            <a:extLst>
              <a:ext uri="{FF2B5EF4-FFF2-40B4-BE49-F238E27FC236}">
                <a16:creationId xmlns:a16="http://schemas.microsoft.com/office/drawing/2014/main" id="{EDAC108B-D6F3-42C4-95A2-D9C015F3C954}"/>
              </a:ext>
            </a:extLst>
          </p:cNvPr>
          <p:cNvSpPr>
            <a:spLocks noGrp="1"/>
          </p:cNvSpPr>
          <p:nvPr>
            <p:ph idx="1"/>
          </p:nvPr>
        </p:nvSpPr>
        <p:spPr>
          <a:xfrm>
            <a:off x="677334" y="1489167"/>
            <a:ext cx="8596668" cy="4552196"/>
          </a:xfrm>
        </p:spPr>
        <p:txBody>
          <a:bodyPr/>
          <a:lstStyle/>
          <a:p>
            <a:r>
              <a:rPr lang="en-US" dirty="0"/>
              <a:t>1. Take out all the food and place in a cooler.</a:t>
            </a:r>
          </a:p>
          <a:p>
            <a:r>
              <a:rPr lang="en-US" dirty="0"/>
              <a:t>2. Remove any removable racks or shelfs and scrub with lukewarm water and dish soap. </a:t>
            </a:r>
          </a:p>
          <a:p>
            <a:r>
              <a:rPr lang="en-US" dirty="0"/>
              <a:t>3. Scrub the inside of the freezer with a damp soapy rag or sponge. Use a spray bottle full of vinegar and water for stubborn stains.</a:t>
            </a:r>
          </a:p>
          <a:p>
            <a:r>
              <a:rPr lang="en-US" dirty="0"/>
              <a:t>4. Dry the inside of the freezer and the removable parts. Place the removable parts back in.</a:t>
            </a:r>
          </a:p>
          <a:p>
            <a:r>
              <a:rPr lang="en-US" dirty="0"/>
              <a:t>5. Throw out any expired/old foods before placing everything back in!</a:t>
            </a:r>
          </a:p>
        </p:txBody>
      </p:sp>
      <p:pic>
        <p:nvPicPr>
          <p:cNvPr id="5" name="Picture 4" descr="A person standing in front of a refrigerator&#10;&#10;Description automatically generated">
            <a:extLst>
              <a:ext uri="{FF2B5EF4-FFF2-40B4-BE49-F238E27FC236}">
                <a16:creationId xmlns:a16="http://schemas.microsoft.com/office/drawing/2014/main" id="{660F01C7-6A19-495D-A80A-51FA0DB9A6FD}"/>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6219239" y="4334593"/>
            <a:ext cx="2523407" cy="2523407"/>
          </a:xfrm>
          <a:prstGeom prst="rect">
            <a:avLst/>
          </a:prstGeom>
        </p:spPr>
      </p:pic>
      <p:pic>
        <p:nvPicPr>
          <p:cNvPr id="7" name="Picture 6" descr="A picture containing cabinet, man, refrigerator, indoor&#10;&#10;Description automatically generated">
            <a:extLst>
              <a:ext uri="{FF2B5EF4-FFF2-40B4-BE49-F238E27FC236}">
                <a16:creationId xmlns:a16="http://schemas.microsoft.com/office/drawing/2014/main" id="{B0615289-7A25-41DD-A3BC-7B1233F91E17}"/>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389585" y="4274372"/>
            <a:ext cx="2440053" cy="2440053"/>
          </a:xfrm>
          <a:prstGeom prst="rect">
            <a:avLst/>
          </a:prstGeom>
        </p:spPr>
      </p:pic>
    </p:spTree>
    <p:extLst>
      <p:ext uri="{BB962C8B-B14F-4D97-AF65-F5344CB8AC3E}">
        <p14:creationId xmlns:p14="http://schemas.microsoft.com/office/powerpoint/2010/main" val="2171850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EAF3C-B091-42EA-88D5-657AAF23548B}"/>
              </a:ext>
            </a:extLst>
          </p:cNvPr>
          <p:cNvSpPr>
            <a:spLocks noGrp="1"/>
          </p:cNvSpPr>
          <p:nvPr>
            <p:ph type="title"/>
          </p:nvPr>
        </p:nvSpPr>
        <p:spPr>
          <a:xfrm>
            <a:off x="677334" y="534099"/>
            <a:ext cx="8596668" cy="1320800"/>
          </a:xfrm>
        </p:spPr>
        <p:txBody>
          <a:bodyPr/>
          <a:lstStyle/>
          <a:p>
            <a:pPr algn="ctr"/>
            <a:r>
              <a:rPr lang="en-US" dirty="0"/>
              <a:t>Freezing Vegetables</a:t>
            </a:r>
          </a:p>
        </p:txBody>
      </p:sp>
      <p:sp>
        <p:nvSpPr>
          <p:cNvPr id="3" name="Content Placeholder 2">
            <a:extLst>
              <a:ext uri="{FF2B5EF4-FFF2-40B4-BE49-F238E27FC236}">
                <a16:creationId xmlns:a16="http://schemas.microsoft.com/office/drawing/2014/main" id="{3E8D3397-3729-4532-B375-59B0F53431F9}"/>
              </a:ext>
            </a:extLst>
          </p:cNvPr>
          <p:cNvSpPr>
            <a:spLocks noGrp="1"/>
          </p:cNvSpPr>
          <p:nvPr>
            <p:ph idx="1"/>
          </p:nvPr>
        </p:nvSpPr>
        <p:spPr>
          <a:xfrm>
            <a:off x="677334" y="1501629"/>
            <a:ext cx="8596668" cy="4539733"/>
          </a:xfrm>
        </p:spPr>
        <p:txBody>
          <a:bodyPr/>
          <a:lstStyle/>
          <a:p>
            <a:r>
              <a:rPr lang="en-US" dirty="0"/>
              <a:t>The recommended time for freezing vegetable is </a:t>
            </a:r>
            <a:r>
              <a:rPr lang="en-US" b="1" dirty="0"/>
              <a:t>8-12 months</a:t>
            </a:r>
            <a:r>
              <a:rPr lang="en-US" dirty="0"/>
              <a:t>.</a:t>
            </a:r>
          </a:p>
          <a:p>
            <a:pPr marL="0" indent="0" algn="ctr">
              <a:buNone/>
            </a:pPr>
            <a:r>
              <a:rPr lang="en-US" b="1" dirty="0">
                <a:solidFill>
                  <a:schemeClr val="accent2"/>
                </a:solidFill>
              </a:rPr>
              <a:t>How to tell if a frozen vegetable has gone bad:</a:t>
            </a:r>
          </a:p>
          <a:p>
            <a:r>
              <a:rPr lang="en-US" dirty="0"/>
              <a:t>Excessive, caked-on ice crystals. </a:t>
            </a:r>
          </a:p>
          <a:p>
            <a:r>
              <a:rPr lang="en-US" dirty="0"/>
              <a:t>A loss of color in the vegetable</a:t>
            </a:r>
          </a:p>
          <a:p>
            <a:r>
              <a:rPr lang="en-US" dirty="0"/>
              <a:t>In a shriveled state.</a:t>
            </a:r>
          </a:p>
          <a:p>
            <a:pPr marL="0" indent="0" algn="ctr">
              <a:buNone/>
            </a:pPr>
            <a:r>
              <a:rPr lang="en-US" b="1" dirty="0">
                <a:solidFill>
                  <a:schemeClr val="accent2"/>
                </a:solidFill>
              </a:rPr>
              <a:t>Tips on freezing vegetables:</a:t>
            </a:r>
          </a:p>
          <a:p>
            <a:r>
              <a:rPr lang="en-US" dirty="0"/>
              <a:t>Consider puréeing high-water content vegetables (like tomatoes) before freezing, particularly if you intend to use them in that condition, like for sauce.</a:t>
            </a:r>
          </a:p>
          <a:p>
            <a:endParaRPr lang="en-US" dirty="0"/>
          </a:p>
        </p:txBody>
      </p:sp>
      <p:pic>
        <p:nvPicPr>
          <p:cNvPr id="7" name="Picture 6" descr="A store filled with lots of food&#10;&#10;Description automatically generated">
            <a:extLst>
              <a:ext uri="{FF2B5EF4-FFF2-40B4-BE49-F238E27FC236}">
                <a16:creationId xmlns:a16="http://schemas.microsoft.com/office/drawing/2014/main" id="{66BF1979-B410-4EA4-BE7E-202697F7EAF3}"/>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3566056" y="4605242"/>
            <a:ext cx="3275337" cy="2179588"/>
          </a:xfrm>
          <a:prstGeom prst="rect">
            <a:avLst/>
          </a:prstGeom>
        </p:spPr>
      </p:pic>
    </p:spTree>
    <p:extLst>
      <p:ext uri="{BB962C8B-B14F-4D97-AF65-F5344CB8AC3E}">
        <p14:creationId xmlns:p14="http://schemas.microsoft.com/office/powerpoint/2010/main" val="127545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A5B49-1BF9-4921-AEFD-8017CFD51543}"/>
              </a:ext>
            </a:extLst>
          </p:cNvPr>
          <p:cNvSpPr>
            <a:spLocks noGrp="1"/>
          </p:cNvSpPr>
          <p:nvPr>
            <p:ph type="title"/>
          </p:nvPr>
        </p:nvSpPr>
        <p:spPr/>
        <p:txBody>
          <a:bodyPr/>
          <a:lstStyle/>
          <a:p>
            <a:pPr algn="ctr"/>
            <a:r>
              <a:rPr lang="en-US" dirty="0"/>
              <a:t>Freezing Fruits</a:t>
            </a:r>
          </a:p>
        </p:txBody>
      </p:sp>
      <p:sp>
        <p:nvSpPr>
          <p:cNvPr id="3" name="Content Placeholder 2">
            <a:extLst>
              <a:ext uri="{FF2B5EF4-FFF2-40B4-BE49-F238E27FC236}">
                <a16:creationId xmlns:a16="http://schemas.microsoft.com/office/drawing/2014/main" id="{C7077377-5495-4045-B2B3-2DB29633F988}"/>
              </a:ext>
            </a:extLst>
          </p:cNvPr>
          <p:cNvSpPr>
            <a:spLocks noGrp="1"/>
          </p:cNvSpPr>
          <p:nvPr>
            <p:ph idx="1"/>
          </p:nvPr>
        </p:nvSpPr>
        <p:spPr>
          <a:xfrm>
            <a:off x="677334" y="1627464"/>
            <a:ext cx="8596668" cy="4472621"/>
          </a:xfrm>
        </p:spPr>
        <p:txBody>
          <a:bodyPr>
            <a:normAutofit/>
          </a:bodyPr>
          <a:lstStyle/>
          <a:p>
            <a:r>
              <a:rPr lang="en-US" dirty="0"/>
              <a:t>The recommended time for freezing fruit is </a:t>
            </a:r>
            <a:r>
              <a:rPr lang="en-US" b="1" dirty="0"/>
              <a:t>8 months</a:t>
            </a:r>
            <a:r>
              <a:rPr lang="en-US" dirty="0"/>
              <a:t>.</a:t>
            </a:r>
          </a:p>
          <a:p>
            <a:pPr marL="0" indent="0" algn="ctr">
              <a:buNone/>
            </a:pPr>
            <a:r>
              <a:rPr lang="en-US" b="1" dirty="0">
                <a:solidFill>
                  <a:schemeClr val="accent2"/>
                </a:solidFill>
              </a:rPr>
              <a:t>How to tell if a frozen fruit has gone bad:</a:t>
            </a:r>
          </a:p>
          <a:p>
            <a:r>
              <a:rPr lang="en-US" dirty="0"/>
              <a:t>Fruit that has a dull color or frosty look, with white-colored ice, is </a:t>
            </a:r>
            <a:r>
              <a:rPr lang="en-US" u="sng" dirty="0"/>
              <a:t>probably</a:t>
            </a:r>
            <a:r>
              <a:rPr lang="en-US" dirty="0"/>
              <a:t> past its date and will taste bland.</a:t>
            </a:r>
          </a:p>
          <a:p>
            <a:pPr marL="0" indent="0" algn="ctr">
              <a:buNone/>
            </a:pPr>
            <a:r>
              <a:rPr lang="en-US" b="1" dirty="0">
                <a:solidFill>
                  <a:schemeClr val="accent2"/>
                </a:solidFill>
              </a:rPr>
              <a:t>Tips for freezing fruits:</a:t>
            </a:r>
          </a:p>
          <a:p>
            <a:r>
              <a:rPr lang="en-US" dirty="0"/>
              <a:t>Purée fruits (such as apples and strawberries) that you intend to use in jam, smoothies, and sauces. This saves space and can help it stay fresh for longer. For products such as strawberries that do not freeze well, it is especially beneficial.</a:t>
            </a:r>
          </a:p>
          <a:p>
            <a:r>
              <a:rPr lang="en-US" dirty="0"/>
              <a:t>If serving frozen fruits as fresh, serve them when they still have a small amount of ice remaining. This gives them a firmer texture.</a:t>
            </a:r>
          </a:p>
          <a:p>
            <a:endParaRPr lang="en-US" dirty="0"/>
          </a:p>
        </p:txBody>
      </p:sp>
      <p:pic>
        <p:nvPicPr>
          <p:cNvPr id="4098" name="Picture 2" descr="Freeze with Ease - Grow with Hema">
            <a:extLst>
              <a:ext uri="{FF2B5EF4-FFF2-40B4-BE49-F238E27FC236}">
                <a16:creationId xmlns:a16="http://schemas.microsoft.com/office/drawing/2014/main" id="{73097FE6-1B06-459A-AD6D-780EA91BB746}"/>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7498119" y="242493"/>
            <a:ext cx="2933506" cy="2015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1739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8E4C4-D994-4592-90F6-C7579E09F37B}"/>
              </a:ext>
            </a:extLst>
          </p:cNvPr>
          <p:cNvSpPr>
            <a:spLocks noGrp="1"/>
          </p:cNvSpPr>
          <p:nvPr>
            <p:ph type="title"/>
          </p:nvPr>
        </p:nvSpPr>
        <p:spPr>
          <a:xfrm>
            <a:off x="677334" y="557349"/>
            <a:ext cx="8596668" cy="1373051"/>
          </a:xfrm>
        </p:spPr>
        <p:txBody>
          <a:bodyPr/>
          <a:lstStyle/>
          <a:p>
            <a:pPr algn="ctr"/>
            <a:r>
              <a:rPr lang="en-US" dirty="0"/>
              <a:t>Objective:</a:t>
            </a:r>
          </a:p>
        </p:txBody>
      </p:sp>
      <p:sp>
        <p:nvSpPr>
          <p:cNvPr id="3" name="Content Placeholder 2">
            <a:extLst>
              <a:ext uri="{FF2B5EF4-FFF2-40B4-BE49-F238E27FC236}">
                <a16:creationId xmlns:a16="http://schemas.microsoft.com/office/drawing/2014/main" id="{03D298F4-3745-43DF-9A37-8E53717430B1}"/>
              </a:ext>
            </a:extLst>
          </p:cNvPr>
          <p:cNvSpPr>
            <a:spLocks noGrp="1"/>
          </p:cNvSpPr>
          <p:nvPr>
            <p:ph idx="1"/>
          </p:nvPr>
        </p:nvSpPr>
        <p:spPr>
          <a:xfrm>
            <a:off x="601832" y="1501629"/>
            <a:ext cx="9121007" cy="4688047"/>
          </a:xfrm>
        </p:spPr>
        <p:txBody>
          <a:bodyPr/>
          <a:lstStyle/>
          <a:p>
            <a:pPr marL="0" indent="0">
              <a:buNone/>
            </a:pPr>
            <a:r>
              <a:rPr lang="en-US" dirty="0"/>
              <a:t>Unsafe storage procedures and temperatures could lead to the growth of bacteria and food borne illness!</a:t>
            </a:r>
          </a:p>
          <a:p>
            <a:pPr marL="0" indent="0" algn="ctr">
              <a:buNone/>
            </a:pPr>
            <a:r>
              <a:rPr lang="en-US" u="sng" dirty="0">
                <a:solidFill>
                  <a:schemeClr val="accent2"/>
                </a:solidFill>
              </a:rPr>
              <a:t>In this training you will learn:</a:t>
            </a:r>
          </a:p>
          <a:p>
            <a:r>
              <a:rPr lang="en-US" dirty="0"/>
              <a:t>The proper way to store food in dry storage, refrigerators, and the freezer.</a:t>
            </a:r>
          </a:p>
          <a:p>
            <a:r>
              <a:rPr lang="en-US" dirty="0"/>
              <a:t>How to properly freeze and thaw out foods.</a:t>
            </a:r>
          </a:p>
          <a:p>
            <a:r>
              <a:rPr lang="en-US" dirty="0"/>
              <a:t>Some tips to help when storing/organizing food.</a:t>
            </a:r>
          </a:p>
          <a:p>
            <a:endParaRPr lang="en-US" sz="900" dirty="0"/>
          </a:p>
          <a:p>
            <a:pPr marL="0" indent="0" algn="ctr">
              <a:buNone/>
            </a:pPr>
            <a:r>
              <a:rPr lang="en-US" b="1" dirty="0"/>
              <a:t>**If you can, take notes!! There will be a test at the end.**</a:t>
            </a:r>
          </a:p>
          <a:p>
            <a:endParaRPr lang="en-US" dirty="0"/>
          </a:p>
        </p:txBody>
      </p:sp>
      <p:pic>
        <p:nvPicPr>
          <p:cNvPr id="12290" name="Picture 2" descr="Are You Storing Food Safely? | FDA">
            <a:extLst>
              <a:ext uri="{FF2B5EF4-FFF2-40B4-BE49-F238E27FC236}">
                <a16:creationId xmlns:a16="http://schemas.microsoft.com/office/drawing/2014/main" id="{3E33B776-8657-4E53-A3EC-161401A206E2}"/>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918675" y="4591829"/>
            <a:ext cx="2138033" cy="2138033"/>
          </a:xfrm>
          <a:prstGeom prst="rect">
            <a:avLst/>
          </a:prstGeom>
          <a:noFill/>
          <a:extLst>
            <a:ext uri="{909E8E84-426E-40DD-AFC4-6F175D3DCCD1}">
              <a14:hiddenFill xmlns:a14="http://schemas.microsoft.com/office/drawing/2010/main">
                <a:solidFill>
                  <a:srgbClr val="FFFFFF"/>
                </a:solidFill>
              </a14:hiddenFill>
            </a:ext>
          </a:extLst>
        </p:spPr>
      </p:pic>
      <p:pic>
        <p:nvPicPr>
          <p:cNvPr id="12292" name="Picture 4" descr="Refrigerator Clipart Food Storage - Storing Food Safely Clipart ...">
            <a:extLst>
              <a:ext uri="{FF2B5EF4-FFF2-40B4-BE49-F238E27FC236}">
                <a16:creationId xmlns:a16="http://schemas.microsoft.com/office/drawing/2014/main" id="{3729C8F8-38C9-42B7-AA7E-D05FBCCA3EDA}"/>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6268918" y="4471021"/>
            <a:ext cx="3005084" cy="19887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6789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FFAAE-84C5-4C1C-A6B6-86F8950AA4BA}"/>
              </a:ext>
            </a:extLst>
          </p:cNvPr>
          <p:cNvSpPr>
            <a:spLocks noGrp="1"/>
          </p:cNvSpPr>
          <p:nvPr>
            <p:ph type="title"/>
          </p:nvPr>
        </p:nvSpPr>
        <p:spPr>
          <a:xfrm>
            <a:off x="677334" y="576044"/>
            <a:ext cx="8596668" cy="1320800"/>
          </a:xfrm>
        </p:spPr>
        <p:txBody>
          <a:bodyPr/>
          <a:lstStyle/>
          <a:p>
            <a:pPr algn="ctr"/>
            <a:r>
              <a:rPr lang="en-US" dirty="0"/>
              <a:t>Freezing Cooked Meats</a:t>
            </a:r>
          </a:p>
        </p:txBody>
      </p:sp>
      <p:sp>
        <p:nvSpPr>
          <p:cNvPr id="3" name="Content Placeholder 2">
            <a:extLst>
              <a:ext uri="{FF2B5EF4-FFF2-40B4-BE49-F238E27FC236}">
                <a16:creationId xmlns:a16="http://schemas.microsoft.com/office/drawing/2014/main" id="{0EBB71B4-6289-4553-B8A9-EEFF1F818104}"/>
              </a:ext>
            </a:extLst>
          </p:cNvPr>
          <p:cNvSpPr>
            <a:spLocks noGrp="1"/>
          </p:cNvSpPr>
          <p:nvPr>
            <p:ph idx="1"/>
          </p:nvPr>
        </p:nvSpPr>
        <p:spPr>
          <a:xfrm>
            <a:off x="677334" y="1510018"/>
            <a:ext cx="8596668" cy="5243119"/>
          </a:xfrm>
        </p:spPr>
        <p:txBody>
          <a:bodyPr>
            <a:normAutofit lnSpcReduction="10000"/>
          </a:bodyPr>
          <a:lstStyle/>
          <a:p>
            <a:r>
              <a:rPr lang="en-US" dirty="0"/>
              <a:t>The recommended time for freezing cooked meat is </a:t>
            </a:r>
            <a:r>
              <a:rPr lang="en-US" b="1" dirty="0"/>
              <a:t>3-6 months</a:t>
            </a:r>
            <a:r>
              <a:rPr lang="en-US" dirty="0"/>
              <a:t>.</a:t>
            </a:r>
          </a:p>
          <a:p>
            <a:pPr marL="0" indent="0" algn="ctr">
              <a:buNone/>
            </a:pPr>
            <a:r>
              <a:rPr lang="en-US" b="1" dirty="0">
                <a:solidFill>
                  <a:schemeClr val="accent2"/>
                </a:solidFill>
              </a:rPr>
              <a:t>How to tell if frozen meat has gone bad:</a:t>
            </a:r>
          </a:p>
          <a:p>
            <a:r>
              <a:rPr lang="en-US" dirty="0"/>
              <a:t>The meat is a gray color.</a:t>
            </a:r>
          </a:p>
          <a:p>
            <a:r>
              <a:rPr lang="en-US" dirty="0"/>
              <a:t>If it has an odor once thawed.</a:t>
            </a:r>
          </a:p>
          <a:p>
            <a:pPr marL="0" indent="0" algn="ctr">
              <a:buNone/>
            </a:pPr>
            <a:r>
              <a:rPr lang="en-US" b="1" dirty="0">
                <a:solidFill>
                  <a:schemeClr val="accent2"/>
                </a:solidFill>
              </a:rPr>
              <a:t>Tips on freezing cooked meats:</a:t>
            </a:r>
          </a:p>
          <a:p>
            <a:r>
              <a:rPr lang="en-US" dirty="0"/>
              <a:t>Trim off excess fat before freezing. Greater amounts of fat increase the risk of rancidity occurring during frozen storage (this doesn’t make it unsafe but makes it unappetizing to eat).</a:t>
            </a:r>
          </a:p>
          <a:p>
            <a:r>
              <a:rPr lang="en-US" dirty="0"/>
              <a:t>Always defrost meat slowly and safely, preferably for a few hours in the fridge. Make sure it’s in a suitable container and on the lowest shelf so it doesn’t drip onto other foods.</a:t>
            </a:r>
          </a:p>
          <a:p>
            <a:r>
              <a:rPr lang="en-US" dirty="0"/>
              <a:t>Do not cook meat directly from frozen. You </a:t>
            </a:r>
            <a:r>
              <a:rPr lang="en-US" b="1" dirty="0"/>
              <a:t>must</a:t>
            </a:r>
            <a:r>
              <a:rPr lang="en-US" dirty="0"/>
              <a:t> defrost it first.</a:t>
            </a:r>
          </a:p>
          <a:p>
            <a:r>
              <a:rPr lang="en-US" dirty="0"/>
              <a:t>Don’t put stuffing in meat or poultry before freezing. It can keep growing bacteria before it’s fully frozen.</a:t>
            </a:r>
          </a:p>
          <a:p>
            <a:r>
              <a:rPr lang="en-US" dirty="0"/>
              <a:t>Wrap the meat properly or keep it in sealed containers, otherwise it may get freezer-burn.</a:t>
            </a:r>
          </a:p>
          <a:p>
            <a:endParaRPr lang="en-US" dirty="0"/>
          </a:p>
          <a:p>
            <a:endParaRPr lang="en-US" dirty="0"/>
          </a:p>
        </p:txBody>
      </p:sp>
      <p:pic>
        <p:nvPicPr>
          <p:cNvPr id="4098" name="Picture 2" descr="The Tall Girl Cooks: Pre-Cooking and Freezing Ground Beef and Chicken">
            <a:extLst>
              <a:ext uri="{FF2B5EF4-FFF2-40B4-BE49-F238E27FC236}">
                <a16:creationId xmlns:a16="http://schemas.microsoft.com/office/drawing/2014/main" id="{0D518145-499E-4CC6-87B8-26D208374C47}"/>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8701450" y="807583"/>
            <a:ext cx="3490550" cy="2621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72138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76C14-CD33-4158-BE3D-CF70ECBC3BB7}"/>
              </a:ext>
            </a:extLst>
          </p:cNvPr>
          <p:cNvSpPr>
            <a:spLocks noGrp="1"/>
          </p:cNvSpPr>
          <p:nvPr>
            <p:ph type="title"/>
          </p:nvPr>
        </p:nvSpPr>
        <p:spPr/>
        <p:txBody>
          <a:bodyPr/>
          <a:lstStyle/>
          <a:p>
            <a:pPr algn="ctr"/>
            <a:r>
              <a:rPr lang="en-US" dirty="0"/>
              <a:t>Freezing Minced Meats</a:t>
            </a:r>
          </a:p>
        </p:txBody>
      </p:sp>
      <p:sp>
        <p:nvSpPr>
          <p:cNvPr id="3" name="Content Placeholder 2">
            <a:extLst>
              <a:ext uri="{FF2B5EF4-FFF2-40B4-BE49-F238E27FC236}">
                <a16:creationId xmlns:a16="http://schemas.microsoft.com/office/drawing/2014/main" id="{7802754B-24BD-4E41-9390-B7DFFC690CA7}"/>
              </a:ext>
            </a:extLst>
          </p:cNvPr>
          <p:cNvSpPr>
            <a:spLocks noGrp="1"/>
          </p:cNvSpPr>
          <p:nvPr>
            <p:ph idx="1"/>
          </p:nvPr>
        </p:nvSpPr>
        <p:spPr>
          <a:xfrm>
            <a:off x="677334" y="1568741"/>
            <a:ext cx="8596668" cy="4472621"/>
          </a:xfrm>
        </p:spPr>
        <p:txBody>
          <a:bodyPr/>
          <a:lstStyle/>
          <a:p>
            <a:r>
              <a:rPr lang="en-US" dirty="0"/>
              <a:t>The recommended time for freezing minced meat is </a:t>
            </a:r>
            <a:r>
              <a:rPr lang="en-US" b="1" dirty="0"/>
              <a:t>2-3 months</a:t>
            </a:r>
            <a:r>
              <a:rPr lang="en-US" dirty="0"/>
              <a:t>.</a:t>
            </a:r>
          </a:p>
          <a:p>
            <a:pPr marL="0" indent="0" algn="ctr">
              <a:buNone/>
            </a:pPr>
            <a:r>
              <a:rPr lang="en-US" b="1" dirty="0">
                <a:solidFill>
                  <a:schemeClr val="accent2"/>
                </a:solidFill>
              </a:rPr>
              <a:t>How to tell if frozen minced meat has gone bad:</a:t>
            </a:r>
          </a:p>
          <a:p>
            <a:r>
              <a:rPr lang="en-US" dirty="0"/>
              <a:t>If all the meat has turned a grayish color.</a:t>
            </a:r>
          </a:p>
          <a:p>
            <a:r>
              <a:rPr lang="en-US" dirty="0"/>
              <a:t>If it has an odor once thawed.</a:t>
            </a:r>
          </a:p>
          <a:p>
            <a:pPr marL="0" indent="0" algn="ctr">
              <a:buNone/>
            </a:pPr>
            <a:r>
              <a:rPr lang="en-US" b="1" dirty="0">
                <a:solidFill>
                  <a:schemeClr val="accent2"/>
                </a:solidFill>
              </a:rPr>
              <a:t>Tips on freezing minced meat:</a:t>
            </a:r>
          </a:p>
          <a:p>
            <a:r>
              <a:rPr lang="en-US" dirty="0"/>
              <a:t>The best way to freeze it is flat, rather than rounded. This enables the mince to freeze and thaw evenly.</a:t>
            </a:r>
          </a:p>
          <a:p>
            <a:r>
              <a:rPr lang="en-US" dirty="0"/>
              <a:t>Be sure to cook it as soon as it defrosts.</a:t>
            </a:r>
          </a:p>
        </p:txBody>
      </p:sp>
      <p:pic>
        <p:nvPicPr>
          <p:cNvPr id="6146" name="Picture 2" descr="How to Defrost Ground Beef: A Safe, Step-By-Step Guide | Kitchn">
            <a:extLst>
              <a:ext uri="{FF2B5EF4-FFF2-40B4-BE49-F238E27FC236}">
                <a16:creationId xmlns:a16="http://schemas.microsoft.com/office/drawing/2014/main" id="{238588F1-2DBF-4759-B666-2C950247D7F1}"/>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366598" y="4635561"/>
            <a:ext cx="3218140" cy="2145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94072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9455D-90F4-4A9E-8FE2-AFC10DD9E7EE}"/>
              </a:ext>
            </a:extLst>
          </p:cNvPr>
          <p:cNvSpPr>
            <a:spLocks noGrp="1"/>
          </p:cNvSpPr>
          <p:nvPr>
            <p:ph type="title"/>
          </p:nvPr>
        </p:nvSpPr>
        <p:spPr/>
        <p:txBody>
          <a:bodyPr/>
          <a:lstStyle/>
          <a:p>
            <a:pPr algn="ctr"/>
            <a:r>
              <a:rPr lang="en-US" dirty="0"/>
              <a:t>Freezing Breads</a:t>
            </a:r>
          </a:p>
        </p:txBody>
      </p:sp>
      <p:sp>
        <p:nvSpPr>
          <p:cNvPr id="3" name="Content Placeholder 2">
            <a:extLst>
              <a:ext uri="{FF2B5EF4-FFF2-40B4-BE49-F238E27FC236}">
                <a16:creationId xmlns:a16="http://schemas.microsoft.com/office/drawing/2014/main" id="{E82AFFEB-B37E-4536-AA06-4063ED6B6420}"/>
              </a:ext>
            </a:extLst>
          </p:cNvPr>
          <p:cNvSpPr>
            <a:spLocks noGrp="1"/>
          </p:cNvSpPr>
          <p:nvPr>
            <p:ph idx="1"/>
          </p:nvPr>
        </p:nvSpPr>
        <p:spPr>
          <a:xfrm>
            <a:off x="677334" y="1795245"/>
            <a:ext cx="8596668" cy="4865614"/>
          </a:xfrm>
        </p:spPr>
        <p:txBody>
          <a:bodyPr>
            <a:normAutofit lnSpcReduction="10000"/>
          </a:bodyPr>
          <a:lstStyle/>
          <a:p>
            <a:r>
              <a:rPr lang="en-US" dirty="0"/>
              <a:t>The recommended time to freeze breads is </a:t>
            </a:r>
            <a:r>
              <a:rPr lang="en-US" b="1" dirty="0"/>
              <a:t>3 months</a:t>
            </a:r>
            <a:r>
              <a:rPr lang="en-US" dirty="0"/>
              <a:t>.</a:t>
            </a:r>
          </a:p>
          <a:p>
            <a:pPr marL="0" indent="0" algn="ctr">
              <a:buNone/>
            </a:pPr>
            <a:r>
              <a:rPr lang="en-US" b="1" dirty="0">
                <a:solidFill>
                  <a:schemeClr val="accent2"/>
                </a:solidFill>
              </a:rPr>
              <a:t>How to tell if your frozen bread has gone bad:</a:t>
            </a:r>
          </a:p>
          <a:p>
            <a:r>
              <a:rPr lang="en-US" dirty="0"/>
              <a:t>The bread has ice on the surfaces.</a:t>
            </a:r>
          </a:p>
          <a:p>
            <a:r>
              <a:rPr lang="en-US" dirty="0"/>
              <a:t>There is mold spots on the bread.</a:t>
            </a:r>
          </a:p>
          <a:p>
            <a:pPr marL="0" indent="0" algn="ctr">
              <a:buNone/>
            </a:pPr>
            <a:r>
              <a:rPr lang="en-US" b="1" dirty="0">
                <a:solidFill>
                  <a:schemeClr val="accent2"/>
                </a:solidFill>
              </a:rPr>
              <a:t>Tips for freezing breads:</a:t>
            </a:r>
          </a:p>
          <a:p>
            <a:r>
              <a:rPr lang="en-US" dirty="0"/>
              <a:t>Make sure you keep it in an air-tight, freezer-safe container or in its original packaging.</a:t>
            </a:r>
          </a:p>
          <a:p>
            <a:r>
              <a:rPr lang="en-US" dirty="0"/>
              <a:t>Bread fresh from an in-store bakery is often open or wrapped in paper or thin film that will prevent the bread from freezing well. Replace them with sealable freezer bags or plastic freezer wrap when freezing.</a:t>
            </a:r>
          </a:p>
          <a:p>
            <a:r>
              <a:rPr lang="en-US" dirty="0"/>
              <a:t>If freezing your own baked bread, be sure to let it cool before freezing to prevent sogginess or mold.</a:t>
            </a:r>
          </a:p>
          <a:p>
            <a:r>
              <a:rPr lang="en-US" dirty="0"/>
              <a:t>When defrosting bread, remove any ice within the pack, as this can thaw and cause the bread to become soggy in places</a:t>
            </a:r>
          </a:p>
          <a:p>
            <a:pPr marL="0" indent="0">
              <a:buNone/>
            </a:pPr>
            <a:endParaRPr lang="en-US" dirty="0"/>
          </a:p>
        </p:txBody>
      </p:sp>
      <p:pic>
        <p:nvPicPr>
          <p:cNvPr id="7172" name="Picture 4" descr="Freeze Your Bread the Right Way &amp; Never Have It Go Stale Again ...">
            <a:extLst>
              <a:ext uri="{FF2B5EF4-FFF2-40B4-BE49-F238E27FC236}">
                <a16:creationId xmlns:a16="http://schemas.microsoft.com/office/drawing/2014/main" id="{63D97EBF-0425-4DC8-B0D8-E93D26AC42BC}"/>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7606515" y="1439950"/>
            <a:ext cx="3569865" cy="16760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3219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B2BBD-2B6C-4C0B-A72F-4B6B5BFD21EB}"/>
              </a:ext>
            </a:extLst>
          </p:cNvPr>
          <p:cNvSpPr>
            <a:spLocks noGrp="1"/>
          </p:cNvSpPr>
          <p:nvPr>
            <p:ph type="title"/>
          </p:nvPr>
        </p:nvSpPr>
        <p:spPr>
          <a:xfrm>
            <a:off x="677334" y="383099"/>
            <a:ext cx="8596668" cy="1320800"/>
          </a:xfrm>
        </p:spPr>
        <p:txBody>
          <a:bodyPr/>
          <a:lstStyle/>
          <a:p>
            <a:pPr algn="ctr"/>
            <a:r>
              <a:rPr lang="en-US" dirty="0"/>
              <a:t>Other tips on freezing foods</a:t>
            </a:r>
          </a:p>
        </p:txBody>
      </p:sp>
      <p:sp>
        <p:nvSpPr>
          <p:cNvPr id="3" name="Content Placeholder 2">
            <a:extLst>
              <a:ext uri="{FF2B5EF4-FFF2-40B4-BE49-F238E27FC236}">
                <a16:creationId xmlns:a16="http://schemas.microsoft.com/office/drawing/2014/main" id="{27267C38-82F4-4FC8-8D66-148DB77228D6}"/>
              </a:ext>
            </a:extLst>
          </p:cNvPr>
          <p:cNvSpPr>
            <a:spLocks noGrp="1"/>
          </p:cNvSpPr>
          <p:nvPr>
            <p:ph idx="1"/>
          </p:nvPr>
        </p:nvSpPr>
        <p:spPr>
          <a:xfrm>
            <a:off x="677334" y="1199626"/>
            <a:ext cx="9079062" cy="5461234"/>
          </a:xfrm>
        </p:spPr>
        <p:txBody>
          <a:bodyPr>
            <a:normAutofit/>
          </a:bodyPr>
          <a:lstStyle/>
          <a:p>
            <a:r>
              <a:rPr lang="en-US" b="1" dirty="0"/>
              <a:t>Leftovers: </a:t>
            </a:r>
            <a:r>
              <a:rPr lang="en-US" dirty="0"/>
              <a:t>They</a:t>
            </a:r>
            <a:r>
              <a:rPr lang="en-US" b="1" dirty="0"/>
              <a:t> </a:t>
            </a:r>
            <a:r>
              <a:rPr lang="en-US" dirty="0"/>
              <a:t>can last for up to 3 months in the freezer. Try to minimize overfilling plates, or serve from a central bowl, so that it’s easier to freeze leftovers from the pan. Make sure to put it in an air-tight container.</a:t>
            </a:r>
          </a:p>
          <a:p>
            <a:r>
              <a:rPr lang="en-US" b="1" dirty="0"/>
              <a:t>Raw eggs: </a:t>
            </a:r>
            <a:r>
              <a:rPr lang="en-US" dirty="0"/>
              <a:t>Can be frozen for up to 12 months but </a:t>
            </a:r>
            <a:r>
              <a:rPr lang="en-US" b="1" dirty="0"/>
              <a:t>must</a:t>
            </a:r>
            <a:r>
              <a:rPr lang="en-US" dirty="0"/>
              <a:t> be removed from the shell and blended. If you want to freeze either the yolk or white separately, be sure to separate them, but be aware that the yolk may thicken. </a:t>
            </a:r>
          </a:p>
          <a:p>
            <a:r>
              <a:rPr lang="en-US" b="1" dirty="0"/>
              <a:t>Sauces: </a:t>
            </a:r>
            <a:r>
              <a:rPr lang="en-US" dirty="0"/>
              <a:t>Freeze</a:t>
            </a:r>
            <a:r>
              <a:rPr lang="en-US" b="1" dirty="0"/>
              <a:t> </a:t>
            </a:r>
            <a:r>
              <a:rPr lang="en-US" dirty="0"/>
              <a:t>separately (from the pasta or rice) if possible. Sauces may thicken in the freezer. Therefore, you should add extra water after thawing.</a:t>
            </a:r>
          </a:p>
          <a:p>
            <a:r>
              <a:rPr lang="en-US" b="1" dirty="0"/>
              <a:t>Milk: </a:t>
            </a:r>
            <a:r>
              <a:rPr lang="en-US" dirty="0"/>
              <a:t>Can</a:t>
            </a:r>
            <a:r>
              <a:rPr lang="en-US" b="1" dirty="0"/>
              <a:t> </a:t>
            </a:r>
            <a:r>
              <a:rPr lang="en-US" dirty="0"/>
              <a:t>sometimes curdle or separate when frozen, depending on its fat content. Semi or full skimmed milk is likely to freeze most successfully. Don’t worry if it separates; after thawing simply shake the bottle. </a:t>
            </a:r>
          </a:p>
          <a:p>
            <a:endParaRPr lang="en-US" dirty="0"/>
          </a:p>
        </p:txBody>
      </p:sp>
      <p:pic>
        <p:nvPicPr>
          <p:cNvPr id="5" name="Picture 4" descr="A picture containing food&#10;&#10;Description automatically generated">
            <a:extLst>
              <a:ext uri="{FF2B5EF4-FFF2-40B4-BE49-F238E27FC236}">
                <a16:creationId xmlns:a16="http://schemas.microsoft.com/office/drawing/2014/main" id="{1C701DD9-2B81-4DAD-A433-0AA2E14DCA3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456785" y="4791142"/>
            <a:ext cx="2315598" cy="1734463"/>
          </a:xfrm>
          <a:prstGeom prst="rect">
            <a:avLst/>
          </a:prstGeom>
        </p:spPr>
      </p:pic>
      <p:pic>
        <p:nvPicPr>
          <p:cNvPr id="8194" name="Picture 2" descr="How-To-Grocery-Shop-On-A-Budget-Frozen-Leftovers | Culicurious">
            <a:extLst>
              <a:ext uri="{FF2B5EF4-FFF2-40B4-BE49-F238E27FC236}">
                <a16:creationId xmlns:a16="http://schemas.microsoft.com/office/drawing/2014/main" id="{3867FF7D-A3DB-4DC0-82BC-1D0697CB8CBD}"/>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9756396" y="837525"/>
            <a:ext cx="2291078" cy="1732748"/>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How to Make + Freeze Homemade Tomato Sauce from OhMyVeggies.com">
            <a:extLst>
              <a:ext uri="{FF2B5EF4-FFF2-40B4-BE49-F238E27FC236}">
                <a16:creationId xmlns:a16="http://schemas.microsoft.com/office/drawing/2014/main" id="{97D19CA3-56DF-4515-8A3B-599ED5198614}"/>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271254" y="4811105"/>
            <a:ext cx="25717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64277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40DFC-0329-4567-B5AD-916CF8B02CF2}"/>
              </a:ext>
            </a:extLst>
          </p:cNvPr>
          <p:cNvSpPr>
            <a:spLocks noGrp="1"/>
          </p:cNvSpPr>
          <p:nvPr>
            <p:ph type="title"/>
          </p:nvPr>
        </p:nvSpPr>
        <p:spPr>
          <a:xfrm>
            <a:off x="643778" y="294504"/>
            <a:ext cx="8596668" cy="1320800"/>
          </a:xfrm>
        </p:spPr>
        <p:txBody>
          <a:bodyPr/>
          <a:lstStyle/>
          <a:p>
            <a:pPr algn="ctr"/>
            <a:r>
              <a:rPr lang="en-US" dirty="0"/>
              <a:t>Dry Storage</a:t>
            </a:r>
          </a:p>
        </p:txBody>
      </p:sp>
      <p:sp>
        <p:nvSpPr>
          <p:cNvPr id="3" name="Content Placeholder 2">
            <a:extLst>
              <a:ext uri="{FF2B5EF4-FFF2-40B4-BE49-F238E27FC236}">
                <a16:creationId xmlns:a16="http://schemas.microsoft.com/office/drawing/2014/main" id="{0FD1BFF7-42CF-406D-AC88-D64BFCAC8131}"/>
              </a:ext>
            </a:extLst>
          </p:cNvPr>
          <p:cNvSpPr>
            <a:spLocks noGrp="1"/>
          </p:cNvSpPr>
          <p:nvPr>
            <p:ph idx="1"/>
          </p:nvPr>
        </p:nvSpPr>
        <p:spPr>
          <a:xfrm>
            <a:off x="442442" y="1325462"/>
            <a:ext cx="9171342" cy="4170616"/>
          </a:xfrm>
        </p:spPr>
        <p:txBody>
          <a:bodyPr>
            <a:normAutofit/>
          </a:bodyPr>
          <a:lstStyle/>
          <a:p>
            <a:r>
              <a:rPr lang="en-US" sz="1700" dirty="0"/>
              <a:t> In dry storage food must be stored 6 inches above the floor and away from the walls. </a:t>
            </a:r>
          </a:p>
          <a:p>
            <a:r>
              <a:rPr lang="en-US" sz="1700" dirty="0"/>
              <a:t>The temperature of the dry storage area must be between </a:t>
            </a:r>
            <a:r>
              <a:rPr lang="en-US" sz="1700" u="sng" dirty="0"/>
              <a:t>50 degrees to 70 degrees </a:t>
            </a:r>
            <a:r>
              <a:rPr lang="en-US" sz="1700" dirty="0"/>
              <a:t>and the </a:t>
            </a:r>
            <a:r>
              <a:rPr lang="en-US" sz="1700" u="sng" dirty="0"/>
              <a:t>humidity level between 60% and 70%. </a:t>
            </a:r>
          </a:p>
          <a:p>
            <a:r>
              <a:rPr lang="en-US" sz="1700" dirty="0"/>
              <a:t>All products must be stored in containers that cannot be damaged by pests or water.</a:t>
            </a:r>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pPr marL="0" indent="0">
              <a:buNone/>
            </a:pPr>
            <a:endParaRPr lang="en-US" sz="1700" dirty="0"/>
          </a:p>
          <a:p>
            <a:endParaRPr lang="en-US" sz="1700" dirty="0"/>
          </a:p>
        </p:txBody>
      </p:sp>
      <p:pic>
        <p:nvPicPr>
          <p:cNvPr id="13314" name="Picture 2" descr="How to keep that food in your kitchen fresher, for longer - Los ...">
            <a:extLst>
              <a:ext uri="{FF2B5EF4-FFF2-40B4-BE49-F238E27FC236}">
                <a16:creationId xmlns:a16="http://schemas.microsoft.com/office/drawing/2014/main" id="{958A5EB1-C5CF-450A-B874-D719E0E4424F}"/>
              </a:ext>
            </a:extLst>
          </p:cNvPr>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6341161" y="3429000"/>
            <a:ext cx="2215130" cy="224839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A picture containing indoor, shelf, food, sitting&#10;&#10;Description automatically generated">
            <a:extLst>
              <a:ext uri="{FF2B5EF4-FFF2-40B4-BE49-F238E27FC236}">
                <a16:creationId xmlns:a16="http://schemas.microsoft.com/office/drawing/2014/main" id="{13C812E8-D191-42DF-B5C8-31087B652F2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010204" y="2970819"/>
            <a:ext cx="2473353" cy="3710030"/>
          </a:xfrm>
          <a:prstGeom prst="rect">
            <a:avLst/>
          </a:prstGeom>
        </p:spPr>
      </p:pic>
    </p:spTree>
    <p:extLst>
      <p:ext uri="{BB962C8B-B14F-4D97-AF65-F5344CB8AC3E}">
        <p14:creationId xmlns:p14="http://schemas.microsoft.com/office/powerpoint/2010/main" val="3920802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2C1FC-B350-4877-9E98-11146307B43B}"/>
              </a:ext>
            </a:extLst>
          </p:cNvPr>
          <p:cNvSpPr>
            <a:spLocks noGrp="1"/>
          </p:cNvSpPr>
          <p:nvPr>
            <p:ph type="title"/>
          </p:nvPr>
        </p:nvSpPr>
        <p:spPr>
          <a:xfrm>
            <a:off x="677333" y="205273"/>
            <a:ext cx="8596668" cy="1491862"/>
          </a:xfrm>
        </p:spPr>
        <p:txBody>
          <a:bodyPr/>
          <a:lstStyle/>
          <a:p>
            <a:pPr algn="ctr"/>
            <a:r>
              <a:rPr lang="en-US" dirty="0"/>
              <a:t>Ideas for organizing your dry storage!</a:t>
            </a:r>
            <a:br>
              <a:rPr lang="en-US" dirty="0"/>
            </a:br>
            <a:endParaRPr lang="en-US" dirty="0"/>
          </a:p>
        </p:txBody>
      </p:sp>
      <p:sp>
        <p:nvSpPr>
          <p:cNvPr id="6" name="Content Placeholder 5">
            <a:extLst>
              <a:ext uri="{FF2B5EF4-FFF2-40B4-BE49-F238E27FC236}">
                <a16:creationId xmlns:a16="http://schemas.microsoft.com/office/drawing/2014/main" id="{C876068E-5AB4-47F8-9F8A-B8477B4C2441}"/>
              </a:ext>
            </a:extLst>
          </p:cNvPr>
          <p:cNvSpPr>
            <a:spLocks noGrp="1"/>
          </p:cNvSpPr>
          <p:nvPr>
            <p:ph idx="1"/>
          </p:nvPr>
        </p:nvSpPr>
        <p:spPr>
          <a:xfrm>
            <a:off x="677333" y="964734"/>
            <a:ext cx="9213115" cy="5409941"/>
          </a:xfrm>
        </p:spPr>
        <p:txBody>
          <a:bodyPr>
            <a:normAutofit/>
          </a:bodyPr>
          <a:lstStyle/>
          <a:p>
            <a:pPr marL="0" indent="0" algn="ctr">
              <a:buNone/>
            </a:pPr>
            <a:r>
              <a:rPr lang="en-US" dirty="0"/>
              <a:t>Here is some videos to give you some awesome ideas on how to organize your dry storage areas! They also name some products that will help keep it organized.             </a:t>
            </a:r>
            <a:r>
              <a:rPr lang="en-US" b="1" dirty="0"/>
              <a:t>Please watch both! It is very important to keep your dry storage/pantry's organized too!</a:t>
            </a:r>
          </a:p>
          <a:p>
            <a:pPr marL="0" indent="0">
              <a:buNone/>
            </a:pPr>
            <a:r>
              <a:rPr lang="en-US" dirty="0"/>
              <a:t>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en-US" dirty="0"/>
          </a:p>
          <a:p>
            <a:endParaRPr lang="en-US" dirty="0"/>
          </a:p>
          <a:p>
            <a:endParaRPr lang="en-US" dirty="0"/>
          </a:p>
        </p:txBody>
      </p:sp>
      <p:sp>
        <p:nvSpPr>
          <p:cNvPr id="8" name="TextBox 7">
            <a:extLst>
              <a:ext uri="{FF2B5EF4-FFF2-40B4-BE49-F238E27FC236}">
                <a16:creationId xmlns:a16="http://schemas.microsoft.com/office/drawing/2014/main" id="{43A04394-4AD4-488E-9DE8-C063E4D1D525}"/>
              </a:ext>
            </a:extLst>
          </p:cNvPr>
          <p:cNvSpPr txBox="1"/>
          <p:nvPr/>
        </p:nvSpPr>
        <p:spPr>
          <a:xfrm>
            <a:off x="4273074" y="6596390"/>
            <a:ext cx="2561186" cy="261610"/>
          </a:xfrm>
          <a:prstGeom prst="rect">
            <a:avLst/>
          </a:prstGeom>
          <a:noFill/>
        </p:spPr>
        <p:txBody>
          <a:bodyPr wrap="square" rtlCol="0">
            <a:spAutoFit/>
          </a:bodyPr>
          <a:lstStyle/>
          <a:p>
            <a:r>
              <a:rPr lang="en-US" sz="1100" dirty="0"/>
              <a:t>Video by Brittany Vasseur</a:t>
            </a:r>
          </a:p>
        </p:txBody>
      </p:sp>
      <p:pic>
        <p:nvPicPr>
          <p:cNvPr id="3" name="Online Media 2" title="EASY Pantry Organization! How to Organize Your Pantry">
            <a:hlinkClick r:id="" action="ppaction://media"/>
            <a:extLst>
              <a:ext uri="{FF2B5EF4-FFF2-40B4-BE49-F238E27FC236}">
                <a16:creationId xmlns:a16="http://schemas.microsoft.com/office/drawing/2014/main" id="{962DDF1F-1814-4202-8E02-CE960E07C9F8}"/>
              </a:ext>
            </a:extLst>
          </p:cNvPr>
          <p:cNvPicPr>
            <a:picLocks noRot="1" noChangeAspect="1"/>
          </p:cNvPicPr>
          <p:nvPr>
            <a:videoFile r:link="rId1"/>
          </p:nvPr>
        </p:nvPicPr>
        <p:blipFill>
          <a:blip r:embed="rId3"/>
          <a:stretch>
            <a:fillRect/>
          </a:stretch>
        </p:blipFill>
        <p:spPr>
          <a:xfrm>
            <a:off x="1405762" y="2434402"/>
            <a:ext cx="7399089" cy="4161988"/>
          </a:xfrm>
          <a:prstGeom prst="rect">
            <a:avLst/>
          </a:prstGeom>
        </p:spPr>
      </p:pic>
      <p:sp>
        <p:nvSpPr>
          <p:cNvPr id="4" name="TextBox 3">
            <a:extLst>
              <a:ext uri="{FF2B5EF4-FFF2-40B4-BE49-F238E27FC236}">
                <a16:creationId xmlns:a16="http://schemas.microsoft.com/office/drawing/2014/main" id="{9B411719-A32F-466A-8E50-BF1B13AA73E8}"/>
              </a:ext>
            </a:extLst>
          </p:cNvPr>
          <p:cNvSpPr txBox="1"/>
          <p:nvPr/>
        </p:nvSpPr>
        <p:spPr>
          <a:xfrm>
            <a:off x="5846644" y="1918850"/>
            <a:ext cx="3501006" cy="523220"/>
          </a:xfrm>
          <a:prstGeom prst="rect">
            <a:avLst/>
          </a:prstGeom>
          <a:noFill/>
        </p:spPr>
        <p:txBody>
          <a:bodyPr wrap="square" rtlCol="0">
            <a:spAutoFit/>
          </a:bodyPr>
          <a:lstStyle/>
          <a:p>
            <a:r>
              <a:rPr lang="en-US" sz="1400" dirty="0">
                <a:hlinkClick r:id="rId4"/>
              </a:rPr>
              <a:t>https://www.youtube.com/watch?v=yJZ9loOuf1g&amp;t=221s</a:t>
            </a:r>
            <a:r>
              <a:rPr lang="en-US" sz="1400" dirty="0"/>
              <a:t> </a:t>
            </a:r>
          </a:p>
        </p:txBody>
      </p:sp>
    </p:spTree>
    <p:extLst>
      <p:ext uri="{BB962C8B-B14F-4D97-AF65-F5344CB8AC3E}">
        <p14:creationId xmlns:p14="http://schemas.microsoft.com/office/powerpoint/2010/main" val="1519472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14BD36A-2962-4D58-BA0A-3A0235FE06CB}"/>
              </a:ext>
            </a:extLst>
          </p:cNvPr>
          <p:cNvSpPr txBox="1"/>
          <p:nvPr/>
        </p:nvSpPr>
        <p:spPr>
          <a:xfrm>
            <a:off x="4066903" y="6245762"/>
            <a:ext cx="4650378" cy="276999"/>
          </a:xfrm>
          <a:prstGeom prst="rect">
            <a:avLst/>
          </a:prstGeom>
          <a:noFill/>
        </p:spPr>
        <p:txBody>
          <a:bodyPr wrap="square" rtlCol="0">
            <a:spAutoFit/>
          </a:bodyPr>
          <a:lstStyle/>
          <a:p>
            <a:r>
              <a:rPr lang="en-US" sz="1200" dirty="0"/>
              <a:t>Video by “</a:t>
            </a:r>
            <a:r>
              <a:rPr lang="en-US" sz="1200" i="1" dirty="0"/>
              <a:t>This Crazy Life”</a:t>
            </a:r>
          </a:p>
        </p:txBody>
      </p:sp>
      <p:pic>
        <p:nvPicPr>
          <p:cNvPr id="2" name="Online Media 1" title="NEW! SMALL PANTRY MAKEOVER 2020 :: CLEAN DECLUTTER ORGANIZE WITH ME :: RENTER FRIENDLY ON A BUDGET!">
            <a:hlinkClick r:id="" action="ppaction://media"/>
            <a:extLst>
              <a:ext uri="{FF2B5EF4-FFF2-40B4-BE49-F238E27FC236}">
                <a16:creationId xmlns:a16="http://schemas.microsoft.com/office/drawing/2014/main" id="{9F375F64-E6DD-48EB-8311-1DF865CBF6C7}"/>
              </a:ext>
            </a:extLst>
          </p:cNvPr>
          <p:cNvPicPr>
            <a:picLocks noRot="1" noChangeAspect="1"/>
          </p:cNvPicPr>
          <p:nvPr>
            <a:videoFile r:link="rId1"/>
          </p:nvPr>
        </p:nvPicPr>
        <p:blipFill>
          <a:blip r:embed="rId3"/>
          <a:stretch>
            <a:fillRect/>
          </a:stretch>
        </p:blipFill>
        <p:spPr>
          <a:xfrm>
            <a:off x="648559" y="1405248"/>
            <a:ext cx="8588839" cy="4831222"/>
          </a:xfrm>
          <a:prstGeom prst="rect">
            <a:avLst/>
          </a:prstGeom>
        </p:spPr>
      </p:pic>
      <p:sp>
        <p:nvSpPr>
          <p:cNvPr id="5" name="TextBox 4">
            <a:extLst>
              <a:ext uri="{FF2B5EF4-FFF2-40B4-BE49-F238E27FC236}">
                <a16:creationId xmlns:a16="http://schemas.microsoft.com/office/drawing/2014/main" id="{6A27E2DD-80D1-4E48-BBE4-E91129FEA252}"/>
              </a:ext>
            </a:extLst>
          </p:cNvPr>
          <p:cNvSpPr txBox="1"/>
          <p:nvPr/>
        </p:nvSpPr>
        <p:spPr>
          <a:xfrm>
            <a:off x="2440084" y="926446"/>
            <a:ext cx="6359968" cy="307777"/>
          </a:xfrm>
          <a:prstGeom prst="rect">
            <a:avLst/>
          </a:prstGeom>
          <a:noFill/>
        </p:spPr>
        <p:txBody>
          <a:bodyPr wrap="square" rtlCol="0">
            <a:spAutoFit/>
          </a:bodyPr>
          <a:lstStyle/>
          <a:p>
            <a:r>
              <a:rPr lang="en-US" sz="1400" dirty="0">
                <a:hlinkClick r:id="rId4"/>
              </a:rPr>
              <a:t>https://www.youtube.com/watch?v=Oijc5JuMJZc&amp;t=3s</a:t>
            </a:r>
            <a:r>
              <a:rPr lang="en-US" sz="1400" dirty="0"/>
              <a:t> </a:t>
            </a:r>
          </a:p>
        </p:txBody>
      </p:sp>
    </p:spTree>
    <p:extLst>
      <p:ext uri="{BB962C8B-B14F-4D97-AF65-F5344CB8AC3E}">
        <p14:creationId xmlns:p14="http://schemas.microsoft.com/office/powerpoint/2010/main" val="1459086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420C4-BD2D-4649-AEDB-45426B23590C}"/>
              </a:ext>
            </a:extLst>
          </p:cNvPr>
          <p:cNvSpPr>
            <a:spLocks noGrp="1"/>
          </p:cNvSpPr>
          <p:nvPr>
            <p:ph type="title"/>
          </p:nvPr>
        </p:nvSpPr>
        <p:spPr>
          <a:xfrm>
            <a:off x="677334" y="452846"/>
            <a:ext cx="8596668" cy="1477554"/>
          </a:xfrm>
        </p:spPr>
        <p:txBody>
          <a:bodyPr/>
          <a:lstStyle/>
          <a:p>
            <a:pPr algn="ctr"/>
            <a:r>
              <a:rPr lang="en-US" dirty="0"/>
              <a:t>High risk foods</a:t>
            </a:r>
          </a:p>
        </p:txBody>
      </p:sp>
      <p:sp>
        <p:nvSpPr>
          <p:cNvPr id="3" name="Content Placeholder 2">
            <a:extLst>
              <a:ext uri="{FF2B5EF4-FFF2-40B4-BE49-F238E27FC236}">
                <a16:creationId xmlns:a16="http://schemas.microsoft.com/office/drawing/2014/main" id="{B4CEB3C5-C84C-4D69-930E-FA1A134426DF}"/>
              </a:ext>
            </a:extLst>
          </p:cNvPr>
          <p:cNvSpPr>
            <a:spLocks noGrp="1"/>
          </p:cNvSpPr>
          <p:nvPr>
            <p:ph idx="1"/>
          </p:nvPr>
        </p:nvSpPr>
        <p:spPr>
          <a:xfrm>
            <a:off x="677334" y="1290468"/>
            <a:ext cx="8596668" cy="5434148"/>
          </a:xfrm>
        </p:spPr>
        <p:txBody>
          <a:bodyPr>
            <a:normAutofit/>
          </a:bodyPr>
          <a:lstStyle/>
          <a:p>
            <a:pPr marL="0" indent="0" algn="ctr">
              <a:buNone/>
            </a:pPr>
            <a:r>
              <a:rPr lang="en-US" b="1" dirty="0"/>
              <a:t>Food-poisoning bacteria can grow on certain types of food more easily than others. </a:t>
            </a:r>
            <a:r>
              <a:rPr lang="en-US" b="1" u="sng" dirty="0"/>
              <a:t>Be cautious when storing these foods!</a:t>
            </a:r>
          </a:p>
          <a:p>
            <a:pPr marL="0" indent="0" algn="ctr">
              <a:buNone/>
            </a:pPr>
            <a:r>
              <a:rPr lang="en-US" dirty="0">
                <a:solidFill>
                  <a:schemeClr val="accent2"/>
                </a:solidFill>
              </a:rPr>
              <a:t>Some examples of high-risk foods are:</a:t>
            </a:r>
          </a:p>
          <a:p>
            <a:r>
              <a:rPr lang="en-US" dirty="0"/>
              <a:t>Raw and cooked meat, including poultry and fish, foods containing them.</a:t>
            </a:r>
          </a:p>
          <a:p>
            <a:r>
              <a:rPr lang="en-US" dirty="0"/>
              <a:t>Dairy products</a:t>
            </a:r>
          </a:p>
          <a:p>
            <a:r>
              <a:rPr lang="en-US" dirty="0"/>
              <a:t>Eggs/egg products</a:t>
            </a:r>
          </a:p>
          <a:p>
            <a:r>
              <a:rPr lang="en-US" dirty="0"/>
              <a:t>Small goods, such as hams and salamis</a:t>
            </a:r>
          </a:p>
          <a:p>
            <a:r>
              <a:rPr lang="en-US" dirty="0"/>
              <a:t>Seafood</a:t>
            </a:r>
          </a:p>
          <a:p>
            <a:r>
              <a:rPr lang="en-US" dirty="0"/>
              <a:t>Cooked rice and pasta</a:t>
            </a:r>
          </a:p>
          <a:p>
            <a:r>
              <a:rPr lang="en-US" dirty="0"/>
              <a:t>Prepared salads like coleslaws, pasta salads and rice salads</a:t>
            </a:r>
          </a:p>
          <a:p>
            <a:r>
              <a:rPr lang="en-US" dirty="0"/>
              <a:t>Ready-to-eat foods, including sandwiches, rolls, and pizzas that contain any of the food above</a:t>
            </a:r>
          </a:p>
          <a:p>
            <a:endParaRPr lang="en-US" dirty="0"/>
          </a:p>
        </p:txBody>
      </p:sp>
      <p:pic>
        <p:nvPicPr>
          <p:cNvPr id="4098" name="Picture 2" descr="How to Safely Store Raw Meat in Your Restaurant's Kitchen - Metro">
            <a:extLst>
              <a:ext uri="{FF2B5EF4-FFF2-40B4-BE49-F238E27FC236}">
                <a16:creationId xmlns:a16="http://schemas.microsoft.com/office/drawing/2014/main" id="{B304A6D4-1872-4CE1-A861-0E52E1261A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5209" y="1290468"/>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18 Ready to Eat Food Industry Statistics, Trends &amp; Analysis ...">
            <a:extLst>
              <a:ext uri="{FF2B5EF4-FFF2-40B4-BE49-F238E27FC236}">
                <a16:creationId xmlns:a16="http://schemas.microsoft.com/office/drawing/2014/main" id="{686B1697-BEAC-45E4-A55E-B34A108DF21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0139" b="13787"/>
          <a:stretch/>
        </p:blipFill>
        <p:spPr bwMode="auto">
          <a:xfrm>
            <a:off x="4042269" y="5640665"/>
            <a:ext cx="2857500" cy="1217335"/>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The Best Easy Italian Pasta Salad Recipe - Pinch of Yum">
            <a:extLst>
              <a:ext uri="{FF2B5EF4-FFF2-40B4-BE49-F238E27FC236}">
                <a16:creationId xmlns:a16="http://schemas.microsoft.com/office/drawing/2014/main" id="{8FD59ACE-84C7-4F3F-A52E-04469A161BE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09435" y="2768022"/>
            <a:ext cx="1269644" cy="19079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78348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A75FC-0DCB-41AB-AE3B-EA310975947B}"/>
              </a:ext>
            </a:extLst>
          </p:cNvPr>
          <p:cNvSpPr>
            <a:spLocks noGrp="1"/>
          </p:cNvSpPr>
          <p:nvPr>
            <p:ph type="title"/>
          </p:nvPr>
        </p:nvSpPr>
        <p:spPr>
          <a:xfrm>
            <a:off x="677334" y="330925"/>
            <a:ext cx="8596668" cy="1320800"/>
          </a:xfrm>
        </p:spPr>
        <p:txBody>
          <a:bodyPr/>
          <a:lstStyle/>
          <a:p>
            <a:pPr algn="ctr"/>
            <a:r>
              <a:rPr lang="en-US" dirty="0"/>
              <a:t>Tips for grocery shopping</a:t>
            </a:r>
          </a:p>
        </p:txBody>
      </p:sp>
      <p:sp>
        <p:nvSpPr>
          <p:cNvPr id="3" name="Content Placeholder 2">
            <a:extLst>
              <a:ext uri="{FF2B5EF4-FFF2-40B4-BE49-F238E27FC236}">
                <a16:creationId xmlns:a16="http://schemas.microsoft.com/office/drawing/2014/main" id="{03E25D8F-B48D-43FF-A30C-95F28597A4F8}"/>
              </a:ext>
            </a:extLst>
          </p:cNvPr>
          <p:cNvSpPr>
            <a:spLocks noGrp="1"/>
          </p:cNvSpPr>
          <p:nvPr>
            <p:ph idx="1"/>
          </p:nvPr>
        </p:nvSpPr>
        <p:spPr>
          <a:xfrm>
            <a:off x="677333" y="1384183"/>
            <a:ext cx="8755915" cy="4657179"/>
          </a:xfrm>
        </p:spPr>
        <p:txBody>
          <a:bodyPr/>
          <a:lstStyle/>
          <a:p>
            <a:r>
              <a:rPr lang="en-US" dirty="0"/>
              <a:t>Select products labeled “keep refrigerated” only if they are stored in a refrigerated case and are cold to the touch. Frozen products should be solidly frozen. Packages of precooked foods should not be torn or damaged. </a:t>
            </a:r>
          </a:p>
          <a:p>
            <a:r>
              <a:rPr lang="en-US" dirty="0"/>
              <a:t>Shop for perishables last. Keep refrigerated and frozen items together so they will remain cold. Place perishables in the coolest part of your car during the trip home. If the time from store to home refrigerator is more than one hour, pack them in an insulated container with ice or an ice pack.</a:t>
            </a:r>
          </a:p>
          <a:p>
            <a:r>
              <a:rPr lang="en-US" dirty="0"/>
              <a:t>If you are running low on something write it down! Don’t wait until you run out. </a:t>
            </a:r>
          </a:p>
          <a:p>
            <a:r>
              <a:rPr lang="en-US" dirty="0"/>
              <a:t>Never grocery shop while you’re hungry or thirsty! When you are hungry/thirsty it causes you to buy more than what you need, resulting in food waste.</a:t>
            </a:r>
          </a:p>
          <a:p>
            <a:r>
              <a:rPr lang="en-US" dirty="0"/>
              <a:t>Choose loose fruit and vegetables over pre-packaged to better control the quantity you need and ensure fresher ingredients.</a:t>
            </a:r>
          </a:p>
          <a:p>
            <a:r>
              <a:rPr lang="en-US" dirty="0"/>
              <a:t>Avoid marketing gimmicks that encourage you to buy more than you need. If you get 10 items for $10 and only eat five before they spoil, that’s $5 wasted.</a:t>
            </a:r>
          </a:p>
        </p:txBody>
      </p:sp>
      <p:pic>
        <p:nvPicPr>
          <p:cNvPr id="1026" name="Picture 2" descr="3 Grocery Shopping Habits That Are Costing Everyone Time and Money ...">
            <a:extLst>
              <a:ext uri="{FF2B5EF4-FFF2-40B4-BE49-F238E27FC236}">
                <a16:creationId xmlns:a16="http://schemas.microsoft.com/office/drawing/2014/main" id="{67880F4F-1BA0-4059-84F0-F9BF751F7ED9}"/>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9183227" y="4338213"/>
            <a:ext cx="2938597" cy="17031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7551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5F0E6-BF7B-4469-B1F8-BF42ED86F6AC}"/>
              </a:ext>
            </a:extLst>
          </p:cNvPr>
          <p:cNvSpPr>
            <a:spLocks noGrp="1"/>
          </p:cNvSpPr>
          <p:nvPr>
            <p:ph type="title"/>
          </p:nvPr>
        </p:nvSpPr>
        <p:spPr>
          <a:xfrm>
            <a:off x="677334" y="357931"/>
            <a:ext cx="8596668" cy="1320800"/>
          </a:xfrm>
        </p:spPr>
        <p:txBody>
          <a:bodyPr/>
          <a:lstStyle/>
          <a:p>
            <a:r>
              <a:rPr lang="en-US" dirty="0"/>
              <a:t>What the dates on food packages mean:</a:t>
            </a:r>
          </a:p>
        </p:txBody>
      </p:sp>
      <p:sp>
        <p:nvSpPr>
          <p:cNvPr id="3" name="Content Placeholder 2">
            <a:extLst>
              <a:ext uri="{FF2B5EF4-FFF2-40B4-BE49-F238E27FC236}">
                <a16:creationId xmlns:a16="http://schemas.microsoft.com/office/drawing/2014/main" id="{19852D6B-7ED8-4D24-9FFE-ABFE7CE274CC}"/>
              </a:ext>
            </a:extLst>
          </p:cNvPr>
          <p:cNvSpPr>
            <a:spLocks noGrp="1"/>
          </p:cNvSpPr>
          <p:nvPr>
            <p:ph idx="1"/>
          </p:nvPr>
        </p:nvSpPr>
        <p:spPr>
          <a:xfrm>
            <a:off x="2647720" y="1399593"/>
            <a:ext cx="7494656" cy="5598367"/>
          </a:xfrm>
        </p:spPr>
        <p:txBody>
          <a:bodyPr>
            <a:normAutofit/>
          </a:bodyPr>
          <a:lstStyle/>
          <a:p>
            <a:r>
              <a:rPr lang="en-US" b="1" dirty="0"/>
              <a:t>“Sell-By” </a:t>
            </a:r>
            <a:r>
              <a:rPr lang="en-US" dirty="0"/>
              <a:t>tells the store how long to display the product for sale. Buy the product before the date expires.</a:t>
            </a:r>
          </a:p>
          <a:p>
            <a:endParaRPr lang="en-US" dirty="0"/>
          </a:p>
          <a:p>
            <a:endParaRPr lang="en-US" dirty="0"/>
          </a:p>
          <a:p>
            <a:endParaRPr lang="en-US" dirty="0"/>
          </a:p>
          <a:p>
            <a:r>
              <a:rPr lang="en-US" b="1" dirty="0"/>
              <a:t>“Best if Used By (or Before)”</a:t>
            </a:r>
            <a:r>
              <a:rPr lang="en-US" dirty="0"/>
              <a:t> is recommended for best flavor or quality. It is not a purchase or safety date.</a:t>
            </a:r>
          </a:p>
          <a:p>
            <a:endParaRPr lang="en-US" dirty="0"/>
          </a:p>
          <a:p>
            <a:endParaRPr lang="en-US" dirty="0"/>
          </a:p>
          <a:p>
            <a:endParaRPr lang="en-US" dirty="0"/>
          </a:p>
          <a:p>
            <a:r>
              <a:rPr lang="en-US" b="1" dirty="0"/>
              <a:t>“Use-By” </a:t>
            </a:r>
            <a:r>
              <a:rPr lang="en-US" dirty="0"/>
              <a:t>is the last date recommended for the use of the product while at its peak quality. This is not a safety date. Even if the date expires during home storage, a product should be safe and of good quality so long as it has been stored properly.</a:t>
            </a:r>
          </a:p>
          <a:p>
            <a:endParaRPr lang="en-US" dirty="0"/>
          </a:p>
        </p:txBody>
      </p:sp>
      <p:pic>
        <p:nvPicPr>
          <p:cNvPr id="1030" name="Picture 6" descr="Knowing What Label Dates Mean Will Save You Money and Reduce Food ...">
            <a:extLst>
              <a:ext uri="{FF2B5EF4-FFF2-40B4-BE49-F238E27FC236}">
                <a16:creationId xmlns:a16="http://schemas.microsoft.com/office/drawing/2014/main" id="{7345E801-93BE-4841-892F-7436E6C882A9}"/>
              </a:ext>
            </a:extLst>
          </p:cNvPr>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138412" y="3235576"/>
            <a:ext cx="2432487" cy="135216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USDA Recommends “Best if Used By” Date for Food Product Dating">
            <a:extLst>
              <a:ext uri="{FF2B5EF4-FFF2-40B4-BE49-F238E27FC236}">
                <a16:creationId xmlns:a16="http://schemas.microsoft.com/office/drawing/2014/main" id="{0585276B-5744-493E-85D9-17414C0B0310}"/>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138412" y="5038531"/>
            <a:ext cx="2509308" cy="153145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Dates on food products. What do they mean? | UMN Extension">
            <a:extLst>
              <a:ext uri="{FF2B5EF4-FFF2-40B4-BE49-F238E27FC236}">
                <a16:creationId xmlns:a16="http://schemas.microsoft.com/office/drawing/2014/main" id="{056F9598-7EDB-4776-9F76-B1F8EEDCFEC1}"/>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200662" y="1224444"/>
            <a:ext cx="2346964" cy="1609725"/>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a:extLst>
              <a:ext uri="{FF2B5EF4-FFF2-40B4-BE49-F238E27FC236}">
                <a16:creationId xmlns:a16="http://schemas.microsoft.com/office/drawing/2014/main" id="{7CE3F8CB-3D38-48F6-8C74-1941612BC2E7}"/>
              </a:ext>
            </a:extLst>
          </p:cNvPr>
          <p:cNvSpPr/>
          <p:nvPr/>
        </p:nvSpPr>
        <p:spPr>
          <a:xfrm>
            <a:off x="553673" y="3686363"/>
            <a:ext cx="1773129" cy="5124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A15BBDEC-9433-403E-8EDF-877DD144B8AD}"/>
              </a:ext>
            </a:extLst>
          </p:cNvPr>
          <p:cNvSpPr/>
          <p:nvPr/>
        </p:nvSpPr>
        <p:spPr>
          <a:xfrm>
            <a:off x="740598" y="1523029"/>
            <a:ext cx="1586204" cy="4735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82BBB69B-1436-4598-87BE-98A43E3BEE8D}"/>
              </a:ext>
            </a:extLst>
          </p:cNvPr>
          <p:cNvSpPr/>
          <p:nvPr/>
        </p:nvSpPr>
        <p:spPr>
          <a:xfrm>
            <a:off x="799608" y="5501014"/>
            <a:ext cx="1586204" cy="60648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5886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B34F3-9ADF-43EE-BE2B-340EB583D188}"/>
              </a:ext>
            </a:extLst>
          </p:cNvPr>
          <p:cNvSpPr>
            <a:spLocks noGrp="1"/>
          </p:cNvSpPr>
          <p:nvPr>
            <p:ph type="title"/>
          </p:nvPr>
        </p:nvSpPr>
        <p:spPr>
          <a:xfrm>
            <a:off x="677334" y="513807"/>
            <a:ext cx="8596668" cy="1576250"/>
          </a:xfrm>
        </p:spPr>
        <p:txBody>
          <a:bodyPr/>
          <a:lstStyle/>
          <a:p>
            <a:pPr algn="ctr"/>
            <a:r>
              <a:rPr lang="en-US"/>
              <a:t>What are “perishable foods”?</a:t>
            </a:r>
            <a:endParaRPr lang="en-US" dirty="0"/>
          </a:p>
        </p:txBody>
      </p:sp>
      <p:sp>
        <p:nvSpPr>
          <p:cNvPr id="3" name="Content Placeholder 2">
            <a:extLst>
              <a:ext uri="{FF2B5EF4-FFF2-40B4-BE49-F238E27FC236}">
                <a16:creationId xmlns:a16="http://schemas.microsoft.com/office/drawing/2014/main" id="{217A9B3E-B059-4001-AB75-89E18877A75D}"/>
              </a:ext>
            </a:extLst>
          </p:cNvPr>
          <p:cNvSpPr>
            <a:spLocks noGrp="1"/>
          </p:cNvSpPr>
          <p:nvPr>
            <p:ph idx="1"/>
          </p:nvPr>
        </p:nvSpPr>
        <p:spPr>
          <a:xfrm>
            <a:off x="616373" y="1520890"/>
            <a:ext cx="9180770" cy="5045372"/>
          </a:xfrm>
        </p:spPr>
        <p:txBody>
          <a:bodyPr>
            <a:normAutofit/>
          </a:bodyPr>
          <a:lstStyle/>
          <a:p>
            <a:r>
              <a:rPr lang="en-US" b="1" u="sng" dirty="0"/>
              <a:t>Perishable Foods:</a:t>
            </a:r>
            <a:r>
              <a:rPr lang="en-US" b="1" dirty="0"/>
              <a:t> </a:t>
            </a:r>
            <a:r>
              <a:rPr lang="en-US" dirty="0"/>
              <a:t>These include raw fruits and vegetables, meat, dairy, and eggs. All cooked foods are considered perishable foods. To store these foods for any length of time, perishable foods need to be kept at refrigerator or freezer temperatures. If refrigerated, many perishable foods should be used within 7 days.</a:t>
            </a:r>
          </a:p>
          <a:p>
            <a:pPr marL="0" indent="0">
              <a:buNone/>
            </a:pPr>
            <a:endParaRPr lang="en-US" dirty="0"/>
          </a:p>
          <a:p>
            <a:endParaRPr lang="en-US" dirty="0"/>
          </a:p>
        </p:txBody>
      </p:sp>
      <p:pic>
        <p:nvPicPr>
          <p:cNvPr id="4106" name="Picture 10" descr="Saving Grace Celebrates Five Years of Feeding the Hungry with ...">
            <a:extLst>
              <a:ext uri="{FF2B5EF4-FFF2-40B4-BE49-F238E27FC236}">
                <a16:creationId xmlns:a16="http://schemas.microsoft.com/office/drawing/2014/main" id="{A407B6DB-AFD3-4EA2-ACF8-0654976698FB}"/>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45320" y="4043576"/>
            <a:ext cx="3899074" cy="2095594"/>
          </a:xfrm>
          <a:prstGeom prst="rect">
            <a:avLst/>
          </a:prstGeom>
          <a:noFill/>
          <a:extLst>
            <a:ext uri="{909E8E84-426E-40DD-AFC4-6F175D3DCCD1}">
              <a14:hiddenFill xmlns:a14="http://schemas.microsoft.com/office/drawing/2010/main">
                <a:solidFill>
                  <a:srgbClr val="FFFFFF"/>
                </a:solidFill>
              </a14:hiddenFill>
            </a:ext>
          </a:extLst>
        </p:spPr>
      </p:pic>
      <p:pic>
        <p:nvPicPr>
          <p:cNvPr id="4110" name="Picture 14" descr="PERISHABLE FOOD - Cargolution">
            <a:extLst>
              <a:ext uri="{FF2B5EF4-FFF2-40B4-BE49-F238E27FC236}">
                <a16:creationId xmlns:a16="http://schemas.microsoft.com/office/drawing/2014/main" id="{7EB8E63D-2D7A-46DB-A21C-64C990995074}"/>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499367" y="3004456"/>
            <a:ext cx="3864002" cy="1763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38400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20F1B5E-192A-4D46-A69B-AE72CEEDC10C}"/>
              </a:ext>
            </a:extLst>
          </p:cNvPr>
          <p:cNvSpPr txBox="1"/>
          <p:nvPr/>
        </p:nvSpPr>
        <p:spPr>
          <a:xfrm>
            <a:off x="1991023" y="923107"/>
            <a:ext cx="7072604" cy="369332"/>
          </a:xfrm>
          <a:prstGeom prst="rect">
            <a:avLst/>
          </a:prstGeom>
          <a:noFill/>
        </p:spPr>
        <p:txBody>
          <a:bodyPr wrap="square" rtlCol="0">
            <a:spAutoFit/>
          </a:bodyPr>
          <a:lstStyle/>
          <a:p>
            <a:r>
              <a:rPr lang="en-US" dirty="0"/>
              <a:t>Please watch this educational video about food waste!</a:t>
            </a:r>
          </a:p>
        </p:txBody>
      </p:sp>
      <p:pic>
        <p:nvPicPr>
          <p:cNvPr id="6" name="Online Media 5" title="Food Waste - What You Should Know">
            <a:hlinkClick r:id="" action="ppaction://media"/>
            <a:extLst>
              <a:ext uri="{FF2B5EF4-FFF2-40B4-BE49-F238E27FC236}">
                <a16:creationId xmlns:a16="http://schemas.microsoft.com/office/drawing/2014/main" id="{601FD8F2-BA60-4385-A5C7-F272BD0885C7}"/>
              </a:ext>
            </a:extLst>
          </p:cNvPr>
          <p:cNvPicPr>
            <a:picLocks noGrp="1" noRot="1" noChangeAspect="1"/>
          </p:cNvPicPr>
          <p:nvPr>
            <p:ph idx="1"/>
            <a:videoFile r:link="rId1"/>
          </p:nvPr>
        </p:nvPicPr>
        <p:blipFill>
          <a:blip r:embed="rId3"/>
          <a:stretch>
            <a:fillRect/>
          </a:stretch>
        </p:blipFill>
        <p:spPr>
          <a:xfrm>
            <a:off x="966178" y="1539551"/>
            <a:ext cx="8737658" cy="4914556"/>
          </a:xfrm>
          <a:prstGeom prst="rect">
            <a:avLst/>
          </a:prstGeom>
        </p:spPr>
      </p:pic>
      <p:sp>
        <p:nvSpPr>
          <p:cNvPr id="7" name="TextBox 6">
            <a:extLst>
              <a:ext uri="{FF2B5EF4-FFF2-40B4-BE49-F238E27FC236}">
                <a16:creationId xmlns:a16="http://schemas.microsoft.com/office/drawing/2014/main" id="{A5835873-F028-448C-91F0-AEAB10D21CDE}"/>
              </a:ext>
            </a:extLst>
          </p:cNvPr>
          <p:cNvSpPr txBox="1"/>
          <p:nvPr/>
        </p:nvSpPr>
        <p:spPr>
          <a:xfrm>
            <a:off x="4045131" y="6238068"/>
            <a:ext cx="4101737" cy="553998"/>
          </a:xfrm>
          <a:prstGeom prst="rect">
            <a:avLst/>
          </a:prstGeom>
          <a:noFill/>
        </p:spPr>
        <p:txBody>
          <a:bodyPr wrap="square" rtlCol="0">
            <a:spAutoFit/>
          </a:bodyPr>
          <a:lstStyle/>
          <a:p>
            <a:endParaRPr lang="en-US" dirty="0"/>
          </a:p>
          <a:p>
            <a:r>
              <a:rPr lang="en-US" sz="1200" dirty="0"/>
              <a:t>Video by “</a:t>
            </a:r>
            <a:r>
              <a:rPr lang="en-US" sz="1200" i="1" dirty="0" err="1"/>
              <a:t>simpleshow</a:t>
            </a:r>
            <a:r>
              <a:rPr lang="en-US" sz="1200" i="1" dirty="0"/>
              <a:t> foundation</a:t>
            </a:r>
            <a:r>
              <a:rPr lang="en-US" sz="1200" dirty="0"/>
              <a:t>”</a:t>
            </a:r>
          </a:p>
        </p:txBody>
      </p:sp>
    </p:spTree>
    <p:extLst>
      <p:ext uri="{BB962C8B-B14F-4D97-AF65-F5344CB8AC3E}">
        <p14:creationId xmlns:p14="http://schemas.microsoft.com/office/powerpoint/2010/main" val="707255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3CFF4-D583-4302-81A8-2150EC4210EB}"/>
              </a:ext>
            </a:extLst>
          </p:cNvPr>
          <p:cNvSpPr>
            <a:spLocks noGrp="1"/>
          </p:cNvSpPr>
          <p:nvPr>
            <p:ph type="title"/>
          </p:nvPr>
        </p:nvSpPr>
        <p:spPr>
          <a:xfrm>
            <a:off x="677334" y="427839"/>
            <a:ext cx="8596668" cy="1502561"/>
          </a:xfrm>
        </p:spPr>
        <p:txBody>
          <a:bodyPr/>
          <a:lstStyle/>
          <a:p>
            <a:pPr algn="ctr"/>
            <a:r>
              <a:rPr lang="en-US" dirty="0"/>
              <a:t>Food waste facts</a:t>
            </a:r>
          </a:p>
        </p:txBody>
      </p:sp>
      <p:sp>
        <p:nvSpPr>
          <p:cNvPr id="3" name="Content Placeholder 2">
            <a:extLst>
              <a:ext uri="{FF2B5EF4-FFF2-40B4-BE49-F238E27FC236}">
                <a16:creationId xmlns:a16="http://schemas.microsoft.com/office/drawing/2014/main" id="{3DDDEE54-6E4A-4CEA-8ACA-1C88389C09F8}"/>
              </a:ext>
            </a:extLst>
          </p:cNvPr>
          <p:cNvSpPr>
            <a:spLocks noGrp="1"/>
          </p:cNvSpPr>
          <p:nvPr>
            <p:ph idx="1"/>
          </p:nvPr>
        </p:nvSpPr>
        <p:spPr>
          <a:xfrm>
            <a:off x="677334" y="1367407"/>
            <a:ext cx="8596668" cy="4673956"/>
          </a:xfrm>
        </p:spPr>
        <p:txBody>
          <a:bodyPr/>
          <a:lstStyle/>
          <a:p>
            <a:r>
              <a:rPr lang="en-US" dirty="0"/>
              <a:t>Roughly 1.3 billion tons of food all around the world is wasted every year!</a:t>
            </a:r>
          </a:p>
          <a:p>
            <a:pPr lvl="1"/>
            <a:r>
              <a:rPr lang="en-US" dirty="0"/>
              <a:t>Approximately $1 trillion of food is lost or wasted every year.</a:t>
            </a:r>
          </a:p>
          <a:p>
            <a:r>
              <a:rPr lang="en-US" dirty="0"/>
              <a:t>8% of greenhouse gases heating the planet are caused by food waste.</a:t>
            </a:r>
          </a:p>
          <a:p>
            <a:r>
              <a:rPr lang="en-US" dirty="0"/>
              <a:t>If wasted food was a country, it would be the third largest producer of carbon dioxide in the world, after the United States and China.</a:t>
            </a:r>
          </a:p>
          <a:p>
            <a:r>
              <a:rPr lang="en-US" dirty="0"/>
              <a:t>Fruits and vegetables are the most common food waste items.</a:t>
            </a:r>
          </a:p>
          <a:p>
            <a:r>
              <a:rPr lang="en-US" dirty="0"/>
              <a:t>The food currently wasted in Europe could feed 200 million people.</a:t>
            </a:r>
          </a:p>
          <a:p>
            <a:r>
              <a:rPr lang="en-US" dirty="0"/>
              <a:t>About 94% of the food we throw away ends up in landfills or combustion facilities.</a:t>
            </a:r>
          </a:p>
        </p:txBody>
      </p:sp>
      <p:pic>
        <p:nvPicPr>
          <p:cNvPr id="3074" name="Picture 2" descr="Where does food waste occur?">
            <a:extLst>
              <a:ext uri="{FF2B5EF4-FFF2-40B4-BE49-F238E27FC236}">
                <a16:creationId xmlns:a16="http://schemas.microsoft.com/office/drawing/2014/main" id="{20960D48-A371-4551-ADDB-6A1D07831308}"/>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740467" y="4646644"/>
            <a:ext cx="3453435" cy="20720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78760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3543E-A61A-4690-9257-76121EA4B392}"/>
              </a:ext>
            </a:extLst>
          </p:cNvPr>
          <p:cNvSpPr>
            <a:spLocks noGrp="1"/>
          </p:cNvSpPr>
          <p:nvPr>
            <p:ph type="title"/>
          </p:nvPr>
        </p:nvSpPr>
        <p:spPr/>
        <p:txBody>
          <a:bodyPr/>
          <a:lstStyle/>
          <a:p>
            <a:pPr algn="ctr"/>
            <a:r>
              <a:rPr lang="en-US" dirty="0"/>
              <a:t>How to prevent food waste:</a:t>
            </a:r>
          </a:p>
        </p:txBody>
      </p:sp>
      <p:sp>
        <p:nvSpPr>
          <p:cNvPr id="3" name="Content Placeholder 2">
            <a:extLst>
              <a:ext uri="{FF2B5EF4-FFF2-40B4-BE49-F238E27FC236}">
                <a16:creationId xmlns:a16="http://schemas.microsoft.com/office/drawing/2014/main" id="{965C1785-E5E9-4F99-A851-A1B1338472FF}"/>
              </a:ext>
            </a:extLst>
          </p:cNvPr>
          <p:cNvSpPr>
            <a:spLocks noGrp="1"/>
          </p:cNvSpPr>
          <p:nvPr>
            <p:ph idx="1"/>
          </p:nvPr>
        </p:nvSpPr>
        <p:spPr>
          <a:xfrm>
            <a:off x="677334" y="1560353"/>
            <a:ext cx="8596668" cy="5100506"/>
          </a:xfrm>
        </p:spPr>
        <p:txBody>
          <a:bodyPr>
            <a:normAutofit/>
          </a:bodyPr>
          <a:lstStyle/>
          <a:p>
            <a:r>
              <a:rPr lang="en-US" dirty="0"/>
              <a:t>Create a more detailed shopping list by planning your meals in advance. This way you won’t overbuy produce.</a:t>
            </a:r>
          </a:p>
          <a:p>
            <a:r>
              <a:rPr lang="en-US" dirty="0"/>
              <a:t>Use smaller plates when eating or serving others can help you properly portion your food.</a:t>
            </a:r>
          </a:p>
          <a:p>
            <a:r>
              <a:rPr lang="en-US" dirty="0"/>
              <a:t>Don’t be afraid of an emptier fridge! When you can’t see the food you buy, you’re more likely to forget about it. Keeping your fridge and pantry cleaner and pared down can help you use all your ingredients.</a:t>
            </a:r>
          </a:p>
          <a:p>
            <a:r>
              <a:rPr lang="en-US" dirty="0"/>
              <a:t>Keep track of the food you’re throwing away the most to cut down on trends. </a:t>
            </a:r>
          </a:p>
          <a:p>
            <a:r>
              <a:rPr lang="en-US" dirty="0"/>
              <a:t>Eating your leftovers doesn’t mean eating the same thing over and over. Plan one night a week to repurpose your leftovers in a “use it up” meal.</a:t>
            </a:r>
          </a:p>
          <a:p>
            <a:r>
              <a:rPr lang="en-US" dirty="0"/>
              <a:t>Expiration dates are guidelines, not standard across the board. Trust your sense of smell, and your gut, before throwing items away.</a:t>
            </a:r>
          </a:p>
          <a:p>
            <a:r>
              <a:rPr lang="en-US" dirty="0"/>
              <a:t>Donate foods that you will not eat!</a:t>
            </a:r>
          </a:p>
          <a:p>
            <a:endParaRPr lang="en-US" dirty="0"/>
          </a:p>
        </p:txBody>
      </p:sp>
    </p:spTree>
    <p:extLst>
      <p:ext uri="{BB962C8B-B14F-4D97-AF65-F5344CB8AC3E}">
        <p14:creationId xmlns:p14="http://schemas.microsoft.com/office/powerpoint/2010/main" val="12399184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4873F-94F1-4827-8A4B-34EA28193995}"/>
              </a:ext>
            </a:extLst>
          </p:cNvPr>
          <p:cNvSpPr>
            <a:spLocks noGrp="1"/>
          </p:cNvSpPr>
          <p:nvPr>
            <p:ph type="title"/>
          </p:nvPr>
        </p:nvSpPr>
        <p:spPr/>
        <p:txBody>
          <a:bodyPr/>
          <a:lstStyle/>
          <a:p>
            <a:pPr algn="ctr"/>
            <a:r>
              <a:rPr lang="en-US" dirty="0"/>
              <a:t>Remember!</a:t>
            </a:r>
          </a:p>
        </p:txBody>
      </p:sp>
      <p:sp>
        <p:nvSpPr>
          <p:cNvPr id="3" name="Content Placeholder 2">
            <a:extLst>
              <a:ext uri="{FF2B5EF4-FFF2-40B4-BE49-F238E27FC236}">
                <a16:creationId xmlns:a16="http://schemas.microsoft.com/office/drawing/2014/main" id="{89E5ED46-447C-4475-A256-0BB9DC9FDDC0}"/>
              </a:ext>
            </a:extLst>
          </p:cNvPr>
          <p:cNvSpPr>
            <a:spLocks noGrp="1"/>
          </p:cNvSpPr>
          <p:nvPr>
            <p:ph idx="1"/>
          </p:nvPr>
        </p:nvSpPr>
        <p:spPr>
          <a:xfrm>
            <a:off x="331273" y="1454012"/>
            <a:ext cx="9352658" cy="4728674"/>
          </a:xfrm>
        </p:spPr>
        <p:txBody>
          <a:bodyPr>
            <a:normAutofit/>
          </a:bodyPr>
          <a:lstStyle/>
          <a:p>
            <a:r>
              <a:rPr lang="en-US" sz="1600" dirty="0"/>
              <a:t>Date products when they were made. Use </a:t>
            </a:r>
            <a:r>
              <a:rPr lang="en-US" sz="1600" b="1" dirty="0"/>
              <a:t>Month/Year </a:t>
            </a:r>
            <a:r>
              <a:rPr lang="en-US" sz="1600" dirty="0"/>
              <a:t>format for all shelf and frozen items. Use </a:t>
            </a:r>
            <a:r>
              <a:rPr lang="en-US" sz="1600" b="1" dirty="0"/>
              <a:t>Month/Day </a:t>
            </a:r>
            <a:r>
              <a:rPr lang="en-US" sz="1600" dirty="0"/>
              <a:t>format for perishable items like produce.  </a:t>
            </a:r>
          </a:p>
          <a:p>
            <a:r>
              <a:rPr lang="en-US" sz="1600" dirty="0"/>
              <a:t>Throw out all foods past the expired date. If something is homemade keep it </a:t>
            </a:r>
            <a:r>
              <a:rPr lang="en-US" sz="1600" u="sng" dirty="0"/>
              <a:t>no longer</a:t>
            </a:r>
            <a:r>
              <a:rPr lang="en-US" sz="1600" dirty="0"/>
              <a:t> than 7 days. (The </a:t>
            </a:r>
            <a:r>
              <a:rPr lang="en-US" sz="1600" u="sng" dirty="0"/>
              <a:t>recommended</a:t>
            </a:r>
            <a:r>
              <a:rPr lang="en-US" sz="1600" dirty="0"/>
              <a:t> time to keep leftovers is about 4 days).</a:t>
            </a:r>
          </a:p>
          <a:p>
            <a:r>
              <a:rPr lang="en-US" sz="1600" dirty="0"/>
              <a:t>Keep labels on products, so the content of the product is known.</a:t>
            </a:r>
          </a:p>
          <a:p>
            <a:r>
              <a:rPr lang="en-US" sz="1600" dirty="0"/>
              <a:t>Rotate products! Use the oldest products first (first in, first out).  </a:t>
            </a:r>
          </a:p>
          <a:p>
            <a:r>
              <a:rPr lang="en-US" sz="1600" dirty="0"/>
              <a:t>Store food at least </a:t>
            </a:r>
            <a:r>
              <a:rPr lang="en-US" sz="1600" b="1" dirty="0"/>
              <a:t>6 inches </a:t>
            </a:r>
            <a:r>
              <a:rPr lang="en-US" sz="1600" dirty="0"/>
              <a:t>off the floor and away from walls.</a:t>
            </a:r>
          </a:p>
          <a:p>
            <a:r>
              <a:rPr lang="en-US" sz="1600" dirty="0"/>
              <a:t>Storage areas should be kept at the correct temperature, ventilated and clean. Areas should be cleaned on a regular basis. </a:t>
            </a:r>
          </a:p>
        </p:txBody>
      </p:sp>
      <p:pic>
        <p:nvPicPr>
          <p:cNvPr id="11266" name="Picture 2" descr="Don't Forget Clipart (With images) | Free clip art, Heart for kids ...">
            <a:extLst>
              <a:ext uri="{FF2B5EF4-FFF2-40B4-BE49-F238E27FC236}">
                <a16:creationId xmlns:a16="http://schemas.microsoft.com/office/drawing/2014/main" id="{08B7A69A-4A70-4D30-BBDF-27395FE5F302}"/>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240297" y="4310743"/>
            <a:ext cx="3608614" cy="2547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34166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9DDE6-B818-4AE2-8F65-60004C9DA705}"/>
              </a:ext>
            </a:extLst>
          </p:cNvPr>
          <p:cNvSpPr>
            <a:spLocks noGrp="1"/>
          </p:cNvSpPr>
          <p:nvPr>
            <p:ph type="title"/>
          </p:nvPr>
        </p:nvSpPr>
        <p:spPr>
          <a:xfrm>
            <a:off x="677334" y="388748"/>
            <a:ext cx="8596668" cy="1320800"/>
          </a:xfrm>
        </p:spPr>
        <p:txBody>
          <a:bodyPr/>
          <a:lstStyle/>
          <a:p>
            <a:pPr algn="ctr"/>
            <a:r>
              <a:rPr lang="en-US" dirty="0"/>
              <a:t>Fun Facts!</a:t>
            </a:r>
          </a:p>
        </p:txBody>
      </p:sp>
      <p:sp>
        <p:nvSpPr>
          <p:cNvPr id="3" name="Content Placeholder 2">
            <a:extLst>
              <a:ext uri="{FF2B5EF4-FFF2-40B4-BE49-F238E27FC236}">
                <a16:creationId xmlns:a16="http://schemas.microsoft.com/office/drawing/2014/main" id="{6725CE82-8FCD-42CC-905C-2AF044A6D11A}"/>
              </a:ext>
            </a:extLst>
          </p:cNvPr>
          <p:cNvSpPr>
            <a:spLocks noGrp="1"/>
          </p:cNvSpPr>
          <p:nvPr>
            <p:ph idx="1"/>
          </p:nvPr>
        </p:nvSpPr>
        <p:spPr>
          <a:xfrm>
            <a:off x="677333" y="1418253"/>
            <a:ext cx="8811899" cy="4800391"/>
          </a:xfrm>
        </p:spPr>
        <p:txBody>
          <a:bodyPr/>
          <a:lstStyle/>
          <a:p>
            <a:r>
              <a:rPr lang="en-US" dirty="0"/>
              <a:t>In 1812, Brian Donkin tried canning food in tin cans instead of glass. Limited technology made the tin cans very expensive to make and the can opener hadn’t been invented yet—so tin cans didn’t really catch on until later.</a:t>
            </a:r>
          </a:p>
          <a:p>
            <a:pPr lvl="1"/>
            <a:r>
              <a:rPr lang="en-US" dirty="0"/>
              <a:t>Mason jars were later invented. These jars were capable of being heated to high temperatures without breaking.</a:t>
            </a:r>
          </a:p>
          <a:p>
            <a:r>
              <a:rPr lang="en-US" dirty="0"/>
              <a:t>Frozen foods hit the industrial market in the 1800’s.</a:t>
            </a:r>
          </a:p>
          <a:p>
            <a:r>
              <a:rPr lang="en-US" dirty="0"/>
              <a:t>Frozen foods can sometimes contain more nutrients than fresh produce.</a:t>
            </a:r>
          </a:p>
          <a:p>
            <a:r>
              <a:rPr lang="en-US" dirty="0"/>
              <a:t>November 15</a:t>
            </a:r>
            <a:r>
              <a:rPr lang="en-US" baseline="30000" dirty="0"/>
              <a:t>th</a:t>
            </a:r>
            <a:r>
              <a:rPr lang="en-US" dirty="0"/>
              <a:t> is national “Clean Out Your Refrigerator Day”.</a:t>
            </a:r>
          </a:p>
          <a:p>
            <a:r>
              <a:rPr lang="en-US" dirty="0"/>
              <a:t>Over 8 million refrigerators are sold in the US each year.</a:t>
            </a:r>
          </a:p>
          <a:p>
            <a:r>
              <a:rPr lang="en-US" dirty="0"/>
              <a:t>Pennsylvania has a law that says that it is illegal to sleep outside on a refrigerator… </a:t>
            </a:r>
          </a:p>
          <a:p>
            <a:endParaRPr lang="en-US" dirty="0"/>
          </a:p>
          <a:p>
            <a:endParaRPr lang="en-US" dirty="0"/>
          </a:p>
          <a:p>
            <a:endParaRPr lang="en-US" dirty="0"/>
          </a:p>
          <a:p>
            <a:endParaRPr lang="en-US" dirty="0"/>
          </a:p>
          <a:p>
            <a:endParaRPr lang="en-US" dirty="0"/>
          </a:p>
        </p:txBody>
      </p:sp>
      <p:pic>
        <p:nvPicPr>
          <p:cNvPr id="5122" name="Picture 2" descr="Skin Fun Facts | Forefront Dermatology">
            <a:extLst>
              <a:ext uri="{FF2B5EF4-FFF2-40B4-BE49-F238E27FC236}">
                <a16:creationId xmlns:a16="http://schemas.microsoft.com/office/drawing/2014/main" id="{7F1529F9-37E3-4979-9FC6-63D3E5458094}"/>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9722498" y="227113"/>
            <a:ext cx="2192753" cy="21927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33690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5ED22-10A5-415A-BF82-7429BF7407F2}"/>
              </a:ext>
            </a:extLst>
          </p:cNvPr>
          <p:cNvSpPr>
            <a:spLocks noGrp="1"/>
          </p:cNvSpPr>
          <p:nvPr>
            <p:ph type="title"/>
          </p:nvPr>
        </p:nvSpPr>
        <p:spPr/>
        <p:txBody>
          <a:bodyPr/>
          <a:lstStyle/>
          <a:p>
            <a:pPr algn="ctr"/>
            <a:r>
              <a:rPr lang="en-US" dirty="0"/>
              <a:t>Quiz Time!</a:t>
            </a:r>
          </a:p>
        </p:txBody>
      </p:sp>
      <p:sp>
        <p:nvSpPr>
          <p:cNvPr id="3" name="Content Placeholder 2">
            <a:extLst>
              <a:ext uri="{FF2B5EF4-FFF2-40B4-BE49-F238E27FC236}">
                <a16:creationId xmlns:a16="http://schemas.microsoft.com/office/drawing/2014/main" id="{F9E262E4-7A95-4238-8325-090D83080B3A}"/>
              </a:ext>
            </a:extLst>
          </p:cNvPr>
          <p:cNvSpPr>
            <a:spLocks noGrp="1"/>
          </p:cNvSpPr>
          <p:nvPr>
            <p:ph idx="1"/>
          </p:nvPr>
        </p:nvSpPr>
        <p:spPr>
          <a:xfrm>
            <a:off x="601832" y="1509139"/>
            <a:ext cx="9272010" cy="4824549"/>
          </a:xfrm>
        </p:spPr>
        <p:txBody>
          <a:bodyPr>
            <a:normAutofit/>
          </a:bodyPr>
          <a:lstStyle/>
          <a:p>
            <a:r>
              <a:rPr lang="en-US" dirty="0"/>
              <a:t>Please click the link below. It will take you to a “Google Form”</a:t>
            </a:r>
            <a:br>
              <a:rPr lang="en-US" dirty="0"/>
            </a:br>
            <a:r>
              <a:rPr lang="en-US" dirty="0">
                <a:hlinkClick r:id="rId2"/>
              </a:rPr>
              <a:t>https://forms.gle/ka8ASiHCf2m4CAR48</a:t>
            </a:r>
            <a:r>
              <a:rPr lang="en-US" dirty="0"/>
              <a:t> </a:t>
            </a:r>
          </a:p>
          <a:p>
            <a:r>
              <a:rPr lang="en-US" dirty="0"/>
              <a:t>Take the quiz and hit submit. We will automatically get your scores so </a:t>
            </a:r>
            <a:r>
              <a:rPr lang="en-US" b="1" dirty="0"/>
              <a:t>no need</a:t>
            </a:r>
            <a:r>
              <a:rPr lang="en-US" dirty="0"/>
              <a:t> to send in your scores!</a:t>
            </a:r>
          </a:p>
          <a:p>
            <a:pPr marL="0" indent="0">
              <a:buNone/>
            </a:pPr>
            <a:endParaRPr lang="en-US" sz="500" dirty="0"/>
          </a:p>
          <a:p>
            <a:pPr algn="ctr"/>
            <a:r>
              <a:rPr lang="en-US" dirty="0"/>
              <a:t>If you pass, we will create your certificate and enter in your hour for this training! </a:t>
            </a:r>
          </a:p>
          <a:p>
            <a:pPr marL="0" indent="0">
              <a:buNone/>
            </a:pPr>
            <a:endParaRPr lang="en-US" dirty="0"/>
          </a:p>
        </p:txBody>
      </p:sp>
      <p:pic>
        <p:nvPicPr>
          <p:cNvPr id="5124" name="Picture 4" descr="Testing, testing…1…2…3… | QuestionPro">
            <a:extLst>
              <a:ext uri="{FF2B5EF4-FFF2-40B4-BE49-F238E27FC236}">
                <a16:creationId xmlns:a16="http://schemas.microsoft.com/office/drawing/2014/main" id="{55F8750B-490A-41AB-BEF6-02ABF99C61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73842" y="106158"/>
            <a:ext cx="21336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9950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1F8FC-4CD6-4824-A361-568080F3FCFD}"/>
              </a:ext>
            </a:extLst>
          </p:cNvPr>
          <p:cNvSpPr>
            <a:spLocks noGrp="1"/>
          </p:cNvSpPr>
          <p:nvPr>
            <p:ph type="title"/>
          </p:nvPr>
        </p:nvSpPr>
        <p:spPr/>
        <p:txBody>
          <a:bodyPr/>
          <a:lstStyle/>
          <a:p>
            <a:pPr algn="ctr"/>
            <a:r>
              <a:rPr lang="en-US" dirty="0"/>
              <a:t>What are “semi-perishable foods”?</a:t>
            </a:r>
          </a:p>
        </p:txBody>
      </p:sp>
      <p:sp>
        <p:nvSpPr>
          <p:cNvPr id="3" name="Content Placeholder 2">
            <a:extLst>
              <a:ext uri="{FF2B5EF4-FFF2-40B4-BE49-F238E27FC236}">
                <a16:creationId xmlns:a16="http://schemas.microsoft.com/office/drawing/2014/main" id="{21505AA8-9971-4875-98B2-54496F34F41E}"/>
              </a:ext>
            </a:extLst>
          </p:cNvPr>
          <p:cNvSpPr>
            <a:spLocks noGrp="1"/>
          </p:cNvSpPr>
          <p:nvPr>
            <p:ph idx="1"/>
          </p:nvPr>
        </p:nvSpPr>
        <p:spPr>
          <a:xfrm>
            <a:off x="677334" y="1550127"/>
            <a:ext cx="8596668" cy="4491236"/>
          </a:xfrm>
        </p:spPr>
        <p:txBody>
          <a:bodyPr/>
          <a:lstStyle/>
          <a:p>
            <a:r>
              <a:rPr lang="en-US" b="1" u="sng" dirty="0"/>
              <a:t>Semi-perishable Foods: </a:t>
            </a:r>
            <a:r>
              <a:rPr lang="en-US" dirty="0"/>
              <a:t>These foods, depending on how they are stored and handled, can go bad quickly or they can have an extended shelf life. Flour, grain products, dried fruits, and dry mixes are considered semi-perishable. If properly stored and handled, semi-perishable foods may remain unspoiled for six months to a year. If frozen, some foods can last even longer.</a:t>
            </a:r>
          </a:p>
          <a:p>
            <a:endParaRPr lang="en-US" dirty="0"/>
          </a:p>
        </p:txBody>
      </p:sp>
      <p:pic>
        <p:nvPicPr>
          <p:cNvPr id="5126" name="Picture 6" descr="Food Preservation - Semi-Perishable Foods">
            <a:extLst>
              <a:ext uri="{FF2B5EF4-FFF2-40B4-BE49-F238E27FC236}">
                <a16:creationId xmlns:a16="http://schemas.microsoft.com/office/drawing/2014/main" id="{F69557DB-22D5-4D29-9053-570231809893}"/>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582775" y="3093098"/>
            <a:ext cx="3098718" cy="3098718"/>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Food Preservation - Semi-Perishable Foods">
            <a:extLst>
              <a:ext uri="{FF2B5EF4-FFF2-40B4-BE49-F238E27FC236}">
                <a16:creationId xmlns:a16="http://schemas.microsoft.com/office/drawing/2014/main" id="{7983E25F-7B34-43AE-9EF1-6C3037E930B3}"/>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746703" y="4357397"/>
            <a:ext cx="3098718" cy="20771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1616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FC863-67D6-40A7-9DEC-4D9BA39FF305}"/>
              </a:ext>
            </a:extLst>
          </p:cNvPr>
          <p:cNvSpPr>
            <a:spLocks noGrp="1"/>
          </p:cNvSpPr>
          <p:nvPr>
            <p:ph type="title"/>
          </p:nvPr>
        </p:nvSpPr>
        <p:spPr/>
        <p:txBody>
          <a:bodyPr/>
          <a:lstStyle/>
          <a:p>
            <a:pPr algn="ctr"/>
            <a:r>
              <a:rPr lang="en-US" dirty="0"/>
              <a:t>What are “non-perishable foods”?</a:t>
            </a:r>
          </a:p>
        </p:txBody>
      </p:sp>
      <p:sp>
        <p:nvSpPr>
          <p:cNvPr id="3" name="Content Placeholder 2">
            <a:extLst>
              <a:ext uri="{FF2B5EF4-FFF2-40B4-BE49-F238E27FC236}">
                <a16:creationId xmlns:a16="http://schemas.microsoft.com/office/drawing/2014/main" id="{7D641A48-8DAA-4A79-B4EA-34315C13E7FA}"/>
              </a:ext>
            </a:extLst>
          </p:cNvPr>
          <p:cNvSpPr>
            <a:spLocks noGrp="1"/>
          </p:cNvSpPr>
          <p:nvPr>
            <p:ph idx="1"/>
          </p:nvPr>
        </p:nvSpPr>
        <p:spPr>
          <a:xfrm>
            <a:off x="677334" y="1689463"/>
            <a:ext cx="8596668" cy="4351899"/>
          </a:xfrm>
        </p:spPr>
        <p:txBody>
          <a:bodyPr/>
          <a:lstStyle/>
          <a:p>
            <a:r>
              <a:rPr lang="en-US" b="1" u="sng" dirty="0"/>
              <a:t>Staple, or Non-perishable Foods:</a:t>
            </a:r>
            <a:r>
              <a:rPr lang="en-US" b="1" dirty="0"/>
              <a:t> </a:t>
            </a:r>
            <a:r>
              <a:rPr lang="en-US" dirty="0"/>
              <a:t>Dried beans, spices and canned goods are all non-perishable foods. They won’t spoil unless they’re handled improperly. However, even if they’re stored under ideal conditions, they can start to lose quality over long periods of time.</a:t>
            </a:r>
          </a:p>
          <a:p>
            <a:endParaRPr lang="en-US" dirty="0"/>
          </a:p>
        </p:txBody>
      </p:sp>
      <p:pic>
        <p:nvPicPr>
          <p:cNvPr id="4" name="Picture 8" descr="The 10 Non Perishable Foods That Keep for a Long Time | Collective ...">
            <a:extLst>
              <a:ext uri="{FF2B5EF4-FFF2-40B4-BE49-F238E27FC236}">
                <a16:creationId xmlns:a16="http://schemas.microsoft.com/office/drawing/2014/main" id="{F453954A-9458-46C5-ABDE-D80017FF3FBF}"/>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755779" y="4029968"/>
            <a:ext cx="3036185" cy="2277138"/>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Donating Nonperishable Food Items | Friends of Oakley - A ...">
            <a:extLst>
              <a:ext uri="{FF2B5EF4-FFF2-40B4-BE49-F238E27FC236}">
                <a16:creationId xmlns:a16="http://schemas.microsoft.com/office/drawing/2014/main" id="{39022D49-D47B-4378-9C0C-E4A7EB1273AD}"/>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657248" y="3188064"/>
            <a:ext cx="3512103" cy="1822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4267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7CEF3-137E-49C2-9C91-7DBF4C382AE1}"/>
              </a:ext>
            </a:extLst>
          </p:cNvPr>
          <p:cNvSpPr>
            <a:spLocks noGrp="1"/>
          </p:cNvSpPr>
          <p:nvPr>
            <p:ph type="title"/>
          </p:nvPr>
        </p:nvSpPr>
        <p:spPr/>
        <p:txBody>
          <a:bodyPr/>
          <a:lstStyle/>
          <a:p>
            <a:pPr algn="ctr"/>
            <a:r>
              <a:rPr lang="en-US"/>
              <a:t>Refrigeration</a:t>
            </a:r>
            <a:endParaRPr lang="en-US" dirty="0"/>
          </a:p>
        </p:txBody>
      </p:sp>
      <p:sp>
        <p:nvSpPr>
          <p:cNvPr id="3" name="Content Placeholder 2">
            <a:extLst>
              <a:ext uri="{FF2B5EF4-FFF2-40B4-BE49-F238E27FC236}">
                <a16:creationId xmlns:a16="http://schemas.microsoft.com/office/drawing/2014/main" id="{4E48D08D-0B42-43E5-B73D-F270924A8B6F}"/>
              </a:ext>
            </a:extLst>
          </p:cNvPr>
          <p:cNvSpPr>
            <a:spLocks noGrp="1"/>
          </p:cNvSpPr>
          <p:nvPr>
            <p:ph idx="1"/>
          </p:nvPr>
        </p:nvSpPr>
        <p:spPr>
          <a:xfrm>
            <a:off x="441361" y="1387897"/>
            <a:ext cx="9351427" cy="4363564"/>
          </a:xfrm>
        </p:spPr>
        <p:txBody>
          <a:bodyPr/>
          <a:lstStyle/>
          <a:p>
            <a:r>
              <a:rPr lang="en-US" sz="1600" dirty="0"/>
              <a:t>The refrigerator must be at a temperature of 40 degrees F or colder.</a:t>
            </a:r>
          </a:p>
          <a:p>
            <a:r>
              <a:rPr lang="en-US" sz="1600" dirty="0"/>
              <a:t>Temperature of the refrigerator needs to be recorded every day. </a:t>
            </a:r>
          </a:p>
          <a:p>
            <a:r>
              <a:rPr lang="en-US" sz="1600" dirty="0"/>
              <a:t>Refrigerated foods should be the first foods stored when it is received. </a:t>
            </a:r>
          </a:p>
          <a:p>
            <a:r>
              <a:rPr lang="en-US" sz="1600" dirty="0"/>
              <a:t>Food needs to be stored at least 6 inches off the floor and away from walls. </a:t>
            </a:r>
          </a:p>
          <a:p>
            <a:r>
              <a:rPr lang="en-US" sz="1600" dirty="0"/>
              <a:t>Food needs to be stored in a way that allows air circulation.</a:t>
            </a:r>
          </a:p>
          <a:p>
            <a:r>
              <a:rPr lang="en-US" sz="1600" dirty="0"/>
              <a:t>Ready‐to‐eat or cooked foods should always be stored above raw foods and covered properly to prevent cross contamination. </a:t>
            </a:r>
          </a:p>
          <a:p>
            <a:r>
              <a:rPr lang="en-US" sz="1600" dirty="0"/>
              <a:t>All food that is not stored in its original packaging is covered and labeled with date </a:t>
            </a:r>
          </a:p>
          <a:p>
            <a:r>
              <a:rPr lang="en-US" sz="1600" dirty="0"/>
              <a:t>Proper food covering is a food‐grade lid, plastic wrap, or  aluminum foil. </a:t>
            </a:r>
          </a:p>
          <a:p>
            <a:endParaRPr lang="en-US" dirty="0"/>
          </a:p>
        </p:txBody>
      </p:sp>
      <p:pic>
        <p:nvPicPr>
          <p:cNvPr id="10242" name="Picture 2" descr="Free Fridge Cliparts, Download Free Clip Art, Free Clip Art on ...">
            <a:extLst>
              <a:ext uri="{FF2B5EF4-FFF2-40B4-BE49-F238E27FC236}">
                <a16:creationId xmlns:a16="http://schemas.microsoft.com/office/drawing/2014/main" id="{E8244363-B05B-4818-9EEB-3449804492EF}"/>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747679" y="4644922"/>
            <a:ext cx="2348321" cy="22130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8353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A15F4-7C94-4741-9062-B80DC0E8F754}"/>
              </a:ext>
            </a:extLst>
          </p:cNvPr>
          <p:cNvSpPr>
            <a:spLocks noGrp="1"/>
          </p:cNvSpPr>
          <p:nvPr>
            <p:ph type="title"/>
          </p:nvPr>
        </p:nvSpPr>
        <p:spPr/>
        <p:txBody>
          <a:bodyPr/>
          <a:lstStyle/>
          <a:p>
            <a:pPr algn="ctr"/>
            <a:r>
              <a:rPr lang="en-US" dirty="0"/>
              <a:t>More tips for refrigerating foods</a:t>
            </a:r>
          </a:p>
        </p:txBody>
      </p:sp>
      <p:sp>
        <p:nvSpPr>
          <p:cNvPr id="3" name="Content Placeholder 2">
            <a:extLst>
              <a:ext uri="{FF2B5EF4-FFF2-40B4-BE49-F238E27FC236}">
                <a16:creationId xmlns:a16="http://schemas.microsoft.com/office/drawing/2014/main" id="{B3DA1373-3004-4E6B-B8DD-C018DB75886C}"/>
              </a:ext>
            </a:extLst>
          </p:cNvPr>
          <p:cNvSpPr>
            <a:spLocks noGrp="1"/>
          </p:cNvSpPr>
          <p:nvPr>
            <p:ph idx="1"/>
          </p:nvPr>
        </p:nvSpPr>
        <p:spPr>
          <a:xfrm>
            <a:off x="677333" y="1663337"/>
            <a:ext cx="8971763" cy="4859382"/>
          </a:xfrm>
        </p:spPr>
        <p:txBody>
          <a:bodyPr/>
          <a:lstStyle/>
          <a:p>
            <a:r>
              <a:rPr lang="en-US" dirty="0"/>
              <a:t>Make sure that the refrigerator is never overloaded! You are in danger of blocking the cooling unit that will chill your food. There is also a danger that the fridge door could not be properly shut, leaving you food that is not good to eat the next day! Air needs to be able to circulate around the food.</a:t>
            </a:r>
          </a:p>
          <a:p>
            <a:r>
              <a:rPr lang="en-US" dirty="0"/>
              <a:t>Open cans should never be stored in the refrigerator as this may result in chemical contamination. Store in a sealed container.</a:t>
            </a:r>
          </a:p>
          <a:p>
            <a:r>
              <a:rPr lang="en-US" dirty="0"/>
              <a:t>Stick to the "two-hour rule" for leaving items needing refrigeration out at room temperature.</a:t>
            </a:r>
          </a:p>
          <a:p>
            <a:r>
              <a:rPr lang="en-US" dirty="0"/>
              <a:t>Deep clean your fridge every </a:t>
            </a:r>
            <a:r>
              <a:rPr lang="en-US" b="1" dirty="0"/>
              <a:t>3-4 months</a:t>
            </a:r>
            <a:r>
              <a:rPr lang="en-US" dirty="0"/>
              <a:t>! </a:t>
            </a:r>
          </a:p>
          <a:p>
            <a:pPr lvl="1"/>
            <a:r>
              <a:rPr lang="en-US" b="1" dirty="0"/>
              <a:t>Immediately</a:t>
            </a:r>
            <a:r>
              <a:rPr lang="en-US" dirty="0"/>
              <a:t> clean up any spills or leaks.</a:t>
            </a:r>
          </a:p>
          <a:p>
            <a:pPr lvl="1"/>
            <a:r>
              <a:rPr lang="en-US" dirty="0"/>
              <a:t>Go through all the items in your fridge and toss out expired items </a:t>
            </a:r>
            <a:r>
              <a:rPr lang="en-US" b="1" dirty="0"/>
              <a:t>weekly</a:t>
            </a:r>
            <a:r>
              <a:rPr lang="en-US" dirty="0"/>
              <a:t>.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62180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75310-D62F-48A5-A60C-5B75C6DB8B0D}"/>
              </a:ext>
            </a:extLst>
          </p:cNvPr>
          <p:cNvSpPr>
            <a:spLocks noGrp="1"/>
          </p:cNvSpPr>
          <p:nvPr>
            <p:ph type="title"/>
          </p:nvPr>
        </p:nvSpPr>
        <p:spPr/>
        <p:txBody>
          <a:bodyPr/>
          <a:lstStyle/>
          <a:p>
            <a:pPr algn="ctr"/>
            <a:r>
              <a:rPr lang="en-US" dirty="0"/>
              <a:t>How to properly clean &amp; sanitize your fridge:</a:t>
            </a:r>
          </a:p>
        </p:txBody>
      </p:sp>
      <p:sp>
        <p:nvSpPr>
          <p:cNvPr id="3" name="Content Placeholder 2">
            <a:extLst>
              <a:ext uri="{FF2B5EF4-FFF2-40B4-BE49-F238E27FC236}">
                <a16:creationId xmlns:a16="http://schemas.microsoft.com/office/drawing/2014/main" id="{1E440AD0-85FC-415D-B372-F33E833EB037}"/>
              </a:ext>
            </a:extLst>
          </p:cNvPr>
          <p:cNvSpPr>
            <a:spLocks noGrp="1"/>
          </p:cNvSpPr>
          <p:nvPr>
            <p:ph idx="1"/>
          </p:nvPr>
        </p:nvSpPr>
        <p:spPr>
          <a:xfrm>
            <a:off x="569167" y="2090058"/>
            <a:ext cx="8704835" cy="4258491"/>
          </a:xfrm>
        </p:spPr>
        <p:txBody>
          <a:bodyPr/>
          <a:lstStyle/>
          <a:p>
            <a:pPr marL="0" indent="0">
              <a:buNone/>
            </a:pPr>
            <a:r>
              <a:rPr lang="en-US" b="1" dirty="0"/>
              <a:t>1.</a:t>
            </a:r>
            <a:r>
              <a:rPr lang="en-US" dirty="0"/>
              <a:t> Take all food items out of the fridge and place in a cooler.</a:t>
            </a:r>
          </a:p>
          <a:p>
            <a:pPr marL="0" indent="0">
              <a:buNone/>
            </a:pPr>
            <a:r>
              <a:rPr lang="en-US" b="1" dirty="0"/>
              <a:t>2. </a:t>
            </a:r>
            <a:r>
              <a:rPr lang="en-US" dirty="0"/>
              <a:t>Remove</a:t>
            </a:r>
            <a:r>
              <a:rPr lang="en-US" b="1" dirty="0"/>
              <a:t> </a:t>
            </a:r>
            <a:r>
              <a:rPr lang="en-US" dirty="0"/>
              <a:t>all removable parts, like drawers and shelfs, and wash them with lukewarm water and dishwashing soap (soaking them first will make it easier to clean). Also scrub the inside of the fridge. </a:t>
            </a:r>
          </a:p>
          <a:p>
            <a:pPr marL="0" indent="0" algn="ctr">
              <a:buNone/>
            </a:pPr>
            <a:r>
              <a:rPr lang="en-US" b="1" dirty="0"/>
              <a:t>**Remember washing cold glass with hot water can shatter the glass! Use lukewarm water!!**</a:t>
            </a:r>
          </a:p>
          <a:p>
            <a:pPr marL="0" indent="0">
              <a:buNone/>
            </a:pPr>
            <a:r>
              <a:rPr lang="en-US" b="1" dirty="0"/>
              <a:t>3. </a:t>
            </a:r>
            <a:r>
              <a:rPr lang="en-US" u="sng" dirty="0"/>
              <a:t>To sanitize:</a:t>
            </a:r>
            <a:r>
              <a:rPr lang="en-US" dirty="0"/>
              <a:t> Wipe all surfaces with sanitizing wipes.</a:t>
            </a:r>
          </a:p>
          <a:p>
            <a:pPr marL="0" indent="0">
              <a:buNone/>
            </a:pPr>
            <a:r>
              <a:rPr lang="en-US" b="1" dirty="0"/>
              <a:t>4. </a:t>
            </a:r>
            <a:r>
              <a:rPr lang="en-US" dirty="0"/>
              <a:t>Dry everything with a clean microfiber towel.</a:t>
            </a:r>
          </a:p>
          <a:p>
            <a:pPr marL="0" indent="0">
              <a:buNone/>
            </a:pPr>
            <a:r>
              <a:rPr lang="en-US" b="1" dirty="0"/>
              <a:t>5. </a:t>
            </a:r>
            <a:r>
              <a:rPr lang="en-US" dirty="0"/>
              <a:t>Make sure to throw away any expired food and wipe down any sticky, messy bottles or packages before putting it back in the fridge. </a:t>
            </a:r>
          </a:p>
          <a:p>
            <a:pPr marL="0" indent="0" algn="ctr">
              <a:buNone/>
            </a:pPr>
            <a:r>
              <a:rPr lang="en-US" dirty="0"/>
              <a:t>*Don’t forget to clean the outside of the fridge too!*</a:t>
            </a:r>
          </a:p>
          <a:p>
            <a:pPr marL="0" indent="0">
              <a:buNone/>
            </a:pPr>
            <a:endParaRPr lang="en-US" dirty="0"/>
          </a:p>
        </p:txBody>
      </p:sp>
      <p:pic>
        <p:nvPicPr>
          <p:cNvPr id="1026" name="Picture 2" descr="How to Clean a Refrigerator - The Home Depot">
            <a:extLst>
              <a:ext uri="{FF2B5EF4-FFF2-40B4-BE49-F238E27FC236}">
                <a16:creationId xmlns:a16="http://schemas.microsoft.com/office/drawing/2014/main" id="{820E979A-6AB9-40BE-9738-093FC3AD6B92}"/>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8966719" y="1930400"/>
            <a:ext cx="3103982" cy="18968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2424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7969B-F9BB-4C1C-82C0-5CE8978C7F09}"/>
              </a:ext>
            </a:extLst>
          </p:cNvPr>
          <p:cNvSpPr>
            <a:spLocks noGrp="1"/>
          </p:cNvSpPr>
          <p:nvPr>
            <p:ph type="title"/>
          </p:nvPr>
        </p:nvSpPr>
        <p:spPr>
          <a:xfrm>
            <a:off x="414477" y="217687"/>
            <a:ext cx="9087451" cy="1320800"/>
          </a:xfrm>
        </p:spPr>
        <p:txBody>
          <a:bodyPr>
            <a:normAutofit/>
          </a:bodyPr>
          <a:lstStyle/>
          <a:p>
            <a:pPr algn="ctr"/>
            <a:r>
              <a:rPr lang="en-US" dirty="0"/>
              <a:t>Why is it important to organize your fridge properly?</a:t>
            </a:r>
          </a:p>
        </p:txBody>
      </p:sp>
      <p:sp>
        <p:nvSpPr>
          <p:cNvPr id="3" name="Content Placeholder 2">
            <a:extLst>
              <a:ext uri="{FF2B5EF4-FFF2-40B4-BE49-F238E27FC236}">
                <a16:creationId xmlns:a16="http://schemas.microsoft.com/office/drawing/2014/main" id="{9BAB4F37-53F6-48C7-93EE-D6C7AEF83D73}"/>
              </a:ext>
            </a:extLst>
          </p:cNvPr>
          <p:cNvSpPr>
            <a:spLocks noGrp="1"/>
          </p:cNvSpPr>
          <p:nvPr>
            <p:ph idx="1"/>
          </p:nvPr>
        </p:nvSpPr>
        <p:spPr>
          <a:xfrm>
            <a:off x="666149" y="1538487"/>
            <a:ext cx="8338361" cy="5081357"/>
          </a:xfrm>
        </p:spPr>
        <p:txBody>
          <a:bodyPr>
            <a:normAutofit/>
          </a:bodyPr>
          <a:lstStyle/>
          <a:p>
            <a:r>
              <a:rPr lang="en-US" dirty="0"/>
              <a:t>Organizing your fridge correctly is important because it ensures that your food remains safe to eat and it stops harmful bacteria from spreading on raw &amp; ready-to-eat foods.</a:t>
            </a:r>
            <a:endParaRPr lang="en-US" sz="1700" dirty="0"/>
          </a:p>
          <a:p>
            <a:endParaRPr lang="en-US" sz="1700" dirty="0"/>
          </a:p>
          <a:p>
            <a:endParaRPr lang="en-US" sz="1700" dirty="0"/>
          </a:p>
          <a:p>
            <a:endParaRPr lang="en-US" sz="1700" dirty="0"/>
          </a:p>
        </p:txBody>
      </p:sp>
      <p:sp>
        <p:nvSpPr>
          <p:cNvPr id="6" name="TextBox 5">
            <a:extLst>
              <a:ext uri="{FF2B5EF4-FFF2-40B4-BE49-F238E27FC236}">
                <a16:creationId xmlns:a16="http://schemas.microsoft.com/office/drawing/2014/main" id="{EF1D935D-0F4F-4DD5-BE46-B48F132DCEA3}"/>
              </a:ext>
            </a:extLst>
          </p:cNvPr>
          <p:cNvSpPr txBox="1"/>
          <p:nvPr/>
        </p:nvSpPr>
        <p:spPr>
          <a:xfrm>
            <a:off x="8284593" y="3400697"/>
            <a:ext cx="2097248" cy="1077218"/>
          </a:xfrm>
          <a:prstGeom prst="rect">
            <a:avLst/>
          </a:prstGeom>
          <a:noFill/>
        </p:spPr>
        <p:txBody>
          <a:bodyPr wrap="square" rtlCol="0">
            <a:spAutoFit/>
          </a:bodyPr>
          <a:lstStyle/>
          <a:p>
            <a:r>
              <a:rPr lang="en-US" sz="1600" b="1" dirty="0">
                <a:solidFill>
                  <a:srgbClr val="FF0000"/>
                </a:solidFill>
              </a:rPr>
              <a:t>*Next 4 pages will tell you </a:t>
            </a:r>
            <a:r>
              <a:rPr lang="en-US" sz="1600" b="1" u="sng" dirty="0">
                <a:solidFill>
                  <a:srgbClr val="FF0000"/>
                </a:solidFill>
              </a:rPr>
              <a:t>how</a:t>
            </a:r>
            <a:r>
              <a:rPr lang="en-US" sz="1600" b="1" dirty="0">
                <a:solidFill>
                  <a:srgbClr val="FF0000"/>
                </a:solidFill>
              </a:rPr>
              <a:t> to organize your fridge.*</a:t>
            </a:r>
          </a:p>
        </p:txBody>
      </p:sp>
      <p:sp>
        <p:nvSpPr>
          <p:cNvPr id="7" name="TextBox 6">
            <a:extLst>
              <a:ext uri="{FF2B5EF4-FFF2-40B4-BE49-F238E27FC236}">
                <a16:creationId xmlns:a16="http://schemas.microsoft.com/office/drawing/2014/main" id="{17512C3C-239E-462C-8FD0-ABD78EFF0B07}"/>
              </a:ext>
            </a:extLst>
          </p:cNvPr>
          <p:cNvSpPr txBox="1"/>
          <p:nvPr/>
        </p:nvSpPr>
        <p:spPr>
          <a:xfrm>
            <a:off x="3843740" y="6607687"/>
            <a:ext cx="1767840" cy="276999"/>
          </a:xfrm>
          <a:prstGeom prst="rect">
            <a:avLst/>
          </a:prstGeom>
          <a:noFill/>
        </p:spPr>
        <p:txBody>
          <a:bodyPr wrap="square" rtlCol="0">
            <a:spAutoFit/>
          </a:bodyPr>
          <a:lstStyle/>
          <a:p>
            <a:r>
              <a:rPr lang="en-US" sz="1200" dirty="0"/>
              <a:t>Video by “Bright Side”</a:t>
            </a:r>
          </a:p>
        </p:txBody>
      </p:sp>
      <p:pic>
        <p:nvPicPr>
          <p:cNvPr id="5" name="Online Media 4" title="30 Foods You've Been Storing All Wrong">
            <a:hlinkClick r:id="" action="ppaction://media"/>
            <a:extLst>
              <a:ext uri="{FF2B5EF4-FFF2-40B4-BE49-F238E27FC236}">
                <a16:creationId xmlns:a16="http://schemas.microsoft.com/office/drawing/2014/main" id="{64501FF6-DDA5-4760-AEEA-CE3C1FF1EEEB}"/>
              </a:ext>
            </a:extLst>
          </p:cNvPr>
          <p:cNvPicPr>
            <a:picLocks noRot="1" noChangeAspect="1"/>
          </p:cNvPicPr>
          <p:nvPr>
            <a:videoFile r:link="rId1"/>
          </p:nvPr>
        </p:nvPicPr>
        <p:blipFill>
          <a:blip r:embed="rId3"/>
          <a:stretch>
            <a:fillRect/>
          </a:stretch>
        </p:blipFill>
        <p:spPr>
          <a:xfrm>
            <a:off x="1296563" y="2676088"/>
            <a:ext cx="6862194" cy="3859984"/>
          </a:xfrm>
          <a:prstGeom prst="rect">
            <a:avLst/>
          </a:prstGeom>
        </p:spPr>
      </p:pic>
      <p:sp>
        <p:nvSpPr>
          <p:cNvPr id="8" name="TextBox 7">
            <a:extLst>
              <a:ext uri="{FF2B5EF4-FFF2-40B4-BE49-F238E27FC236}">
                <a16:creationId xmlns:a16="http://schemas.microsoft.com/office/drawing/2014/main" id="{6ABF33B0-5D38-47B6-AF80-99F570D6C05F}"/>
              </a:ext>
            </a:extLst>
          </p:cNvPr>
          <p:cNvSpPr txBox="1"/>
          <p:nvPr/>
        </p:nvSpPr>
        <p:spPr>
          <a:xfrm>
            <a:off x="3997819" y="2315703"/>
            <a:ext cx="6384022" cy="307777"/>
          </a:xfrm>
          <a:prstGeom prst="rect">
            <a:avLst/>
          </a:prstGeom>
          <a:noFill/>
        </p:spPr>
        <p:txBody>
          <a:bodyPr wrap="square" rtlCol="0">
            <a:spAutoFit/>
          </a:bodyPr>
          <a:lstStyle/>
          <a:p>
            <a:r>
              <a:rPr lang="en-US" sz="1400" dirty="0">
                <a:hlinkClick r:id="rId4"/>
              </a:rPr>
              <a:t>https://www.youtube.com/watch?v=w77Ghy945eE&amp;t=287s</a:t>
            </a:r>
            <a:endParaRPr lang="en-US" sz="1400" dirty="0"/>
          </a:p>
        </p:txBody>
      </p:sp>
    </p:spTree>
    <p:extLst>
      <p:ext uri="{BB962C8B-B14F-4D97-AF65-F5344CB8AC3E}">
        <p14:creationId xmlns:p14="http://schemas.microsoft.com/office/powerpoint/2010/main" val="816224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theme/theme1.xml><?xml version="1.0" encoding="utf-8"?>
<a:theme xmlns:a="http://schemas.openxmlformats.org/drawingml/2006/main" name="Face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15898</TotalTime>
  <Words>3516</Words>
  <Application>Microsoft Office PowerPoint</Application>
  <PresentationFormat>Widescreen</PresentationFormat>
  <Paragraphs>229</Paragraphs>
  <Slides>35</Slides>
  <Notes>0</Notes>
  <HiddenSlides>0</HiddenSlides>
  <MMClips>4</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Trebuchet MS</vt:lpstr>
      <vt:lpstr>Wingdings 3</vt:lpstr>
      <vt:lpstr>Facet</vt:lpstr>
      <vt:lpstr>Storing Food Training</vt:lpstr>
      <vt:lpstr>Objective:</vt:lpstr>
      <vt:lpstr>What are “perishable foods”?</vt:lpstr>
      <vt:lpstr>What are “semi-perishable foods”?</vt:lpstr>
      <vt:lpstr>What are “non-perishable foods”?</vt:lpstr>
      <vt:lpstr>Refrigeration</vt:lpstr>
      <vt:lpstr>More tips for refrigerating foods</vt:lpstr>
      <vt:lpstr>How to properly clean &amp; sanitize your fridge:</vt:lpstr>
      <vt:lpstr>Why is it important to organize your fridge properly?</vt:lpstr>
      <vt:lpstr>Top &amp; Middle Shelfs</vt:lpstr>
      <vt:lpstr>Bottom Shelf</vt:lpstr>
      <vt:lpstr>Salad Drawers (Crisper Drawers)</vt:lpstr>
      <vt:lpstr>Refrigerator Doors</vt:lpstr>
      <vt:lpstr>Freezer</vt:lpstr>
      <vt:lpstr>Tips for freezing foods</vt:lpstr>
      <vt:lpstr>Ways to thaw frozen foods</vt:lpstr>
      <vt:lpstr>How to properly clean the freezer</vt:lpstr>
      <vt:lpstr>Freezing Vegetables</vt:lpstr>
      <vt:lpstr>Freezing Fruits</vt:lpstr>
      <vt:lpstr>Freezing Cooked Meats</vt:lpstr>
      <vt:lpstr>Freezing Minced Meats</vt:lpstr>
      <vt:lpstr>Freezing Breads</vt:lpstr>
      <vt:lpstr>Other tips on freezing foods</vt:lpstr>
      <vt:lpstr>Dry Storage</vt:lpstr>
      <vt:lpstr>Ideas for organizing your dry storage! </vt:lpstr>
      <vt:lpstr>PowerPoint Presentation</vt:lpstr>
      <vt:lpstr>High risk foods</vt:lpstr>
      <vt:lpstr>Tips for grocery shopping</vt:lpstr>
      <vt:lpstr>What the dates on food packages mean:</vt:lpstr>
      <vt:lpstr>PowerPoint Presentation</vt:lpstr>
      <vt:lpstr>Food waste facts</vt:lpstr>
      <vt:lpstr>How to prevent food waste:</vt:lpstr>
      <vt:lpstr>Remember!</vt:lpstr>
      <vt:lpstr>Fun Facts!</vt:lpstr>
      <vt:lpstr>Quiz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Melinda David</dc:creator>
  <cp:lastModifiedBy>Melinda David</cp:lastModifiedBy>
  <cp:revision>34</cp:revision>
  <dcterms:created xsi:type="dcterms:W3CDTF">2020-06-15T21:34:25Z</dcterms:created>
  <dcterms:modified xsi:type="dcterms:W3CDTF">2021-06-23T17:19:44Z</dcterms:modified>
</cp:coreProperties>
</file>