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4" r:id="rId19"/>
    <p:sldId id="273" r:id="rId20"/>
    <p:sldId id="275" r:id="rId21"/>
    <p:sldId id="277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GrWJxgQonU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C3E85B-71F2-538B-EBF6-7A76F98DD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198071">
            <a:off x="310303" y="1795633"/>
            <a:ext cx="7610168" cy="1825096"/>
          </a:xfrm>
        </p:spPr>
        <p:txBody>
          <a:bodyPr>
            <a:normAutofit/>
          </a:bodyPr>
          <a:lstStyle/>
          <a:p>
            <a:r>
              <a:rPr lang="nl-NL" sz="4800" b="1" dirty="0"/>
              <a:t>LOS </a:t>
            </a:r>
            <a:r>
              <a:rPr lang="nl-NL" sz="4800" b="1" dirty="0" err="1"/>
              <a:t>recolectores</a:t>
            </a:r>
            <a:br>
              <a:rPr lang="nl-NL" sz="4800" b="1" dirty="0"/>
            </a:br>
            <a:r>
              <a:rPr lang="nl-NL" sz="4800" b="1" dirty="0"/>
              <a:t>de  </a:t>
            </a:r>
            <a:r>
              <a:rPr lang="nl-NL" sz="4800" b="1" dirty="0" err="1"/>
              <a:t>aceitunas</a:t>
            </a:r>
            <a:endParaRPr lang="nl-NL" sz="4800" b="1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4693B39-9770-774F-2167-C292B0CAC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855" y="376085"/>
            <a:ext cx="5201315" cy="55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51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754A0E-787A-3E7F-83A3-AC884E911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1533"/>
            <a:ext cx="12192000" cy="568646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CDDB9D-EAE0-128A-48EB-79F0EE8E0BBF}"/>
              </a:ext>
            </a:extLst>
          </p:cNvPr>
          <p:cNvSpPr txBox="1"/>
          <p:nvPr/>
        </p:nvSpPr>
        <p:spPr>
          <a:xfrm>
            <a:off x="5703939" y="442140"/>
            <a:ext cx="54015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Un total de 2,5 hectáreas</a:t>
            </a:r>
            <a:endParaRPr lang="nl-NL" sz="3200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E8CFD5-D344-70BA-3302-D003749B8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851" y="2200476"/>
            <a:ext cx="5462122" cy="42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7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D16C2F-1891-1C84-6923-C17C63CBA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361" y="586141"/>
            <a:ext cx="8246643" cy="616862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8073C9A-D2B3-02F2-453A-7A18E9C8152B}"/>
              </a:ext>
            </a:extLst>
          </p:cNvPr>
          <p:cNvSpPr txBox="1"/>
          <p:nvPr/>
        </p:nvSpPr>
        <p:spPr>
          <a:xfrm rot="21113918">
            <a:off x="415182" y="3006458"/>
            <a:ext cx="3410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/>
              <a:t>En el </a:t>
            </a:r>
            <a:r>
              <a:rPr lang="nl-NL" sz="3200" b="1" dirty="0" err="1"/>
              <a:t>trabajo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88000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E9E4E46-3959-318D-FB03-910E81165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939" y="99548"/>
            <a:ext cx="9488224" cy="66589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51914B4-12DC-A6AB-4EAE-42D86005520D}"/>
              </a:ext>
            </a:extLst>
          </p:cNvPr>
          <p:cNvSpPr txBox="1"/>
          <p:nvPr/>
        </p:nvSpPr>
        <p:spPr>
          <a:xfrm>
            <a:off x="2512094" y="5488547"/>
            <a:ext cx="4031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/>
              <a:t>Redes grandes</a:t>
            </a:r>
          </a:p>
        </p:txBody>
      </p:sp>
    </p:spTree>
    <p:extLst>
      <p:ext uri="{BB962C8B-B14F-4D97-AF65-F5344CB8AC3E}">
        <p14:creationId xmlns:p14="http://schemas.microsoft.com/office/powerpoint/2010/main" val="3370147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723EF1C-A7A6-7838-E5BE-7AF401DA6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233" t="17105"/>
          <a:stretch>
            <a:fillRect/>
          </a:stretch>
        </p:blipFill>
        <p:spPr>
          <a:xfrm rot="21117138">
            <a:off x="481506" y="1640321"/>
            <a:ext cx="4312913" cy="46591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92F6A4C-9AD6-B931-3EE3-8959DD27A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7652">
            <a:off x="5485855" y="618733"/>
            <a:ext cx="6191969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11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2505AC6-409E-781D-72BA-7C341D9E7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401" y="188675"/>
            <a:ext cx="5533284" cy="648065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AE76B6C-124B-A5FE-E84C-3B81B19E5C9D}"/>
              </a:ext>
            </a:extLst>
          </p:cNvPr>
          <p:cNvSpPr txBox="1"/>
          <p:nvPr/>
        </p:nvSpPr>
        <p:spPr>
          <a:xfrm rot="21025558">
            <a:off x="212418" y="3541692"/>
            <a:ext cx="50281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Las aceitunas no se </a:t>
            </a:r>
          </a:p>
          <a:p>
            <a:r>
              <a:rPr lang="es-ES" sz="3200" b="1" dirty="0"/>
              <a:t>pueden comer </a:t>
            </a:r>
          </a:p>
          <a:p>
            <a:r>
              <a:rPr lang="es-ES" sz="3200" b="1" dirty="0"/>
              <a:t>directamente del árbol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1502819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BFFF7ED-3CEE-6E20-4A87-9D83978C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46" y="462116"/>
            <a:ext cx="8175190" cy="639588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4216A98-F092-67CE-B5CE-522EEFA9D01E}"/>
              </a:ext>
            </a:extLst>
          </p:cNvPr>
          <p:cNvSpPr txBox="1"/>
          <p:nvPr/>
        </p:nvSpPr>
        <p:spPr>
          <a:xfrm rot="20887804">
            <a:off x="142210" y="451312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Cinco días en el trabajo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3988861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02F6F6-7E3B-82A0-5AC6-0F3D4C6BA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944" y="180521"/>
            <a:ext cx="8383170" cy="649695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54141B2-1DCE-EFBE-59A2-CF4C8F83F1EA}"/>
              </a:ext>
            </a:extLst>
          </p:cNvPr>
          <p:cNvSpPr txBox="1"/>
          <p:nvPr/>
        </p:nvSpPr>
        <p:spPr>
          <a:xfrm>
            <a:off x="462117" y="4984661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Ahora las aceitunas </a:t>
            </a:r>
          </a:p>
          <a:p>
            <a:r>
              <a:rPr lang="es-ES" sz="3200" b="1" dirty="0"/>
              <a:t>tienen que ir al molino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1927635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E6996DC-2663-395C-B251-ABE00EA4D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69"/>
            <a:ext cx="813688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43D14E-7339-3B67-8BDA-E77A16599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327" y="-26338"/>
            <a:ext cx="7736105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C194130-35F5-03A5-40FB-435EC9E16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503" y="-39507"/>
            <a:ext cx="4140727" cy="688433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CBBBB2D-C54E-2451-D416-1FD3AB71E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705" y="182762"/>
            <a:ext cx="3924848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BF5DA76-78F4-7223-AA87-B36DE8BAA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63" y="310896"/>
            <a:ext cx="4850412" cy="383133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51EB48-068B-50A6-1955-57B901301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227" y="1368250"/>
            <a:ext cx="4292005" cy="394441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3562FAA-7694-D06C-3ABC-F37372910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675" y="3041305"/>
            <a:ext cx="4684125" cy="381669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90C73DF-FC0A-0565-AC2D-07508A171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7696" y="3446207"/>
            <a:ext cx="3874140" cy="341179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94AB0D8-4716-7AA7-F0C0-14F5855FD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737" y="17207"/>
            <a:ext cx="5731705" cy="547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D681B5F-04BB-B722-B086-68FF72E48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262" y="1074656"/>
            <a:ext cx="3911768" cy="455314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589E60F-5FBF-F28F-2EF4-7B2E2335A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25" y="301658"/>
            <a:ext cx="3531824" cy="4061341"/>
          </a:xfrm>
          <a:prstGeom prst="rect">
            <a:avLst/>
          </a:prstGeom>
        </p:spPr>
      </p:pic>
      <p:pic>
        <p:nvPicPr>
          <p:cNvPr id="6" name="VID20251106132748">
            <a:hlinkClick r:id="" action="ppaction://media"/>
            <a:extLst>
              <a:ext uri="{FF2B5EF4-FFF2-40B4-BE49-F238E27FC236}">
                <a16:creationId xmlns:a16="http://schemas.microsoft.com/office/drawing/2014/main" id="{38667E1D-E97E-DFAC-3E30-792C262BAA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1143" y="1520753"/>
            <a:ext cx="2935350" cy="518002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5716CAE-E45C-CA9E-F6CD-2EC3FC14C2BA}"/>
              </a:ext>
            </a:extLst>
          </p:cNvPr>
          <p:cNvSpPr txBox="1"/>
          <p:nvPr/>
        </p:nvSpPr>
        <p:spPr>
          <a:xfrm>
            <a:off x="548640" y="4612139"/>
            <a:ext cx="25302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después de cenar </a:t>
            </a:r>
          </a:p>
          <a:p>
            <a:r>
              <a:rPr lang="es-ES" sz="2000" dirty="0"/>
              <a:t>siempre un </a:t>
            </a:r>
          </a:p>
          <a:p>
            <a:r>
              <a:rPr lang="es-ES" sz="2000" dirty="0"/>
              <a:t>Carajillo con ron</a:t>
            </a:r>
            <a:endParaRPr lang="nl-NL" sz="20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36C337C-B2AC-AB41-58C2-1DDEB7BD49C2}"/>
              </a:ext>
            </a:extLst>
          </p:cNvPr>
          <p:cNvSpPr txBox="1"/>
          <p:nvPr/>
        </p:nvSpPr>
        <p:spPr>
          <a:xfrm>
            <a:off x="3566160" y="5703054"/>
            <a:ext cx="304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Por la noche jugamos </a:t>
            </a:r>
          </a:p>
          <a:p>
            <a:r>
              <a:rPr lang="es-ES" sz="2000" dirty="0"/>
              <a:t>a cartas o a juegos</a:t>
            </a:r>
            <a:endParaRPr lang="nl-NL" sz="20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D65A035-4EF7-F75F-FA19-74533BE6EE9F}"/>
              </a:ext>
            </a:extLst>
          </p:cNvPr>
          <p:cNvSpPr txBox="1"/>
          <p:nvPr/>
        </p:nvSpPr>
        <p:spPr>
          <a:xfrm>
            <a:off x="8991143" y="596298"/>
            <a:ext cx="3078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 err="1"/>
              <a:t>También</a:t>
            </a:r>
            <a:r>
              <a:rPr lang="nl-NL" sz="2000" dirty="0"/>
              <a:t> </a:t>
            </a:r>
            <a:r>
              <a:rPr lang="nl-NL" sz="2000" dirty="0" err="1"/>
              <a:t>cocinamos</a:t>
            </a:r>
            <a:r>
              <a:rPr lang="nl-NL" sz="2000" dirty="0"/>
              <a:t> </a:t>
            </a:r>
          </a:p>
          <a:p>
            <a:r>
              <a:rPr lang="nl-NL" sz="2000" dirty="0" err="1"/>
              <a:t>nosotros</a:t>
            </a:r>
            <a:r>
              <a:rPr lang="nl-NL" sz="2000" dirty="0"/>
              <a:t> </a:t>
            </a:r>
            <a:r>
              <a:rPr lang="nl-NL" sz="2000" dirty="0" err="1"/>
              <a:t>mismos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10299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884EF6C-F7AD-973E-86C6-C5E066345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708" y="560700"/>
            <a:ext cx="7335274" cy="593490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BD07CB6-E98B-1411-03F3-822A89CA2428}"/>
              </a:ext>
            </a:extLst>
          </p:cNvPr>
          <p:cNvSpPr txBox="1"/>
          <p:nvPr/>
        </p:nvSpPr>
        <p:spPr>
          <a:xfrm>
            <a:off x="594910" y="2236424"/>
            <a:ext cx="2401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/>
              <a:t>Llegada</a:t>
            </a:r>
            <a:r>
              <a:rPr lang="nl-NL" sz="3200" dirty="0"/>
              <a:t> a Valencia</a:t>
            </a:r>
          </a:p>
        </p:txBody>
      </p:sp>
    </p:spTree>
    <p:extLst>
      <p:ext uri="{BB962C8B-B14F-4D97-AF65-F5344CB8AC3E}">
        <p14:creationId xmlns:p14="http://schemas.microsoft.com/office/powerpoint/2010/main" val="1945123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822AC5-4366-A3EF-74B2-0AAAB28EA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51886">
            <a:off x="6831997" y="182462"/>
            <a:ext cx="3727584" cy="30498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F191E5F-C325-DC04-7E49-A938D5BF8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002" y="3247536"/>
            <a:ext cx="5413557" cy="33851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951CB2B-AE0A-331B-4E0A-6509E3B58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40" y="81354"/>
            <a:ext cx="4276811" cy="38139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7FBE99F-2E35-846F-1349-D4D0BC92E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300984"/>
            <a:ext cx="4807974" cy="35570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3A18B91-D9B5-70EF-EDAA-7EE58AD17817}"/>
              </a:ext>
            </a:extLst>
          </p:cNvPr>
          <p:cNvSpPr txBox="1"/>
          <p:nvPr/>
        </p:nvSpPr>
        <p:spPr>
          <a:xfrm rot="21296892">
            <a:off x="4790758" y="2373917"/>
            <a:ext cx="1473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dirty="0" err="1"/>
              <a:t>Castell</a:t>
            </a:r>
            <a:r>
              <a:rPr lang="nl-NL" sz="2000" dirty="0"/>
              <a:t> de </a:t>
            </a:r>
          </a:p>
          <a:p>
            <a:r>
              <a:rPr lang="nl-NL" sz="2000" dirty="0" err="1"/>
              <a:t>Vilafamés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276859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D805F-1028-56B9-B820-00EA540B4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E10B762-BEED-63D4-A037-53D5CF230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74" y="1508898"/>
            <a:ext cx="8211491" cy="526774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FADC9A3-964C-9060-9B5F-2C03AE0D5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6249">
            <a:off x="7214512" y="314756"/>
            <a:ext cx="3641900" cy="25312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3DAFC721-995D-62CB-F341-B0EB18DB0FE3}"/>
              </a:ext>
            </a:extLst>
          </p:cNvPr>
          <p:cNvSpPr txBox="1"/>
          <p:nvPr/>
        </p:nvSpPr>
        <p:spPr>
          <a:xfrm rot="21090327">
            <a:off x="3511401" y="595072"/>
            <a:ext cx="3477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 err="1"/>
              <a:t>Senderismo</a:t>
            </a:r>
            <a:r>
              <a:rPr lang="nl-NL" sz="2000" b="1" dirty="0"/>
              <a:t> de </a:t>
            </a:r>
            <a:r>
              <a:rPr lang="nl-NL" sz="2000" b="1" dirty="0" err="1"/>
              <a:t>montaña</a:t>
            </a:r>
            <a:endParaRPr lang="nl-NL" sz="2000" b="1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75EBD7-40D8-BC68-63B3-46CE94B58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581" y="3352800"/>
            <a:ext cx="3121094" cy="29938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34F5C17-EFD4-6420-3F0C-05A6C6C24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26430">
            <a:off x="377448" y="299252"/>
            <a:ext cx="2905231" cy="19012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4637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0FE968A-9BC9-DC0B-C78D-D55875080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802" y="140755"/>
            <a:ext cx="3724395" cy="400797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7A96933-6AEC-0891-AD29-06E9759D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82" y="1425011"/>
            <a:ext cx="4637062" cy="400797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259F9A8-5A17-8653-9669-650056EBD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8671">
            <a:off x="5308865" y="4524958"/>
            <a:ext cx="3119733" cy="181606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A2F7A81-995C-A542-B59E-151ABC509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04325">
            <a:off x="7594862" y="950055"/>
            <a:ext cx="4394405" cy="283865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69C0BDE-5E16-6240-B837-01ADB66A6875}"/>
              </a:ext>
            </a:extLst>
          </p:cNvPr>
          <p:cNvSpPr txBox="1"/>
          <p:nvPr/>
        </p:nvSpPr>
        <p:spPr>
          <a:xfrm rot="622374">
            <a:off x="8321237" y="4831857"/>
            <a:ext cx="26743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000" b="1" dirty="0"/>
              <a:t>Olijfolie Extra Virgin</a:t>
            </a:r>
          </a:p>
        </p:txBody>
      </p:sp>
    </p:spTree>
    <p:extLst>
      <p:ext uri="{BB962C8B-B14F-4D97-AF65-F5344CB8AC3E}">
        <p14:creationId xmlns:p14="http://schemas.microsoft.com/office/powerpoint/2010/main" val="2862417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los recolectores  de aceitunas 2025">
            <a:hlinkClick r:id="" action="ppaction://media"/>
            <a:extLst>
              <a:ext uri="{FF2B5EF4-FFF2-40B4-BE49-F238E27FC236}">
                <a16:creationId xmlns:a16="http://schemas.microsoft.com/office/drawing/2014/main" id="{347AA6EE-7075-2390-74DF-E8D18ACED03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62656" y="855680"/>
            <a:ext cx="9229344" cy="568114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8292414-7BB4-E958-11F3-FEAFA52265F6}"/>
              </a:ext>
            </a:extLst>
          </p:cNvPr>
          <p:cNvSpPr txBox="1"/>
          <p:nvPr/>
        </p:nvSpPr>
        <p:spPr>
          <a:xfrm rot="21251688">
            <a:off x="216358" y="1428833"/>
            <a:ext cx="26473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 err="1"/>
              <a:t>Gracias</a:t>
            </a:r>
            <a:r>
              <a:rPr lang="nl-NL" sz="3200" b="1" dirty="0"/>
              <a:t> por </a:t>
            </a:r>
          </a:p>
          <a:p>
            <a:r>
              <a:rPr lang="nl-NL" sz="3200" b="1" dirty="0" err="1"/>
              <a:t>vernos</a:t>
            </a:r>
            <a:endParaRPr lang="nl-NL" sz="3200" b="1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D7577F4-C896-5A4C-5026-3C6171A37E3C}"/>
              </a:ext>
            </a:extLst>
          </p:cNvPr>
          <p:cNvSpPr txBox="1"/>
          <p:nvPr/>
        </p:nvSpPr>
        <p:spPr>
          <a:xfrm rot="21016939">
            <a:off x="212424" y="3170198"/>
            <a:ext cx="30440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Nuestro trabajo </a:t>
            </a:r>
          </a:p>
          <a:p>
            <a:r>
              <a:rPr lang="es-ES" sz="2800" b="1" dirty="0"/>
              <a:t>en noviembre </a:t>
            </a:r>
          </a:p>
          <a:p>
            <a:r>
              <a:rPr lang="es-ES" sz="2800" b="1" dirty="0"/>
              <a:t>de 2025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36724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CF0A8-0920-710C-69C5-57283033D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AED717F-F45E-51B6-7CFD-AA4A56B40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484" y="371222"/>
            <a:ext cx="9164329" cy="582058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A09E58B-01ED-E95C-1E0D-7EFD471BAA76}"/>
              </a:ext>
            </a:extLst>
          </p:cNvPr>
          <p:cNvSpPr txBox="1"/>
          <p:nvPr/>
        </p:nvSpPr>
        <p:spPr>
          <a:xfrm>
            <a:off x="196704" y="1159792"/>
            <a:ext cx="3844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err="1"/>
              <a:t>Alquiler</a:t>
            </a:r>
            <a:r>
              <a:rPr lang="nl-NL" sz="3200" b="1" dirty="0"/>
              <a:t> </a:t>
            </a:r>
            <a:r>
              <a:rPr lang="nl-NL" sz="3200" b="1" dirty="0" err="1"/>
              <a:t>un</a:t>
            </a:r>
            <a:r>
              <a:rPr lang="nl-NL" sz="3200" b="1" dirty="0"/>
              <a:t> </a:t>
            </a:r>
            <a:r>
              <a:rPr lang="nl-NL" sz="3200" b="1" dirty="0" err="1"/>
              <a:t>coche</a:t>
            </a:r>
            <a:endParaRPr lang="nl-NL" sz="3200" b="1" dirty="0"/>
          </a:p>
          <a:p>
            <a:endParaRPr lang="nl-NL" sz="3200" dirty="0"/>
          </a:p>
          <a:p>
            <a:r>
              <a:rPr lang="nl-NL" sz="3200" b="1" dirty="0"/>
              <a:t>y </a:t>
            </a:r>
            <a:r>
              <a:rPr lang="nl-NL" sz="3200" b="1" dirty="0" err="1"/>
              <a:t>conducción</a:t>
            </a:r>
            <a:r>
              <a:rPr lang="nl-NL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18458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CAFC62B-9FE0-8320-ABAC-BBDE509B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68" y="532886"/>
            <a:ext cx="5111192" cy="41423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1B718DF-0095-D4E1-5ABD-B2BB1F0A7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15092"/>
            <a:ext cx="5962115" cy="558090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314D50C-EAF4-2340-2AEC-DCDE9F65700A}"/>
              </a:ext>
            </a:extLst>
          </p:cNvPr>
          <p:cNvSpPr txBox="1"/>
          <p:nvPr/>
        </p:nvSpPr>
        <p:spPr>
          <a:xfrm>
            <a:off x="409268" y="5087882"/>
            <a:ext cx="48781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/>
              <a:t>Está a una hora y media </a:t>
            </a:r>
          </a:p>
          <a:p>
            <a:r>
              <a:rPr lang="es-ES" sz="2800" b="1" dirty="0"/>
              <a:t>en coche hasta la casa </a:t>
            </a:r>
          </a:p>
          <a:p>
            <a:r>
              <a:rPr lang="es-ES" sz="2800" b="1" dirty="0"/>
              <a:t>de </a:t>
            </a:r>
            <a:r>
              <a:rPr lang="es-ES" sz="2800" b="1" dirty="0" err="1"/>
              <a:t>Dirk</a:t>
            </a:r>
            <a:endParaRPr lang="nl-NL" sz="2800" b="1" dirty="0"/>
          </a:p>
        </p:txBody>
      </p:sp>
    </p:spTree>
    <p:extLst>
      <p:ext uri="{BB962C8B-B14F-4D97-AF65-F5344CB8AC3E}">
        <p14:creationId xmlns:p14="http://schemas.microsoft.com/office/powerpoint/2010/main" val="130047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79553-53B7-605F-4666-0D6272430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59C4281-2DD5-DD0C-3E1E-1F80DD467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60" y="713697"/>
            <a:ext cx="11374480" cy="5878831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B71A2BB-1812-A5B7-C10D-3E1D4A3B7474}"/>
              </a:ext>
            </a:extLst>
          </p:cNvPr>
          <p:cNvSpPr txBox="1"/>
          <p:nvPr/>
        </p:nvSpPr>
        <p:spPr>
          <a:xfrm>
            <a:off x="556752" y="943586"/>
            <a:ext cx="34400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/>
              <a:t>La </a:t>
            </a:r>
            <a:r>
              <a:rPr lang="nl-NL" sz="3200" b="1" dirty="0" err="1"/>
              <a:t>casa</a:t>
            </a:r>
            <a:r>
              <a:rPr lang="nl-NL" sz="3200" b="1" dirty="0"/>
              <a:t> de Dirk</a:t>
            </a:r>
          </a:p>
        </p:txBody>
      </p:sp>
    </p:spTree>
    <p:extLst>
      <p:ext uri="{BB962C8B-B14F-4D97-AF65-F5344CB8AC3E}">
        <p14:creationId xmlns:p14="http://schemas.microsoft.com/office/powerpoint/2010/main" val="3987472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2A3428-7282-16B0-3276-036BFB80B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348" y="825910"/>
            <a:ext cx="8138746" cy="496390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55478E4-4A59-8776-66FC-0B264B223308}"/>
              </a:ext>
            </a:extLst>
          </p:cNvPr>
          <p:cNvSpPr txBox="1"/>
          <p:nvPr/>
        </p:nvSpPr>
        <p:spPr>
          <a:xfrm>
            <a:off x="132735" y="1784243"/>
            <a:ext cx="35396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/>
              <a:t>Construido por </a:t>
            </a:r>
          </a:p>
          <a:p>
            <a:r>
              <a:rPr lang="es-ES" sz="3200" b="1" dirty="0"/>
              <a:t>nosotros en 2011</a:t>
            </a:r>
            <a:endParaRPr lang="nl-NL" sz="3200" b="1" dirty="0"/>
          </a:p>
        </p:txBody>
      </p:sp>
    </p:spTree>
    <p:extLst>
      <p:ext uri="{BB962C8B-B14F-4D97-AF65-F5344CB8AC3E}">
        <p14:creationId xmlns:p14="http://schemas.microsoft.com/office/powerpoint/2010/main" val="55694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3EB14CB-B637-4A6C-3292-7C7AB659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2" y="255135"/>
            <a:ext cx="8259328" cy="502037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545B26D-A129-C4FC-82D7-DB9163599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3494">
            <a:off x="6507932" y="2368390"/>
            <a:ext cx="5158042" cy="381983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B347FBD-EAA1-77C9-32B1-8113BD6CCE9F}"/>
              </a:ext>
            </a:extLst>
          </p:cNvPr>
          <p:cNvSpPr txBox="1"/>
          <p:nvPr/>
        </p:nvSpPr>
        <p:spPr>
          <a:xfrm>
            <a:off x="374212" y="5798767"/>
            <a:ext cx="6098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dirty="0" err="1"/>
              <a:t>Comida</a:t>
            </a:r>
            <a:r>
              <a:rPr lang="nl-NL" sz="3200" dirty="0"/>
              <a:t> en el bar La </a:t>
            </a:r>
            <a:r>
              <a:rPr lang="nl-NL" sz="3200" dirty="0" err="1"/>
              <a:t>Baronia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928191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BACBBD-9430-103E-1415-346396C54D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42" t="-640" r="24127" b="30146"/>
          <a:stretch>
            <a:fillRect/>
          </a:stretch>
        </p:blipFill>
        <p:spPr>
          <a:xfrm>
            <a:off x="5438779" y="516788"/>
            <a:ext cx="5860973" cy="582442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907F635-C14F-972D-4C3F-D14E61DCE0CA}"/>
              </a:ext>
            </a:extLst>
          </p:cNvPr>
          <p:cNvSpPr txBox="1"/>
          <p:nvPr/>
        </p:nvSpPr>
        <p:spPr>
          <a:xfrm rot="20787850">
            <a:off x="356797" y="2611675"/>
            <a:ext cx="4848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 err="1"/>
              <a:t>Dirk</a:t>
            </a:r>
            <a:r>
              <a:rPr lang="es-ES" sz="3200" b="1" dirty="0"/>
              <a:t>, el</a:t>
            </a:r>
            <a:r>
              <a:rPr lang="nl-NL" sz="3200" b="1" dirty="0"/>
              <a:t> </a:t>
            </a:r>
            <a:r>
              <a:rPr lang="nl-NL" sz="3200" b="1" dirty="0" err="1"/>
              <a:t>jefe</a:t>
            </a:r>
            <a:r>
              <a:rPr lang="es-ES" sz="3200" b="1" dirty="0"/>
              <a:t> de la finca</a:t>
            </a:r>
            <a:endParaRPr lang="nl-NL" sz="3200" b="1" dirty="0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8322C0BB-B83D-71B9-2474-48D66571FBF2}"/>
              </a:ext>
            </a:extLst>
          </p:cNvPr>
          <p:cNvCxnSpPr/>
          <p:nvPr/>
        </p:nvCxnSpPr>
        <p:spPr>
          <a:xfrm flipH="1">
            <a:off x="9173496" y="722671"/>
            <a:ext cx="1873045" cy="2020529"/>
          </a:xfrm>
          <a:prstGeom prst="straightConnector1">
            <a:avLst/>
          </a:prstGeo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54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0FA437A-79DA-9525-C7C1-063BBFBBD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76" y="1140744"/>
            <a:ext cx="11071123" cy="571725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0C44DC1-C006-E0FC-CCA0-34A042FF8651}"/>
              </a:ext>
            </a:extLst>
          </p:cNvPr>
          <p:cNvSpPr txBox="1"/>
          <p:nvPr/>
        </p:nvSpPr>
        <p:spPr>
          <a:xfrm>
            <a:off x="1264673" y="1249143"/>
            <a:ext cx="34400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egoe UI Web (West European)"/>
              </a:rPr>
              <a:t>La </a:t>
            </a:r>
            <a:r>
              <a:rPr lang="nl-NL" sz="3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Segoe UI Web (West European)"/>
              </a:rPr>
              <a:t>casa</a:t>
            </a:r>
            <a:r>
              <a:rPr lang="nl-NL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Segoe UI Web (West European)"/>
              </a:rPr>
              <a:t> de Dirk</a:t>
            </a:r>
            <a:endParaRPr lang="nl-NL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42158"/>
      </p:ext>
    </p:extLst>
  </p:cSld>
  <p:clrMapOvr>
    <a:masterClrMapping/>
  </p:clrMapOvr>
</p:sld>
</file>

<file path=ppt/theme/theme1.xml><?xml version="1.0" encoding="utf-8"?>
<a:theme xmlns:a="http://schemas.openxmlformats.org/drawingml/2006/main" name="Condensspo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{42C5A436-BDE0-4080-90F0-DD50676F7EEB}TF49310879-45c6-4d72-870a-c20bc0dca332bc8777d2-c79175247a9a</Template>
  <TotalTime>227</TotalTime>
  <Words>124</Words>
  <Application>Microsoft Office PowerPoint</Application>
  <PresentationFormat>Breedbeeld</PresentationFormat>
  <Paragraphs>39</Paragraphs>
  <Slides>23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Segoe UI Web (West European)</vt:lpstr>
      <vt:lpstr>Condensspoor</vt:lpstr>
      <vt:lpstr>LOS recolectores de  aceitunas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van Kolck</dc:creator>
  <cp:lastModifiedBy>Jan van Kolck</cp:lastModifiedBy>
  <cp:revision>17</cp:revision>
  <dcterms:created xsi:type="dcterms:W3CDTF">2026-04-16T14:37:48Z</dcterms:created>
  <dcterms:modified xsi:type="dcterms:W3CDTF">2026-04-20T14:33:05Z</dcterms:modified>
</cp:coreProperties>
</file>