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drawings/drawing1.xml" ContentType="application/vnd.openxmlformats-officedocument.drawingml.chartshapes+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drawings/drawing2.xml" ContentType="application/vnd.openxmlformats-officedocument.drawingml.chartshapes+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drawings/drawing3.xml" ContentType="application/vnd.openxmlformats-officedocument.drawingml.chartshapes+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2" r:id="rId4"/>
  </p:sldMasterIdLst>
  <p:sldIdLst>
    <p:sldId id="260" r:id="rId5"/>
    <p:sldId id="263" r:id="rId6"/>
    <p:sldId id="264" r:id="rId7"/>
    <p:sldId id="265" r:id="rId8"/>
    <p:sldId id="258" r:id="rId9"/>
    <p:sldId id="267" r:id="rId10"/>
    <p:sldId id="259" r:id="rId11"/>
    <p:sldId id="262" r:id="rId12"/>
    <p:sldId id="261" r:id="rId13"/>
    <p:sldId id="256" r:id="rId14"/>
    <p:sldId id="268" r:id="rId15"/>
    <p:sldId id="257" r:id="rId16"/>
    <p:sldId id="266" r:id="rId17"/>
  </p:sldIdLst>
  <p:sldSz cx="12192000" cy="6858000"/>
  <p:notesSz cx="7099300" cy="93853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982AB"/>
    <a:srgbClr val="E86B5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85" autoAdjust="0"/>
    <p:restoredTop sz="94660"/>
  </p:normalViewPr>
  <p:slideViewPr>
    <p:cSldViewPr snapToGrid="0">
      <p:cViewPr varScale="1">
        <p:scale>
          <a:sx n="111" d="100"/>
          <a:sy n="111" d="100"/>
        </p:scale>
        <p:origin x="420"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chartUserShapes" Target="../drawings/drawing1.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chartUserShapes" Target="../drawings/drawing2.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 Id="rId4" Type="http://schemas.openxmlformats.org/officeDocument/2006/relationships/chartUserShapes" Target="../drawings/drawing3.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8.xml"/><Relationship Id="rId1" Type="http://schemas.microsoft.com/office/2011/relationships/chartStyle" Target="style8.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5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tx>
            <c:strRef>
              <c:f>Sheet1!$B$1</c:f>
              <c:strCache>
                <c:ptCount val="1"/>
                <c:pt idx="0">
                  <c:v>Gender</c:v>
                </c:pt>
              </c:strCache>
            </c:strRef>
          </c:tx>
          <c:dPt>
            <c:idx val="0"/>
            <c:bubble3D val="0"/>
            <c:spPr>
              <a:solidFill>
                <a:schemeClr val="accent1"/>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1-35C3-4F24-9D1D-2EA9F228F5E6}"/>
              </c:ext>
            </c:extLst>
          </c:dPt>
          <c:dPt>
            <c:idx val="1"/>
            <c:bubble3D val="0"/>
            <c:explosion val="2"/>
            <c:spPr>
              <a:solidFill>
                <a:schemeClr val="accent2"/>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3-35C3-4F24-9D1D-2EA9F228F5E6}"/>
              </c:ext>
            </c:extLst>
          </c:dPt>
          <c:dLbls>
            <c:dLbl>
              <c:idx val="0"/>
              <c:tx>
                <c:rich>
                  <a:bodyPr/>
                  <a:lstStyle/>
                  <a:p>
                    <a:r>
                      <a:rPr lang="en-US" sz="2000" dirty="0"/>
                      <a:t>Female
49%</a:t>
                    </a:r>
                  </a:p>
                </c:rich>
              </c:tx>
              <c:dLblPos val="ctr"/>
              <c:showLegendKey val="0"/>
              <c:showVal val="0"/>
              <c:showCatName val="1"/>
              <c:showSerName val="0"/>
              <c:showPercent val="1"/>
              <c:showBubbleSize val="0"/>
              <c:extLst>
                <c:ext xmlns:c15="http://schemas.microsoft.com/office/drawing/2012/chart" uri="{CE6537A1-D6FC-4f65-9D91-7224C49458BB}">
                  <c15:showDataLabelsRange val="0"/>
                </c:ext>
                <c:ext xmlns:c16="http://schemas.microsoft.com/office/drawing/2014/chart" uri="{C3380CC4-5D6E-409C-BE32-E72D297353CC}">
                  <c16:uniqueId val="{00000001-35C3-4F24-9D1D-2EA9F228F5E6}"/>
                </c:ext>
              </c:extLst>
            </c:dLbl>
            <c:dLbl>
              <c:idx val="1"/>
              <c:tx>
                <c:rich>
                  <a:bodyPr/>
                  <a:lstStyle/>
                  <a:p>
                    <a:r>
                      <a:rPr lang="en-US" sz="2400" dirty="0"/>
                      <a:t>Male
51%</a:t>
                    </a:r>
                  </a:p>
                </c:rich>
              </c:tx>
              <c:dLblPos val="ctr"/>
              <c:showLegendKey val="0"/>
              <c:showVal val="0"/>
              <c:showCatName val="1"/>
              <c:showSerName val="0"/>
              <c:showPercent val="1"/>
              <c:showBubbleSize val="0"/>
              <c:extLst>
                <c:ext xmlns:c15="http://schemas.microsoft.com/office/drawing/2012/chart" uri="{CE6537A1-D6FC-4f65-9D91-7224C49458BB}">
                  <c15:showDataLabelsRange val="0"/>
                </c:ext>
                <c:ext xmlns:c16="http://schemas.microsoft.com/office/drawing/2014/chart" uri="{C3380CC4-5D6E-409C-BE32-E72D297353CC}">
                  <c16:uniqueId val="{00000003-35C3-4F24-9D1D-2EA9F228F5E6}"/>
                </c:ext>
              </c:extLst>
            </c:dLbl>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330" b="1" i="0" u="none" strike="noStrike" kern="1200" baseline="0">
                    <a:solidFill>
                      <a:schemeClr val="lt1"/>
                    </a:solidFill>
                    <a:latin typeface="+mn-lt"/>
                    <a:ea typeface="+mn-ea"/>
                    <a:cs typeface="+mn-cs"/>
                  </a:defRPr>
                </a:pPr>
                <a:endParaRPr lang="en-US"/>
              </a:p>
            </c:txPr>
            <c:dLblPos val="ctr"/>
            <c:showLegendKey val="0"/>
            <c:showVal val="0"/>
            <c:showCatName val="1"/>
            <c:showSerName val="0"/>
            <c:showPercent val="1"/>
            <c:showBubbleSize val="0"/>
            <c:showLeaderLines val="0"/>
            <c:extLst>
              <c:ext xmlns:c15="http://schemas.microsoft.com/office/drawing/2012/chart" uri="{CE6537A1-D6FC-4f65-9D91-7224C49458BB}"/>
            </c:extLst>
          </c:dLbls>
          <c:cat>
            <c:strRef>
              <c:f>Sheet1!$A$2:$A$3</c:f>
              <c:strCache>
                <c:ptCount val="2"/>
                <c:pt idx="0">
                  <c:v>Female</c:v>
                </c:pt>
                <c:pt idx="1">
                  <c:v>Male</c:v>
                </c:pt>
              </c:strCache>
            </c:strRef>
          </c:cat>
          <c:val>
            <c:numRef>
              <c:f>Sheet1!$B$2:$B$3</c:f>
              <c:numCache>
                <c:formatCode>General</c:formatCode>
                <c:ptCount val="2"/>
                <c:pt idx="0">
                  <c:v>48</c:v>
                </c:pt>
                <c:pt idx="1">
                  <c:v>52</c:v>
                </c:pt>
              </c:numCache>
            </c:numRef>
          </c:val>
          <c:extLst>
            <c:ext xmlns:c16="http://schemas.microsoft.com/office/drawing/2014/chart" uri="{C3380CC4-5D6E-409C-BE32-E72D297353CC}">
              <c16:uniqueId val="{00000004-35C3-4F24-9D1D-2EA9F228F5E6}"/>
            </c:ext>
          </c:extLst>
        </c:ser>
        <c:dLbls>
          <c:dLblPos val="ctr"/>
          <c:showLegendKey val="0"/>
          <c:showVal val="0"/>
          <c:showCatName val="1"/>
          <c:showSerName val="0"/>
          <c:showPercent val="1"/>
          <c:showBubbleSize val="0"/>
          <c:showLeaderLines val="0"/>
        </c:dLbls>
      </c:pie3DChart>
      <c:spPr>
        <a:noFill/>
        <a:ln>
          <a:noFill/>
        </a:ln>
        <a:effectLst/>
      </c:spPr>
    </c:plotArea>
    <c:legend>
      <c:legendPos val="r"/>
      <c:overlay val="0"/>
      <c:spPr>
        <a:solidFill>
          <a:schemeClr val="lt1">
            <a:lumMod val="95000"/>
            <a:alpha val="39000"/>
          </a:schemeClr>
        </a:solidFill>
        <a:ln>
          <a:noFill/>
        </a:ln>
        <a:effectLst/>
      </c:spPr>
      <c:txPr>
        <a:bodyPr rot="0" spcFirstLastPara="1" vertOverflow="ellipsis" vert="horz" wrap="square" anchor="ctr" anchorCtr="1"/>
        <a:lstStyle/>
        <a:p>
          <a:pPr>
            <a:defRPr sz="1197" b="0" i="0" u="none" strike="noStrike" kern="1200" baseline="0">
              <a:solidFill>
                <a:schemeClr val="dk1">
                  <a:lumMod val="75000"/>
                  <a:lumOff val="25000"/>
                </a:schemeClr>
              </a:solidFill>
              <a:latin typeface="+mn-lt"/>
              <a:ea typeface="+mn-ea"/>
              <a:cs typeface="+mn-cs"/>
            </a:defRPr>
          </a:pPr>
          <a:endParaRPr lang="en-US"/>
        </a:p>
      </c:txPr>
    </c:legend>
    <c:plotVisOnly val="1"/>
    <c:dispBlanksAs val="zero"/>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r>
              <a:rPr lang="en-US"/>
              <a:t>Language Demographics</a:t>
            </a:r>
          </a:p>
        </c:rich>
      </c:tx>
      <c:layout>
        <c:manualLayout>
          <c:xMode val="edge"/>
          <c:yMode val="edge"/>
          <c:x val="0.30458677631325604"/>
          <c:y val="0"/>
        </c:manualLayout>
      </c:layout>
      <c:overlay val="0"/>
      <c:spPr>
        <a:noFill/>
        <a:ln>
          <a:noFill/>
        </a:ln>
        <a:effectLst/>
      </c:spPr>
      <c:txPr>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endParaRPr lang="en-US"/>
        </a:p>
      </c:txPr>
    </c:title>
    <c:autoTitleDeleted val="0"/>
    <c:view3D>
      <c:rotX val="5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7.6038583981888522E-2"/>
          <c:y val="0.15991626162818823"/>
          <c:w val="0.84521502822439998"/>
          <c:h val="0.75339277887456046"/>
        </c:manualLayout>
      </c:layout>
      <c:pie3DChart>
        <c:varyColors val="1"/>
        <c:ser>
          <c:idx val="0"/>
          <c:order val="0"/>
          <c:tx>
            <c:strRef>
              <c:f>Sheet1!$B$1</c:f>
              <c:strCache>
                <c:ptCount val="1"/>
                <c:pt idx="0">
                  <c:v>Column1</c:v>
                </c:pt>
              </c:strCache>
            </c:strRef>
          </c:tx>
          <c:dPt>
            <c:idx val="0"/>
            <c:bubble3D val="0"/>
            <c:spPr>
              <a:solidFill>
                <a:schemeClr val="accent1"/>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0-2087-45C9-8E10-765D7D4853FF}"/>
              </c:ext>
            </c:extLst>
          </c:dPt>
          <c:dPt>
            <c:idx val="1"/>
            <c:bubble3D val="0"/>
            <c:spPr>
              <a:solidFill>
                <a:schemeClr val="accent3"/>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1-0A1A-4F28-B52C-ED6236EF770B}"/>
              </c:ext>
            </c:extLst>
          </c:dPt>
          <c:dPt>
            <c:idx val="2"/>
            <c:bubble3D val="0"/>
            <c:spPr>
              <a:solidFill>
                <a:schemeClr val="accent5"/>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1-2087-45C9-8E10-765D7D4853FF}"/>
              </c:ext>
            </c:extLst>
          </c:dPt>
          <c:dPt>
            <c:idx val="3"/>
            <c:bubble3D val="0"/>
            <c:spPr>
              <a:solidFill>
                <a:schemeClr val="accent1">
                  <a:lumMod val="60000"/>
                </a:schemeClr>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2-2087-45C9-8E10-765D7D4853FF}"/>
              </c:ext>
            </c:extLst>
          </c:dPt>
          <c:dPt>
            <c:idx val="4"/>
            <c:bubble3D val="0"/>
            <c:spPr>
              <a:solidFill>
                <a:schemeClr val="accent3">
                  <a:lumMod val="60000"/>
                </a:schemeClr>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3-2087-45C9-8E10-765D7D4853FF}"/>
              </c:ext>
            </c:extLst>
          </c:dPt>
          <c:dLbls>
            <c:dLbl>
              <c:idx val="0"/>
              <c:layout>
                <c:manualLayout>
                  <c:x val="-6.3212163046808045E-2"/>
                  <c:y val="1.1228554402032432E-2"/>
                </c:manualLayout>
              </c:layout>
              <c:tx>
                <c:rich>
                  <a:bodyPr/>
                  <a:lstStyle/>
                  <a:p>
                    <a:r>
                      <a:rPr lang="en-US" dirty="0"/>
                      <a:t>1%</a:t>
                    </a:r>
                  </a:p>
                </c:rich>
              </c:tx>
              <c:dLblPos val="bestFit"/>
              <c:showLegendKey val="0"/>
              <c:showVal val="0"/>
              <c:showCatName val="0"/>
              <c:showSerName val="0"/>
              <c:showPercent val="1"/>
              <c:showBubbleSize val="0"/>
              <c:extLst>
                <c:ext xmlns:c15="http://schemas.microsoft.com/office/drawing/2012/chart" uri="{CE6537A1-D6FC-4f65-9D91-7224C49458BB}">
                  <c15:showDataLabelsRange val="0"/>
                </c:ext>
                <c:ext xmlns:c16="http://schemas.microsoft.com/office/drawing/2014/chart" uri="{C3380CC4-5D6E-409C-BE32-E72D297353CC}">
                  <c16:uniqueId val="{00000000-2087-45C9-8E10-765D7D4853FF}"/>
                </c:ext>
              </c:extLst>
            </c:dLbl>
            <c:dLbl>
              <c:idx val="1"/>
              <c:delete val="1"/>
              <c:extLst>
                <c:ext xmlns:c15="http://schemas.microsoft.com/office/drawing/2012/chart" uri="{CE6537A1-D6FC-4f65-9D91-7224C49458BB}"/>
                <c:ext xmlns:c16="http://schemas.microsoft.com/office/drawing/2014/chart" uri="{C3380CC4-5D6E-409C-BE32-E72D297353CC}">
                  <c16:uniqueId val="{00000001-0A1A-4F28-B52C-ED6236EF770B}"/>
                </c:ext>
              </c:extLst>
            </c:dLbl>
            <c:dLbl>
              <c:idx val="2"/>
              <c:layout>
                <c:manualLayout>
                  <c:x val="7.2177625280643753E-2"/>
                  <c:y val="-8.4528440508016937E-3"/>
                </c:manualLayout>
              </c:layout>
              <c:tx>
                <c:rich>
                  <a:bodyPr/>
                  <a:lstStyle/>
                  <a:p>
                    <a:r>
                      <a:rPr lang="en-US" dirty="0"/>
                      <a:t>8%</a:t>
                    </a:r>
                  </a:p>
                </c:rich>
              </c:tx>
              <c:dLblPos val="bestFit"/>
              <c:showLegendKey val="0"/>
              <c:showVal val="0"/>
              <c:showCatName val="0"/>
              <c:showSerName val="0"/>
              <c:showPercent val="1"/>
              <c:showBubbleSize val="0"/>
              <c:extLst>
                <c:ext xmlns:c15="http://schemas.microsoft.com/office/drawing/2012/chart" uri="{CE6537A1-D6FC-4f65-9D91-7224C49458BB}">
                  <c15:showDataLabelsRange val="0"/>
                </c:ext>
                <c:ext xmlns:c16="http://schemas.microsoft.com/office/drawing/2014/chart" uri="{C3380CC4-5D6E-409C-BE32-E72D297353CC}">
                  <c16:uniqueId val="{00000001-2087-45C9-8E10-765D7D4853FF}"/>
                </c:ext>
              </c:extLst>
            </c:dLbl>
            <c:dLbl>
              <c:idx val="3"/>
              <c:layout>
                <c:manualLayout>
                  <c:x val="-0.16072815972016671"/>
                  <c:y val="-0.53188990254091095"/>
                </c:manualLayout>
              </c:layout>
              <c:tx>
                <c:rich>
                  <a:bodyPr/>
                  <a:lstStyle/>
                  <a:p>
                    <a:r>
                      <a:rPr lang="en-US" dirty="0"/>
                      <a:t>91%</a:t>
                    </a:r>
                  </a:p>
                </c:rich>
              </c:tx>
              <c:dLblPos val="bestFit"/>
              <c:showLegendKey val="0"/>
              <c:showVal val="0"/>
              <c:showCatName val="0"/>
              <c:showSerName val="0"/>
              <c:showPercent val="1"/>
              <c:showBubbleSize val="0"/>
              <c:extLst>
                <c:ext xmlns:c15="http://schemas.microsoft.com/office/drawing/2012/chart" uri="{CE6537A1-D6FC-4f65-9D91-7224C49458BB}">
                  <c15:showDataLabelsRange val="0"/>
                </c:ext>
                <c:ext xmlns:c16="http://schemas.microsoft.com/office/drawing/2014/chart" uri="{C3380CC4-5D6E-409C-BE32-E72D297353CC}">
                  <c16:uniqueId val="{00000002-2087-45C9-8E10-765D7D4853FF}"/>
                </c:ext>
              </c:extLst>
            </c:dLbl>
            <c:dLbl>
              <c:idx val="4"/>
              <c:delete val="1"/>
              <c:extLst>
                <c:ext xmlns:c15="http://schemas.microsoft.com/office/drawing/2012/chart" uri="{CE6537A1-D6FC-4f65-9D91-7224C49458BB}"/>
                <c:ext xmlns:c16="http://schemas.microsoft.com/office/drawing/2014/chart" uri="{C3380CC4-5D6E-409C-BE32-E72D297353CC}">
                  <c16:uniqueId val="{00000003-2087-45C9-8E10-765D7D4853FF}"/>
                </c:ext>
              </c:extLst>
            </c:dLbl>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330" b="1" i="0" u="none" strike="noStrike" kern="1200" baseline="0">
                    <a:solidFill>
                      <a:schemeClr val="lt1"/>
                    </a:solidFill>
                    <a:latin typeface="+mn-lt"/>
                    <a:ea typeface="+mn-ea"/>
                    <a:cs typeface="+mn-cs"/>
                  </a:defRPr>
                </a:pPr>
                <a:endParaRPr lang="en-US"/>
              </a:p>
            </c:txPr>
            <c:dLblPos val="ctr"/>
            <c:showLegendKey val="0"/>
            <c:showVal val="0"/>
            <c:showCatName val="0"/>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f>Sheet1!$A$2:$A$6</c:f>
              <c:strCache>
                <c:ptCount val="5"/>
                <c:pt idx="2">
                  <c:v>Spanish</c:v>
                </c:pt>
                <c:pt idx="3">
                  <c:v>English</c:v>
                </c:pt>
                <c:pt idx="4">
                  <c:v>Other</c:v>
                </c:pt>
              </c:strCache>
            </c:strRef>
          </c:cat>
          <c:val>
            <c:numRef>
              <c:f>Sheet1!$B$2:$B$6</c:f>
              <c:numCache>
                <c:formatCode>General</c:formatCode>
                <c:ptCount val="5"/>
                <c:pt idx="2">
                  <c:v>7.6</c:v>
                </c:pt>
                <c:pt idx="3">
                  <c:v>91.6</c:v>
                </c:pt>
                <c:pt idx="4">
                  <c:v>6.0000000000000001E-3</c:v>
                </c:pt>
              </c:numCache>
            </c:numRef>
          </c:val>
          <c:extLst>
            <c:ext xmlns:c16="http://schemas.microsoft.com/office/drawing/2014/chart" uri="{C3380CC4-5D6E-409C-BE32-E72D297353CC}">
              <c16:uniqueId val="{00000005-2087-45C9-8E10-765D7D4853FF}"/>
            </c:ext>
          </c:extLst>
        </c:ser>
        <c:dLbls>
          <c:dLblPos val="ctr"/>
          <c:showLegendKey val="0"/>
          <c:showVal val="0"/>
          <c:showCatName val="0"/>
          <c:showSerName val="0"/>
          <c:showPercent val="1"/>
          <c:showBubbleSize val="0"/>
          <c:showLeaderLines val="1"/>
        </c:dLbls>
      </c:pie3DChart>
      <c:spPr>
        <a:noFill/>
        <a:ln>
          <a:noFill/>
        </a:ln>
        <a:effectLst/>
      </c:spPr>
    </c:plotArea>
    <c:plotVisOnly val="1"/>
    <c:dispBlanksAs val="zero"/>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userShapes r:id="rId4"/>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r>
              <a:rPr lang="en-US"/>
              <a:t>Ethnicity Demographics</a:t>
            </a:r>
          </a:p>
        </c:rich>
      </c:tx>
      <c:layout>
        <c:manualLayout>
          <c:xMode val="edge"/>
          <c:yMode val="edge"/>
          <c:x val="0.35960985226191705"/>
          <c:y val="0"/>
        </c:manualLayout>
      </c:layout>
      <c:overlay val="0"/>
      <c:spPr>
        <a:noFill/>
        <a:ln>
          <a:noFill/>
        </a:ln>
        <a:effectLst/>
      </c:spPr>
      <c:txPr>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endParaRPr lang="en-US"/>
        </a:p>
      </c:txPr>
    </c:title>
    <c:autoTitleDeleted val="0"/>
    <c:view3D>
      <c:rotX val="5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7.6038618688740178E-2"/>
          <c:y val="0.16329187322193703"/>
          <c:w val="0.84521502822439998"/>
          <c:h val="0.75339277887456046"/>
        </c:manualLayout>
      </c:layout>
      <c:pie3DChart>
        <c:varyColors val="1"/>
        <c:ser>
          <c:idx val="0"/>
          <c:order val="0"/>
          <c:tx>
            <c:strRef>
              <c:f>Sheet1!$B$1</c:f>
              <c:strCache>
                <c:ptCount val="1"/>
                <c:pt idx="0">
                  <c:v>Column1</c:v>
                </c:pt>
              </c:strCache>
            </c:strRef>
          </c:tx>
          <c:dPt>
            <c:idx val="0"/>
            <c:bubble3D val="0"/>
            <c:spPr>
              <a:solidFill>
                <a:schemeClr val="accent1"/>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0-2087-45C9-8E10-765D7D4853FF}"/>
              </c:ext>
            </c:extLst>
          </c:dPt>
          <c:dPt>
            <c:idx val="1"/>
            <c:bubble3D val="0"/>
            <c:spPr>
              <a:solidFill>
                <a:schemeClr val="accent2"/>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1-0A1A-4F28-B52C-ED6236EF770B}"/>
              </c:ext>
            </c:extLst>
          </c:dPt>
          <c:dLbls>
            <c:dLbl>
              <c:idx val="0"/>
              <c:tx>
                <c:rich>
                  <a:bodyPr/>
                  <a:lstStyle/>
                  <a:p>
                    <a:r>
                      <a:rPr lang="en-US" dirty="0"/>
                      <a:t>2%</a:t>
                    </a:r>
                  </a:p>
                </c:rich>
              </c:tx>
              <c:dLblPos val="ctr"/>
              <c:showLegendKey val="0"/>
              <c:showVal val="0"/>
              <c:showCatName val="0"/>
              <c:showSerName val="0"/>
              <c:showPercent val="1"/>
              <c:showBubbleSize val="0"/>
              <c:extLst>
                <c:ext xmlns:c15="http://schemas.microsoft.com/office/drawing/2012/chart" uri="{CE6537A1-D6FC-4f65-9D91-7224C49458BB}">
                  <c15:showDataLabelsRange val="0"/>
                </c:ext>
                <c:ext xmlns:c16="http://schemas.microsoft.com/office/drawing/2014/chart" uri="{C3380CC4-5D6E-409C-BE32-E72D297353CC}">
                  <c16:uniqueId val="{00000000-2087-45C9-8E10-765D7D4853FF}"/>
                </c:ext>
              </c:extLst>
            </c:dLbl>
            <c:dLbl>
              <c:idx val="1"/>
              <c:tx>
                <c:rich>
                  <a:bodyPr/>
                  <a:lstStyle/>
                  <a:p>
                    <a:r>
                      <a:rPr lang="en-US" dirty="0"/>
                      <a:t>98%</a:t>
                    </a:r>
                  </a:p>
                </c:rich>
              </c:tx>
              <c:dLblPos val="ctr"/>
              <c:showLegendKey val="0"/>
              <c:showVal val="0"/>
              <c:showCatName val="0"/>
              <c:showSerName val="0"/>
              <c:showPercent val="1"/>
              <c:showBubbleSize val="0"/>
              <c:extLst>
                <c:ext xmlns:c15="http://schemas.microsoft.com/office/drawing/2012/chart" uri="{CE6537A1-D6FC-4f65-9D91-7224C49458BB}">
                  <c15:showDataLabelsRange val="0"/>
                </c:ext>
                <c:ext xmlns:c16="http://schemas.microsoft.com/office/drawing/2014/chart" uri="{C3380CC4-5D6E-409C-BE32-E72D297353CC}">
                  <c16:uniqueId val="{00000001-0A1A-4F28-B52C-ED6236EF770B}"/>
                </c:ext>
              </c:extLst>
            </c:dLbl>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330" b="1" i="0" u="none" strike="noStrike" kern="1200" baseline="0">
                    <a:solidFill>
                      <a:schemeClr val="lt1"/>
                    </a:solidFill>
                    <a:latin typeface="+mn-lt"/>
                    <a:ea typeface="+mn-ea"/>
                    <a:cs typeface="+mn-cs"/>
                  </a:defRPr>
                </a:pPr>
                <a:endParaRPr lang="en-US"/>
              </a:p>
            </c:txPr>
            <c:dLblPos val="ctr"/>
            <c:showLegendKey val="0"/>
            <c:showVal val="0"/>
            <c:showCatName val="0"/>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f>Sheet1!$A$2:$A$3</c:f>
              <c:strCache>
                <c:ptCount val="2"/>
                <c:pt idx="0">
                  <c:v>Hispanic</c:v>
                </c:pt>
                <c:pt idx="1">
                  <c:v>Non-Hispanic</c:v>
                </c:pt>
              </c:strCache>
            </c:strRef>
          </c:cat>
          <c:val>
            <c:numRef>
              <c:f>Sheet1!$B$2:$B$3</c:f>
              <c:numCache>
                <c:formatCode>General</c:formatCode>
                <c:ptCount val="2"/>
                <c:pt idx="0">
                  <c:v>27</c:v>
                </c:pt>
                <c:pt idx="1">
                  <c:v>73</c:v>
                </c:pt>
              </c:numCache>
            </c:numRef>
          </c:val>
          <c:extLst>
            <c:ext xmlns:c16="http://schemas.microsoft.com/office/drawing/2014/chart" uri="{C3380CC4-5D6E-409C-BE32-E72D297353CC}">
              <c16:uniqueId val="{00000005-2087-45C9-8E10-765D7D4853FF}"/>
            </c:ext>
          </c:extLst>
        </c:ser>
        <c:dLbls>
          <c:dLblPos val="ctr"/>
          <c:showLegendKey val="0"/>
          <c:showVal val="0"/>
          <c:showCatName val="0"/>
          <c:showSerName val="0"/>
          <c:showPercent val="1"/>
          <c:showBubbleSize val="0"/>
          <c:showLeaderLines val="1"/>
        </c:dLbls>
      </c:pie3DChart>
      <c:spPr>
        <a:noFill/>
        <a:ln>
          <a:noFill/>
        </a:ln>
        <a:effectLst/>
      </c:spPr>
    </c:plotArea>
    <c:legend>
      <c:legendPos val="r"/>
      <c:overlay val="0"/>
      <c:spPr>
        <a:solidFill>
          <a:schemeClr val="lt1">
            <a:lumMod val="95000"/>
            <a:alpha val="39000"/>
          </a:schemeClr>
        </a:solidFill>
        <a:ln>
          <a:noFill/>
        </a:ln>
        <a:effectLst/>
      </c:spPr>
      <c:txPr>
        <a:bodyPr rot="0" spcFirstLastPara="1" vertOverflow="ellipsis" vert="horz" wrap="square" anchor="ctr" anchorCtr="1"/>
        <a:lstStyle/>
        <a:p>
          <a:pPr>
            <a:defRPr sz="1197" b="0" i="0" u="none" strike="noStrike" kern="1200" baseline="0">
              <a:solidFill>
                <a:schemeClr val="dk1">
                  <a:lumMod val="75000"/>
                  <a:lumOff val="25000"/>
                </a:schemeClr>
              </a:solidFill>
              <a:latin typeface="+mn-lt"/>
              <a:ea typeface="+mn-ea"/>
              <a:cs typeface="+mn-cs"/>
            </a:defRPr>
          </a:pPr>
          <a:endParaRPr lang="en-US"/>
        </a:p>
      </c:txPr>
    </c:legend>
    <c:plotVisOnly val="1"/>
    <c:dispBlanksAs val="zero"/>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userShapes r:id="rId4"/>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60" b="1" i="0" u="none" strike="noStrike" kern="1200" baseline="0">
                <a:solidFill>
                  <a:schemeClr val="tx1"/>
                </a:solidFill>
                <a:latin typeface="+mn-lt"/>
                <a:ea typeface="+mn-ea"/>
                <a:cs typeface="+mn-cs"/>
              </a:defRPr>
            </a:pPr>
            <a:r>
              <a:rPr lang="en-US" dirty="0"/>
              <a:t>Race Demographics</a:t>
            </a:r>
          </a:p>
        </c:rich>
      </c:tx>
      <c:overlay val="0"/>
      <c:spPr>
        <a:noFill/>
        <a:ln>
          <a:noFill/>
        </a:ln>
        <a:effectLst/>
      </c:spPr>
      <c:txPr>
        <a:bodyPr rot="0" spcFirstLastPara="1" vertOverflow="ellipsis" vert="horz" wrap="square" anchor="ctr" anchorCtr="1"/>
        <a:lstStyle/>
        <a:p>
          <a:pPr>
            <a:defRPr sz="2160" b="1" i="0" u="none" strike="noStrike" kern="1200" baseline="0">
              <a:solidFill>
                <a:schemeClr val="tx1"/>
              </a:solidFill>
              <a:latin typeface="+mn-lt"/>
              <a:ea typeface="+mn-ea"/>
              <a:cs typeface="+mn-cs"/>
            </a:defRPr>
          </a:pPr>
          <a:endParaRPr lang="en-US"/>
        </a:p>
      </c:txPr>
    </c:title>
    <c:autoTitleDeleted val="0"/>
    <c:view3D>
      <c:rotX val="30"/>
      <c:rotY val="0"/>
      <c:rAngAx val="0"/>
    </c:view3D>
    <c:floor>
      <c:thickness val="0"/>
      <c:spPr>
        <a:noFill/>
        <a:ln w="12700" cap="rnd" cmpd="sng" algn="ctr">
          <a:solidFill>
            <a:schemeClr val="tx1">
              <a:tint val="75000"/>
            </a:schemeClr>
          </a:solidFill>
          <a:prstDash val="solid"/>
          <a:round/>
        </a:ln>
        <a:effectLst/>
        <a:sp3d contourW="12700">
          <a:contourClr>
            <a:schemeClr val="tx1">
              <a:tint val="75000"/>
            </a:schemeClr>
          </a:contourClr>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8.8419377965806914E-2"/>
          <c:y val="0.10695629725983793"/>
          <c:w val="0.61358450486773874"/>
          <c:h val="0.76503697242962043"/>
        </c:manualLayout>
      </c:layout>
      <c:pie3DChart>
        <c:varyColors val="1"/>
        <c:dLbls>
          <c:showLegendKey val="0"/>
          <c:showVal val="0"/>
          <c:showCatName val="0"/>
          <c:showSerName val="0"/>
          <c:showPercent val="1"/>
          <c:showBubbleSize val="0"/>
          <c:showLeaderLines val="0"/>
        </c:dLbls>
      </c:pie3DChart>
      <c:spPr>
        <a:noFill/>
        <a:ln w="25400">
          <a:noFill/>
        </a:ln>
        <a:effectLst/>
      </c:spPr>
    </c:plotArea>
    <c:legend>
      <c:legendPos val="r"/>
      <c:layout>
        <c:manualLayout>
          <c:xMode val="edge"/>
          <c:yMode val="edge"/>
          <c:x val="0.70152669982268867"/>
          <c:y val="8.7828213334803715E-2"/>
          <c:w val="0.29733421715142788"/>
          <c:h val="0.69172466929138232"/>
        </c:manualLayout>
      </c:layout>
      <c:overlay val="0"/>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mn-lt"/>
              <a:ea typeface="+mn-ea"/>
              <a:cs typeface="+mn-cs"/>
            </a:defRPr>
          </a:pPr>
          <a:endParaRPr lang="en-US"/>
        </a:p>
      </c:txPr>
    </c:legend>
    <c:plotVisOnly val="1"/>
    <c:dispBlanksAs val="zero"/>
    <c:showDLblsOverMax val="0"/>
  </c:chart>
  <c:spPr>
    <a:noFill/>
    <a:ln w="12700" cap="rnd" cmpd="sng" algn="ctr">
      <a:noFill/>
      <a:prstDash val="solid"/>
    </a:ln>
    <a:effectLst/>
  </c:spPr>
  <c:txPr>
    <a:bodyPr/>
    <a:lstStyle/>
    <a:p>
      <a:pPr>
        <a:defRPr sz="1800"/>
      </a:pPr>
      <a:endParaRPr lang="en-US"/>
    </a:p>
  </c:txPr>
  <c:externalData r:id="rId3">
    <c:autoUpdate val="0"/>
  </c:externalData>
  <c:userShapes r:id="rId4"/>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layout>
        <c:manualLayout>
          <c:xMode val="edge"/>
          <c:yMode val="edge"/>
          <c:x val="0.66910937500000001"/>
          <c:y val="2.0833697877478172E-2"/>
        </c:manualLayout>
      </c:layout>
      <c:overlay val="0"/>
      <c:spPr>
        <a:noFill/>
        <a:ln>
          <a:noFill/>
        </a:ln>
        <a:effectLst/>
      </c:spPr>
      <c:txPr>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endParaRPr lang="en-US"/>
        </a:p>
      </c:txPr>
    </c:title>
    <c:autoTitleDeleted val="0"/>
    <c:view3D>
      <c:rotX val="5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tx>
            <c:strRef>
              <c:f>Sheet1!$B$1</c:f>
              <c:strCache>
                <c:ptCount val="1"/>
                <c:pt idx="0">
                  <c:v>Race Data Summary</c:v>
                </c:pt>
              </c:strCache>
            </c:strRef>
          </c:tx>
          <c:dPt>
            <c:idx val="0"/>
            <c:bubble3D val="0"/>
            <c:spPr>
              <a:solidFill>
                <a:schemeClr val="accent1"/>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2-EACB-4995-A382-08FD327C17A0}"/>
              </c:ext>
            </c:extLst>
          </c:dPt>
          <c:dPt>
            <c:idx val="1"/>
            <c:bubble3D val="0"/>
            <c:spPr>
              <a:solidFill>
                <a:schemeClr val="accent2"/>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1-EACB-4995-A382-08FD327C17A0}"/>
              </c:ext>
            </c:extLst>
          </c:dPt>
          <c:dPt>
            <c:idx val="2"/>
            <c:bubble3D val="0"/>
            <c:spPr>
              <a:solidFill>
                <a:schemeClr val="accent3"/>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3-EACB-4995-A382-08FD327C17A0}"/>
              </c:ext>
            </c:extLst>
          </c:dPt>
          <c:dPt>
            <c:idx val="3"/>
            <c:bubble3D val="0"/>
            <c:spPr>
              <a:solidFill>
                <a:schemeClr val="accent4"/>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4-EACB-4995-A382-08FD327C17A0}"/>
              </c:ext>
            </c:extLst>
          </c:dPt>
          <c:dPt>
            <c:idx val="4"/>
            <c:bubble3D val="0"/>
            <c:spPr>
              <a:solidFill>
                <a:schemeClr val="accent5"/>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6-EACB-4995-A382-08FD327C17A0}"/>
              </c:ext>
            </c:extLst>
          </c:dPt>
          <c:dPt>
            <c:idx val="5"/>
            <c:bubble3D val="0"/>
            <c:spPr>
              <a:solidFill>
                <a:schemeClr val="accent6"/>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5-EACB-4995-A382-08FD327C17A0}"/>
              </c:ext>
            </c:extLst>
          </c:dPt>
          <c:dLbls>
            <c:dLbl>
              <c:idx val="0"/>
              <c:layout>
                <c:manualLayout>
                  <c:x val="1.706865157480315E-2"/>
                  <c:y val="-1.1987265502751875E-2"/>
                </c:manualLayout>
              </c:layout>
              <c:tx>
                <c:rich>
                  <a:bodyPr/>
                  <a:lstStyle/>
                  <a:p>
                    <a:r>
                      <a:rPr lang="en-US" dirty="0"/>
                      <a:t>51%</a:t>
                    </a:r>
                  </a:p>
                </c:rich>
              </c:tx>
              <c:dLblPos val="bestFit"/>
              <c:showLegendKey val="0"/>
              <c:showVal val="0"/>
              <c:showCatName val="0"/>
              <c:showSerName val="0"/>
              <c:showPercent val="1"/>
              <c:showBubbleSize val="0"/>
              <c:extLst>
                <c:ext xmlns:c15="http://schemas.microsoft.com/office/drawing/2012/chart" uri="{CE6537A1-D6FC-4f65-9D91-7224C49458BB}">
                  <c15:showDataLabelsRange val="0"/>
                </c:ext>
                <c:ext xmlns:c16="http://schemas.microsoft.com/office/drawing/2014/chart" uri="{C3380CC4-5D6E-409C-BE32-E72D297353CC}">
                  <c16:uniqueId val="{00000002-EACB-4995-A382-08FD327C17A0}"/>
                </c:ext>
              </c:extLst>
            </c:dLbl>
            <c:dLbl>
              <c:idx val="1"/>
              <c:layout>
                <c:manualLayout>
                  <c:x val="-2.8032234251968519E-2"/>
                  <c:y val="5.2135331438525334E-2"/>
                </c:manualLayout>
              </c:layout>
              <c:tx>
                <c:rich>
                  <a:bodyPr/>
                  <a:lstStyle/>
                  <a:p>
                    <a:r>
                      <a:rPr lang="en-US" dirty="0"/>
                      <a:t>16%</a:t>
                    </a:r>
                  </a:p>
                </c:rich>
              </c:tx>
              <c:dLblPos val="bestFit"/>
              <c:showLegendKey val="0"/>
              <c:showVal val="0"/>
              <c:showCatName val="0"/>
              <c:showSerName val="0"/>
              <c:showPercent val="1"/>
              <c:showBubbleSize val="0"/>
              <c:extLst>
                <c:ext xmlns:c15="http://schemas.microsoft.com/office/drawing/2012/chart" uri="{CE6537A1-D6FC-4f65-9D91-7224C49458BB}">
                  <c15:showDataLabelsRange val="0"/>
                </c:ext>
                <c:ext xmlns:c16="http://schemas.microsoft.com/office/drawing/2014/chart" uri="{C3380CC4-5D6E-409C-BE32-E72D297353CC}">
                  <c16:uniqueId val="{00000001-EACB-4995-A382-08FD327C17A0}"/>
                </c:ext>
              </c:extLst>
            </c:dLbl>
            <c:dLbl>
              <c:idx val="2"/>
              <c:layout>
                <c:manualLayout>
                  <c:x val="-4.3068036417322861E-2"/>
                  <c:y val="9.7258237127323018E-3"/>
                </c:manualLayout>
              </c:layout>
              <c:tx>
                <c:rich>
                  <a:bodyPr/>
                  <a:lstStyle/>
                  <a:p>
                    <a:r>
                      <a:rPr lang="en-US" dirty="0"/>
                      <a:t>26%</a:t>
                    </a:r>
                  </a:p>
                </c:rich>
              </c:tx>
              <c:dLblPos val="bestFit"/>
              <c:showLegendKey val="0"/>
              <c:showVal val="0"/>
              <c:showCatName val="0"/>
              <c:showSerName val="0"/>
              <c:showPercent val="1"/>
              <c:showBubbleSize val="0"/>
              <c:extLst>
                <c:ext xmlns:c15="http://schemas.microsoft.com/office/drawing/2012/chart" uri="{CE6537A1-D6FC-4f65-9D91-7224C49458BB}">
                  <c15:showDataLabelsRange val="0"/>
                </c:ext>
                <c:ext xmlns:c16="http://schemas.microsoft.com/office/drawing/2014/chart" uri="{C3380CC4-5D6E-409C-BE32-E72D297353CC}">
                  <c16:uniqueId val="{00000003-EACB-4995-A382-08FD327C17A0}"/>
                </c:ext>
              </c:extLst>
            </c:dLbl>
            <c:dLbl>
              <c:idx val="3"/>
              <c:layout>
                <c:manualLayout>
                  <c:x val="-3.0051058070866141E-2"/>
                  <c:y val="-4.8609741104223602E-3"/>
                </c:manualLayout>
              </c:layout>
              <c:tx>
                <c:rich>
                  <a:bodyPr/>
                  <a:lstStyle/>
                  <a:p>
                    <a:r>
                      <a:rPr lang="en-US" dirty="0"/>
                      <a:t>2%</a:t>
                    </a:r>
                  </a:p>
                </c:rich>
              </c:tx>
              <c:dLblPos val="bestFit"/>
              <c:showLegendKey val="0"/>
              <c:showVal val="0"/>
              <c:showCatName val="0"/>
              <c:showSerName val="0"/>
              <c:showPercent val="1"/>
              <c:showBubbleSize val="0"/>
              <c:extLst>
                <c:ext xmlns:c15="http://schemas.microsoft.com/office/drawing/2012/chart" uri="{CE6537A1-D6FC-4f65-9D91-7224C49458BB}">
                  <c15:showDataLabelsRange val="0"/>
                </c:ext>
                <c:ext xmlns:c16="http://schemas.microsoft.com/office/drawing/2014/chart" uri="{C3380CC4-5D6E-409C-BE32-E72D297353CC}">
                  <c16:uniqueId val="{00000004-EACB-4995-A382-08FD327C17A0}"/>
                </c:ext>
              </c:extLst>
            </c:dLbl>
            <c:dLbl>
              <c:idx val="4"/>
              <c:layout>
                <c:manualLayout>
                  <c:x val="2.9591535433070295E-3"/>
                  <c:y val="-2.6826256802393738E-2"/>
                </c:manualLayout>
              </c:layout>
              <c:tx>
                <c:rich>
                  <a:bodyPr/>
                  <a:lstStyle/>
                  <a:p>
                    <a:r>
                      <a:rPr lang="en-US" dirty="0"/>
                      <a:t>23</a:t>
                    </a:r>
                  </a:p>
                </c:rich>
              </c:tx>
              <c:dLblPos val="bestFit"/>
              <c:showLegendKey val="0"/>
              <c:showVal val="0"/>
              <c:showCatName val="0"/>
              <c:showSerName val="0"/>
              <c:showPercent val="1"/>
              <c:showBubbleSize val="0"/>
              <c:extLst>
                <c:ext xmlns:c15="http://schemas.microsoft.com/office/drawing/2012/chart" uri="{CE6537A1-D6FC-4f65-9D91-7224C49458BB}">
                  <c15:showDataLabelsRange val="0"/>
                </c:ext>
                <c:ext xmlns:c16="http://schemas.microsoft.com/office/drawing/2014/chart" uri="{C3380CC4-5D6E-409C-BE32-E72D297353CC}">
                  <c16:uniqueId val="{00000006-EACB-4995-A382-08FD327C17A0}"/>
                </c:ext>
              </c:extLst>
            </c:dLbl>
            <c:dLbl>
              <c:idx val="5"/>
              <c:layout>
                <c:manualLayout>
                  <c:x val="4.0691313976377951E-2"/>
                  <c:y val="-2.6826256802393738E-2"/>
                </c:manualLayout>
              </c:layout>
              <c:tx>
                <c:rich>
                  <a:bodyPr/>
                  <a:lstStyle/>
                  <a:p>
                    <a:r>
                      <a:rPr lang="en-US" dirty="0"/>
                      <a:t>1%</a:t>
                    </a:r>
                  </a:p>
                </c:rich>
              </c:tx>
              <c:dLblPos val="bestFit"/>
              <c:showLegendKey val="0"/>
              <c:showVal val="0"/>
              <c:showCatName val="0"/>
              <c:showSerName val="0"/>
              <c:showPercent val="1"/>
              <c:showBubbleSize val="0"/>
              <c:extLst>
                <c:ext xmlns:c15="http://schemas.microsoft.com/office/drawing/2012/chart" uri="{CE6537A1-D6FC-4f65-9D91-7224C49458BB}">
                  <c15:showDataLabelsRange val="0"/>
                </c:ext>
                <c:ext xmlns:c16="http://schemas.microsoft.com/office/drawing/2014/chart" uri="{C3380CC4-5D6E-409C-BE32-E72D297353CC}">
                  <c16:uniqueId val="{00000005-EACB-4995-A382-08FD327C17A0}"/>
                </c:ext>
              </c:extLst>
            </c:dLbl>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330" b="1" i="0" u="none" strike="noStrike" kern="1200" baseline="0">
                    <a:solidFill>
                      <a:schemeClr val="lt1"/>
                    </a:solidFill>
                    <a:latin typeface="+mn-lt"/>
                    <a:ea typeface="+mn-ea"/>
                    <a:cs typeface="+mn-cs"/>
                  </a:defRPr>
                </a:pPr>
                <a:endParaRPr lang="en-US"/>
              </a:p>
            </c:txPr>
            <c:dLblPos val="ctr"/>
            <c:showLegendKey val="0"/>
            <c:showVal val="0"/>
            <c:showCatName val="0"/>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f>Sheet1!$A$2:$A$7</c:f>
              <c:strCache>
                <c:ptCount val="6"/>
                <c:pt idx="0">
                  <c:v>White</c:v>
                </c:pt>
                <c:pt idx="1">
                  <c:v>American Indian</c:v>
                </c:pt>
                <c:pt idx="2">
                  <c:v>Multi/Bi-Racial</c:v>
                </c:pt>
                <c:pt idx="3">
                  <c:v>Black</c:v>
                </c:pt>
                <c:pt idx="4">
                  <c:v>Other</c:v>
                </c:pt>
                <c:pt idx="5">
                  <c:v>Pacific Islander</c:v>
                </c:pt>
              </c:strCache>
            </c:strRef>
          </c:cat>
          <c:val>
            <c:numRef>
              <c:f>Sheet1!$B$2:$B$7</c:f>
              <c:numCache>
                <c:formatCode>0%</c:formatCode>
                <c:ptCount val="6"/>
                <c:pt idx="0">
                  <c:v>0.51</c:v>
                </c:pt>
                <c:pt idx="1">
                  <c:v>0.16</c:v>
                </c:pt>
                <c:pt idx="2">
                  <c:v>0.26</c:v>
                </c:pt>
                <c:pt idx="3">
                  <c:v>0.02</c:v>
                </c:pt>
                <c:pt idx="4">
                  <c:v>0.26</c:v>
                </c:pt>
                <c:pt idx="5">
                  <c:v>0.01</c:v>
                </c:pt>
              </c:numCache>
            </c:numRef>
          </c:val>
          <c:extLst>
            <c:ext xmlns:c16="http://schemas.microsoft.com/office/drawing/2014/chart" uri="{C3380CC4-5D6E-409C-BE32-E72D297353CC}">
              <c16:uniqueId val="{00000000-EACB-4995-A382-08FD327C17A0}"/>
            </c:ext>
          </c:extLst>
        </c:ser>
        <c:dLbls>
          <c:dLblPos val="ctr"/>
          <c:showLegendKey val="0"/>
          <c:showVal val="0"/>
          <c:showCatName val="0"/>
          <c:showSerName val="0"/>
          <c:showPercent val="1"/>
          <c:showBubbleSize val="0"/>
          <c:showLeaderLines val="1"/>
        </c:dLbls>
      </c:pie3DChart>
      <c:spPr>
        <a:noFill/>
        <a:ln>
          <a:noFill/>
        </a:ln>
        <a:effectLst/>
      </c:spPr>
    </c:plotArea>
    <c:legend>
      <c:legendPos val="r"/>
      <c:overlay val="0"/>
      <c:spPr>
        <a:solidFill>
          <a:schemeClr val="lt1">
            <a:lumMod val="95000"/>
            <a:alpha val="39000"/>
          </a:schemeClr>
        </a:solidFill>
        <a:ln>
          <a:noFill/>
        </a:ln>
        <a:effectLst/>
      </c:spPr>
      <c:txPr>
        <a:bodyPr rot="0" spcFirstLastPara="1" vertOverflow="ellipsis" vert="horz" wrap="square" anchor="ctr" anchorCtr="1"/>
        <a:lstStyle/>
        <a:p>
          <a:pPr>
            <a:defRPr sz="1197" b="0" i="0" u="none" strike="noStrike" kern="1200" baseline="0">
              <a:solidFill>
                <a:schemeClr val="dk1">
                  <a:lumMod val="75000"/>
                  <a:lumOff val="2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rgbClr val="6982AB"/>
                </a:solidFill>
                <a:latin typeface="+mn-lt"/>
                <a:ea typeface="+mn-ea"/>
                <a:cs typeface="+mn-cs"/>
              </a:defRPr>
            </a:pPr>
            <a:r>
              <a:rPr lang="en-US" dirty="0">
                <a:solidFill>
                  <a:srgbClr val="0070C0"/>
                </a:solidFill>
              </a:rPr>
              <a:t>Fall</a:t>
            </a:r>
            <a:r>
              <a:rPr lang="en-US" baseline="0" dirty="0">
                <a:solidFill>
                  <a:srgbClr val="0070C0"/>
                </a:solidFill>
              </a:rPr>
              <a:t> 2023-2024</a:t>
            </a:r>
            <a:endParaRPr lang="en-US" dirty="0">
              <a:solidFill>
                <a:srgbClr val="0070C0"/>
              </a:solidFill>
            </a:endParaRPr>
          </a:p>
        </c:rich>
      </c:tx>
      <c:overlay val="0"/>
      <c:spPr>
        <a:noFill/>
        <a:ln>
          <a:noFill/>
        </a:ln>
        <a:effectLst/>
      </c:spPr>
      <c:txPr>
        <a:bodyPr rot="0" spcFirstLastPara="1" vertOverflow="ellipsis" vert="horz" wrap="square" anchor="ctr" anchorCtr="1"/>
        <a:lstStyle/>
        <a:p>
          <a:pPr>
            <a:defRPr sz="1862" b="0" i="0" u="none" strike="noStrike" kern="1200" spc="0" baseline="0">
              <a:solidFill>
                <a:srgbClr val="6982AB"/>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Below</c:v>
                </c:pt>
              </c:strCache>
            </c:strRef>
          </c:tx>
          <c:spPr>
            <a:solidFill>
              <a:srgbClr val="C00000"/>
            </a:solidFill>
            <a:ln>
              <a:noFill/>
            </a:ln>
            <a:effectLst/>
          </c:spPr>
          <c:invertIfNegative val="0"/>
          <c:dLbls>
            <c:dLbl>
              <c:idx val="0"/>
              <c:tx>
                <c:rich>
                  <a:bodyPr/>
                  <a:lstStyle/>
                  <a:p>
                    <a:r>
                      <a:rPr lang="en-US"/>
                      <a:t>55%</a:t>
                    </a:r>
                    <a:endParaRPr lang="en-US" dirty="0"/>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0-9DB8-4EFA-AAA8-98846C02CE14}"/>
                </c:ext>
              </c:extLst>
            </c:dLbl>
            <c:dLbl>
              <c:idx val="1"/>
              <c:tx>
                <c:rich>
                  <a:bodyPr/>
                  <a:lstStyle/>
                  <a:p>
                    <a:fld id="{D69D5F67-5BA8-4C25-B189-39C6C1986D4A}" type="VALUE">
                      <a:rPr lang="en-US" smtClean="0"/>
                      <a:pPr/>
                      <a:t>[VALUE]</a:t>
                    </a:fld>
                    <a:r>
                      <a:rPr lang="en-US"/>
                      <a:t>%</a:t>
                    </a:r>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9DB8-4EFA-AAA8-98846C02CE14}"/>
                </c:ext>
              </c:extLst>
            </c:dLbl>
            <c:dLbl>
              <c:idx val="2"/>
              <c:tx>
                <c:rich>
                  <a:bodyPr/>
                  <a:lstStyle/>
                  <a:p>
                    <a:r>
                      <a:rPr lang="en-US"/>
                      <a:t>61%</a:t>
                    </a:r>
                    <a:endParaRPr lang="en-US" dirty="0"/>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6-9DB8-4EFA-AAA8-98846C02CE14}"/>
                </c:ext>
              </c:extLst>
            </c:dLbl>
            <c:dLbl>
              <c:idx val="3"/>
              <c:tx>
                <c:rich>
                  <a:bodyPr/>
                  <a:lstStyle/>
                  <a:p>
                    <a:r>
                      <a:rPr lang="en-US"/>
                      <a:t>57%</a:t>
                    </a:r>
                    <a:endParaRPr lang="en-US" dirty="0"/>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9-9DB8-4EFA-AAA8-98846C02CE14}"/>
                </c:ext>
              </c:extLst>
            </c:dLbl>
            <c:dLbl>
              <c:idx val="4"/>
              <c:tx>
                <c:rich>
                  <a:bodyPr/>
                  <a:lstStyle/>
                  <a:p>
                    <a:r>
                      <a:rPr lang="en-US"/>
                      <a:t>80%</a:t>
                    </a:r>
                    <a:endParaRPr lang="en-US" dirty="0"/>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C-9DB8-4EFA-AAA8-98846C02CE14}"/>
                </c:ext>
              </c:extLst>
            </c:dLbl>
            <c:dLbl>
              <c:idx val="5"/>
              <c:tx>
                <c:rich>
                  <a:bodyPr/>
                  <a:lstStyle/>
                  <a:p>
                    <a:r>
                      <a:rPr lang="en-US"/>
                      <a:t>72%</a:t>
                    </a:r>
                    <a:endParaRPr lang="en-US" dirty="0"/>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F-9DB8-4EFA-AAA8-98846C02CE14}"/>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Social Emotional</c:v>
                </c:pt>
                <c:pt idx="1">
                  <c:v>Physical</c:v>
                </c:pt>
                <c:pt idx="2">
                  <c:v>Language</c:v>
                </c:pt>
                <c:pt idx="3">
                  <c:v>Cognitive</c:v>
                </c:pt>
                <c:pt idx="4">
                  <c:v>Literacy</c:v>
                </c:pt>
                <c:pt idx="5">
                  <c:v>Mathematics</c:v>
                </c:pt>
              </c:strCache>
            </c:strRef>
          </c:cat>
          <c:val>
            <c:numRef>
              <c:f>Sheet1!$B$2:$B$7</c:f>
              <c:numCache>
                <c:formatCode>General</c:formatCode>
                <c:ptCount val="6"/>
                <c:pt idx="0">
                  <c:v>55</c:v>
                </c:pt>
                <c:pt idx="1">
                  <c:v>48</c:v>
                </c:pt>
                <c:pt idx="2">
                  <c:v>61</c:v>
                </c:pt>
                <c:pt idx="3">
                  <c:v>57</c:v>
                </c:pt>
                <c:pt idx="4">
                  <c:v>80</c:v>
                </c:pt>
                <c:pt idx="5">
                  <c:v>72</c:v>
                </c:pt>
              </c:numCache>
            </c:numRef>
          </c:val>
          <c:extLst>
            <c:ext xmlns:c16="http://schemas.microsoft.com/office/drawing/2014/chart" uri="{C3380CC4-5D6E-409C-BE32-E72D297353CC}">
              <c16:uniqueId val="{00000000-FDD6-4344-A347-EBE76AEB4DEB}"/>
            </c:ext>
          </c:extLst>
        </c:ser>
        <c:ser>
          <c:idx val="1"/>
          <c:order val="1"/>
          <c:tx>
            <c:strRef>
              <c:f>Sheet1!$C$1</c:f>
              <c:strCache>
                <c:ptCount val="1"/>
                <c:pt idx="0">
                  <c:v>Meeting</c:v>
                </c:pt>
              </c:strCache>
            </c:strRef>
          </c:tx>
          <c:spPr>
            <a:solidFill>
              <a:srgbClr val="6982AB"/>
            </a:solidFill>
            <a:ln>
              <a:noFill/>
            </a:ln>
            <a:effectLst/>
          </c:spPr>
          <c:invertIfNegative val="0"/>
          <c:dLbls>
            <c:dLbl>
              <c:idx val="0"/>
              <c:tx>
                <c:rich>
                  <a:bodyPr/>
                  <a:lstStyle/>
                  <a:p>
                    <a:r>
                      <a:rPr lang="en-US"/>
                      <a:t>45%</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1-9DB8-4EFA-AAA8-98846C02CE14}"/>
                </c:ext>
              </c:extLst>
            </c:dLbl>
            <c:dLbl>
              <c:idx val="1"/>
              <c:tx>
                <c:rich>
                  <a:bodyPr/>
                  <a:lstStyle/>
                  <a:p>
                    <a:r>
                      <a:rPr lang="en-US"/>
                      <a:t>52%</a:t>
                    </a:r>
                    <a:endParaRPr lang="en-US" dirty="0"/>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4-9DB8-4EFA-AAA8-98846C02CE14}"/>
                </c:ext>
              </c:extLst>
            </c:dLbl>
            <c:dLbl>
              <c:idx val="2"/>
              <c:tx>
                <c:rich>
                  <a:bodyPr/>
                  <a:lstStyle/>
                  <a:p>
                    <a:r>
                      <a:rPr lang="en-US"/>
                      <a:t>39%</a:t>
                    </a:r>
                    <a:endParaRPr lang="en-US" dirty="0"/>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7-9DB8-4EFA-AAA8-98846C02CE14}"/>
                </c:ext>
              </c:extLst>
            </c:dLbl>
            <c:dLbl>
              <c:idx val="3"/>
              <c:tx>
                <c:rich>
                  <a:bodyPr/>
                  <a:lstStyle/>
                  <a:p>
                    <a:r>
                      <a:rPr lang="en-US"/>
                      <a:t>43%</a:t>
                    </a:r>
                    <a:endParaRPr lang="en-US" dirty="0"/>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A-9DB8-4EFA-AAA8-98846C02CE14}"/>
                </c:ext>
              </c:extLst>
            </c:dLbl>
            <c:dLbl>
              <c:idx val="4"/>
              <c:tx>
                <c:rich>
                  <a:bodyPr/>
                  <a:lstStyle/>
                  <a:p>
                    <a:r>
                      <a:rPr lang="en-US"/>
                      <a:t>20%</a:t>
                    </a:r>
                    <a:endParaRPr lang="en-US" dirty="0"/>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D-9DB8-4EFA-AAA8-98846C02CE14}"/>
                </c:ext>
              </c:extLst>
            </c:dLbl>
            <c:dLbl>
              <c:idx val="5"/>
              <c:tx>
                <c:rich>
                  <a:bodyPr/>
                  <a:lstStyle/>
                  <a:p>
                    <a:r>
                      <a:rPr lang="en-US"/>
                      <a:t>28%</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10-9DB8-4EFA-AAA8-98846C02CE14}"/>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Social Emotional</c:v>
                </c:pt>
                <c:pt idx="1">
                  <c:v>Physical</c:v>
                </c:pt>
                <c:pt idx="2">
                  <c:v>Language</c:v>
                </c:pt>
                <c:pt idx="3">
                  <c:v>Cognitive</c:v>
                </c:pt>
                <c:pt idx="4">
                  <c:v>Literacy</c:v>
                </c:pt>
                <c:pt idx="5">
                  <c:v>Mathematics</c:v>
                </c:pt>
              </c:strCache>
            </c:strRef>
          </c:cat>
          <c:val>
            <c:numRef>
              <c:f>Sheet1!$C$2:$C$7</c:f>
              <c:numCache>
                <c:formatCode>General</c:formatCode>
                <c:ptCount val="6"/>
                <c:pt idx="0">
                  <c:v>45</c:v>
                </c:pt>
                <c:pt idx="1">
                  <c:v>52</c:v>
                </c:pt>
                <c:pt idx="2">
                  <c:v>39</c:v>
                </c:pt>
                <c:pt idx="3">
                  <c:v>43</c:v>
                </c:pt>
                <c:pt idx="4">
                  <c:v>20</c:v>
                </c:pt>
                <c:pt idx="5">
                  <c:v>26.27</c:v>
                </c:pt>
              </c:numCache>
            </c:numRef>
          </c:val>
          <c:extLst>
            <c:ext xmlns:c16="http://schemas.microsoft.com/office/drawing/2014/chart" uri="{C3380CC4-5D6E-409C-BE32-E72D297353CC}">
              <c16:uniqueId val="{00000001-FDD6-4344-A347-EBE76AEB4DEB}"/>
            </c:ext>
          </c:extLst>
        </c:ser>
        <c:ser>
          <c:idx val="2"/>
          <c:order val="2"/>
          <c:tx>
            <c:strRef>
              <c:f>Sheet1!$D$1</c:f>
              <c:strCache>
                <c:ptCount val="1"/>
                <c:pt idx="0">
                  <c:v>Exceeding</c:v>
                </c:pt>
              </c:strCache>
            </c:strRef>
          </c:tx>
          <c:spPr>
            <a:solidFill>
              <a:schemeClr val="accent3"/>
            </a:solidFill>
            <a:ln>
              <a:noFill/>
            </a:ln>
            <a:effectLst/>
          </c:spPr>
          <c:invertIfNegative val="0"/>
          <c:dLbls>
            <c:dLbl>
              <c:idx val="0"/>
              <c:tx>
                <c:rich>
                  <a:bodyPr/>
                  <a:lstStyle/>
                  <a:p>
                    <a:r>
                      <a:rPr lang="en-US"/>
                      <a:t>0%</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2-9DB8-4EFA-AAA8-98846C02CE14}"/>
                </c:ext>
              </c:extLst>
            </c:dLbl>
            <c:dLbl>
              <c:idx val="1"/>
              <c:tx>
                <c:rich>
                  <a:bodyPr/>
                  <a:lstStyle/>
                  <a:p>
                    <a:r>
                      <a:rPr lang="en-US"/>
                      <a:t>0%</a:t>
                    </a:r>
                    <a:endParaRPr lang="en-US" dirty="0"/>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5-9DB8-4EFA-AAA8-98846C02CE14}"/>
                </c:ext>
              </c:extLst>
            </c:dLbl>
            <c:dLbl>
              <c:idx val="2"/>
              <c:tx>
                <c:rich>
                  <a:bodyPr/>
                  <a:lstStyle/>
                  <a:p>
                    <a:r>
                      <a:rPr lang="en-US"/>
                      <a:t>%</a:t>
                    </a:r>
                    <a:fld id="{680A88D2-E550-42AD-9D02-367CD649CC69}" type="VALUE">
                      <a:rPr lang="en-US" smtClean="0"/>
                      <a:pPr/>
                      <a:t>[VALUE]</a:t>
                    </a:fld>
                    <a:endParaRPr lang="en-US"/>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8-9DB8-4EFA-AAA8-98846C02CE14}"/>
                </c:ext>
              </c:extLst>
            </c:dLbl>
            <c:dLbl>
              <c:idx val="3"/>
              <c:tx>
                <c:rich>
                  <a:bodyPr/>
                  <a:lstStyle/>
                  <a:p>
                    <a:fld id="{761292F7-C1D6-4B51-86D6-81DD5717ED7E}" type="VALUE">
                      <a:rPr lang="en-US" smtClean="0"/>
                      <a:pPr/>
                      <a:t>[VALUE]</a:t>
                    </a:fld>
                    <a:r>
                      <a:rPr lang="en-US"/>
                      <a:t>%</a:t>
                    </a:r>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B-9DB8-4EFA-AAA8-98846C02CE14}"/>
                </c:ext>
              </c:extLst>
            </c:dLbl>
            <c:dLbl>
              <c:idx val="4"/>
              <c:tx>
                <c:rich>
                  <a:bodyPr/>
                  <a:lstStyle/>
                  <a:p>
                    <a:fld id="{8102FB76-2473-481E-9D5B-9D5A32ECDEC2}" type="VALUE">
                      <a:rPr lang="en-US" smtClean="0"/>
                      <a:pPr/>
                      <a:t>[VALUE]</a:t>
                    </a:fld>
                    <a:r>
                      <a:rPr lang="en-US"/>
                      <a:t>%</a:t>
                    </a:r>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E-9DB8-4EFA-AAA8-98846C02CE14}"/>
                </c:ext>
              </c:extLst>
            </c:dLbl>
            <c:dLbl>
              <c:idx val="5"/>
              <c:tx>
                <c:rich>
                  <a:bodyPr/>
                  <a:lstStyle/>
                  <a:p>
                    <a:r>
                      <a:rPr lang="en-US"/>
                      <a:t>0%</a:t>
                    </a:r>
                    <a:endParaRPr lang="en-US" dirty="0"/>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11-9DB8-4EFA-AAA8-98846C02CE14}"/>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Social Emotional</c:v>
                </c:pt>
                <c:pt idx="1">
                  <c:v>Physical</c:v>
                </c:pt>
                <c:pt idx="2">
                  <c:v>Language</c:v>
                </c:pt>
                <c:pt idx="3">
                  <c:v>Cognitive</c:v>
                </c:pt>
                <c:pt idx="4">
                  <c:v>Literacy</c:v>
                </c:pt>
                <c:pt idx="5">
                  <c:v>Mathematics</c:v>
                </c:pt>
              </c:strCache>
            </c:strRef>
          </c:cat>
          <c:val>
            <c:numRef>
              <c:f>Sheet1!$D$2:$D$7</c:f>
              <c:numCache>
                <c:formatCode>General</c:formatCode>
                <c:ptCount val="6"/>
                <c:pt idx="0">
                  <c:v>0</c:v>
                </c:pt>
                <c:pt idx="1">
                  <c:v>0</c:v>
                </c:pt>
                <c:pt idx="2">
                  <c:v>0</c:v>
                </c:pt>
                <c:pt idx="3">
                  <c:v>0</c:v>
                </c:pt>
                <c:pt idx="4">
                  <c:v>0</c:v>
                </c:pt>
                <c:pt idx="5">
                  <c:v>0</c:v>
                </c:pt>
              </c:numCache>
            </c:numRef>
          </c:val>
          <c:extLst>
            <c:ext xmlns:c16="http://schemas.microsoft.com/office/drawing/2014/chart" uri="{C3380CC4-5D6E-409C-BE32-E72D297353CC}">
              <c16:uniqueId val="{00000002-FDD6-4344-A347-EBE76AEB4DEB}"/>
            </c:ext>
          </c:extLst>
        </c:ser>
        <c:dLbls>
          <c:showLegendKey val="0"/>
          <c:showVal val="0"/>
          <c:showCatName val="0"/>
          <c:showSerName val="0"/>
          <c:showPercent val="0"/>
          <c:showBubbleSize val="0"/>
        </c:dLbls>
        <c:gapWidth val="219"/>
        <c:overlap val="-27"/>
        <c:axId val="695569711"/>
        <c:axId val="951436783"/>
      </c:barChart>
      <c:catAx>
        <c:axId val="69556971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951436783"/>
        <c:crosses val="autoZero"/>
        <c:auto val="1"/>
        <c:lblAlgn val="ctr"/>
        <c:lblOffset val="100"/>
        <c:noMultiLvlLbl val="0"/>
      </c:catAx>
      <c:valAx>
        <c:axId val="951436783"/>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695569711"/>
        <c:crosses val="autoZero"/>
        <c:crossBetween val="between"/>
      </c:valAx>
      <c:spPr>
        <a:noFill/>
        <a:ln w="25400">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Below</c:v>
                </c:pt>
              </c:strCache>
            </c:strRef>
          </c:tx>
          <c:spPr>
            <a:solidFill>
              <a:srgbClr val="C00000"/>
            </a:solidFill>
            <a:ln>
              <a:solidFill>
                <a:srgbClr val="C00000"/>
              </a:solidFill>
            </a:ln>
            <a:effectLst/>
          </c:spPr>
          <c:invertIfNegative val="0"/>
          <c:dLbls>
            <c:dLbl>
              <c:idx val="0"/>
              <c:tx>
                <c:rich>
                  <a:bodyPr/>
                  <a:lstStyle/>
                  <a:p>
                    <a:r>
                      <a:rPr lang="en-US"/>
                      <a:t>33%</a:t>
                    </a:r>
                    <a:endParaRPr lang="en-US" dirty="0"/>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0-1F90-4352-92FA-AD5AC5FAD44A}"/>
                </c:ext>
              </c:extLst>
            </c:dLbl>
            <c:dLbl>
              <c:idx val="1"/>
              <c:tx>
                <c:rich>
                  <a:bodyPr/>
                  <a:lstStyle/>
                  <a:p>
                    <a:r>
                      <a:rPr lang="en-US"/>
                      <a:t>32%</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3-1F90-4352-92FA-AD5AC5FAD44A}"/>
                </c:ext>
              </c:extLst>
            </c:dLbl>
            <c:dLbl>
              <c:idx val="2"/>
              <c:tx>
                <c:rich>
                  <a:bodyPr/>
                  <a:lstStyle/>
                  <a:p>
                    <a:r>
                      <a:rPr lang="en-US"/>
                      <a:t>30%</a:t>
                    </a:r>
                    <a:endParaRPr lang="en-US" dirty="0"/>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6-1F90-4352-92FA-AD5AC5FAD44A}"/>
                </c:ext>
              </c:extLst>
            </c:dLbl>
            <c:dLbl>
              <c:idx val="3"/>
              <c:tx>
                <c:rich>
                  <a:bodyPr/>
                  <a:lstStyle/>
                  <a:p>
                    <a:r>
                      <a:rPr lang="en-US"/>
                      <a:t>37%</a:t>
                    </a:r>
                    <a:endParaRPr lang="en-US" dirty="0"/>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9-1F90-4352-92FA-AD5AC5FAD44A}"/>
                </c:ext>
              </c:extLst>
            </c:dLbl>
            <c:dLbl>
              <c:idx val="4"/>
              <c:tx>
                <c:rich>
                  <a:bodyPr/>
                  <a:lstStyle/>
                  <a:p>
                    <a:r>
                      <a:rPr lang="en-US"/>
                      <a:t>56%</a:t>
                    </a:r>
                    <a:endParaRPr lang="en-US" dirty="0"/>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C-1F90-4352-92FA-AD5AC5FAD44A}"/>
                </c:ext>
              </c:extLst>
            </c:dLbl>
            <c:dLbl>
              <c:idx val="5"/>
              <c:tx>
                <c:rich>
                  <a:bodyPr/>
                  <a:lstStyle/>
                  <a:p>
                    <a:r>
                      <a:rPr lang="en-US"/>
                      <a:t>45%</a:t>
                    </a:r>
                    <a:endParaRPr lang="en-US" dirty="0"/>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F-1F90-4352-92FA-AD5AC5FAD44A}"/>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Social-Emotional</c:v>
                </c:pt>
                <c:pt idx="1">
                  <c:v>Physical</c:v>
                </c:pt>
                <c:pt idx="2">
                  <c:v>Language</c:v>
                </c:pt>
                <c:pt idx="3">
                  <c:v>Cognitive</c:v>
                </c:pt>
                <c:pt idx="4">
                  <c:v>Literacy</c:v>
                </c:pt>
                <c:pt idx="5">
                  <c:v>Mathematics</c:v>
                </c:pt>
              </c:strCache>
            </c:strRef>
          </c:cat>
          <c:val>
            <c:numRef>
              <c:f>Sheet1!$B$2:$B$7</c:f>
              <c:numCache>
                <c:formatCode>General</c:formatCode>
                <c:ptCount val="6"/>
                <c:pt idx="0">
                  <c:v>33</c:v>
                </c:pt>
                <c:pt idx="1">
                  <c:v>32</c:v>
                </c:pt>
                <c:pt idx="2">
                  <c:v>30</c:v>
                </c:pt>
                <c:pt idx="3">
                  <c:v>37</c:v>
                </c:pt>
                <c:pt idx="4">
                  <c:v>56</c:v>
                </c:pt>
                <c:pt idx="5">
                  <c:v>45</c:v>
                </c:pt>
              </c:numCache>
            </c:numRef>
          </c:val>
          <c:extLst>
            <c:ext xmlns:c16="http://schemas.microsoft.com/office/drawing/2014/chart" uri="{C3380CC4-5D6E-409C-BE32-E72D297353CC}">
              <c16:uniqueId val="{00000000-75D5-48A0-8EFC-FA84EC9076CE}"/>
            </c:ext>
          </c:extLst>
        </c:ser>
        <c:ser>
          <c:idx val="1"/>
          <c:order val="1"/>
          <c:tx>
            <c:strRef>
              <c:f>Sheet1!$C$1</c:f>
              <c:strCache>
                <c:ptCount val="1"/>
                <c:pt idx="0">
                  <c:v>Meeting</c:v>
                </c:pt>
              </c:strCache>
            </c:strRef>
          </c:tx>
          <c:spPr>
            <a:solidFill>
              <a:srgbClr val="6982AB"/>
            </a:solidFill>
            <a:ln>
              <a:solidFill>
                <a:srgbClr val="6982AB"/>
              </a:solidFill>
            </a:ln>
            <a:effectLst/>
          </c:spPr>
          <c:invertIfNegative val="0"/>
          <c:dLbls>
            <c:dLbl>
              <c:idx val="0"/>
              <c:tx>
                <c:rich>
                  <a:bodyPr/>
                  <a:lstStyle/>
                  <a:p>
                    <a:r>
                      <a:rPr lang="en-US"/>
                      <a:t>60%</a:t>
                    </a:r>
                    <a:endParaRPr lang="en-US" dirty="0"/>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1-1F90-4352-92FA-AD5AC5FAD44A}"/>
                </c:ext>
              </c:extLst>
            </c:dLbl>
            <c:dLbl>
              <c:idx val="1"/>
              <c:tx>
                <c:rich>
                  <a:bodyPr/>
                  <a:lstStyle/>
                  <a:p>
                    <a:r>
                      <a:rPr lang="en-US"/>
                      <a:t>68%</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4-1F90-4352-92FA-AD5AC5FAD44A}"/>
                </c:ext>
              </c:extLst>
            </c:dLbl>
            <c:dLbl>
              <c:idx val="2"/>
              <c:tx>
                <c:rich>
                  <a:bodyPr/>
                  <a:lstStyle/>
                  <a:p>
                    <a:r>
                      <a:rPr lang="en-US"/>
                      <a:t>70%</a:t>
                    </a:r>
                    <a:endParaRPr lang="en-US" dirty="0"/>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7-1F90-4352-92FA-AD5AC5FAD44A}"/>
                </c:ext>
              </c:extLst>
            </c:dLbl>
            <c:dLbl>
              <c:idx val="3"/>
              <c:tx>
                <c:rich>
                  <a:bodyPr/>
                  <a:lstStyle/>
                  <a:p>
                    <a:r>
                      <a:rPr lang="en-US"/>
                      <a:t>63%</a:t>
                    </a:r>
                    <a:endParaRPr lang="en-US" dirty="0"/>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A-1F90-4352-92FA-AD5AC5FAD44A}"/>
                </c:ext>
              </c:extLst>
            </c:dLbl>
            <c:dLbl>
              <c:idx val="4"/>
              <c:tx>
                <c:rich>
                  <a:bodyPr/>
                  <a:lstStyle/>
                  <a:p>
                    <a:r>
                      <a:rPr lang="en-US"/>
                      <a:t>44%</a:t>
                    </a:r>
                    <a:endParaRPr lang="en-US" dirty="0"/>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D-1F90-4352-92FA-AD5AC5FAD44A}"/>
                </c:ext>
              </c:extLst>
            </c:dLbl>
            <c:dLbl>
              <c:idx val="5"/>
              <c:tx>
                <c:rich>
                  <a:bodyPr/>
                  <a:lstStyle/>
                  <a:p>
                    <a:r>
                      <a:rPr lang="en-US"/>
                      <a:t>55%</a:t>
                    </a:r>
                    <a:endParaRPr lang="en-US" dirty="0"/>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10-1F90-4352-92FA-AD5AC5FAD44A}"/>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Social-Emotional</c:v>
                </c:pt>
                <c:pt idx="1">
                  <c:v>Physical</c:v>
                </c:pt>
                <c:pt idx="2">
                  <c:v>Language</c:v>
                </c:pt>
                <c:pt idx="3">
                  <c:v>Cognitive</c:v>
                </c:pt>
                <c:pt idx="4">
                  <c:v>Literacy</c:v>
                </c:pt>
                <c:pt idx="5">
                  <c:v>Mathematics</c:v>
                </c:pt>
              </c:strCache>
            </c:strRef>
          </c:cat>
          <c:val>
            <c:numRef>
              <c:f>Sheet1!$C$2:$C$7</c:f>
              <c:numCache>
                <c:formatCode>General</c:formatCode>
                <c:ptCount val="6"/>
                <c:pt idx="0">
                  <c:v>60</c:v>
                </c:pt>
                <c:pt idx="1">
                  <c:v>68</c:v>
                </c:pt>
                <c:pt idx="2">
                  <c:v>70</c:v>
                </c:pt>
                <c:pt idx="3">
                  <c:v>63</c:v>
                </c:pt>
                <c:pt idx="4">
                  <c:v>44</c:v>
                </c:pt>
                <c:pt idx="5">
                  <c:v>55</c:v>
                </c:pt>
              </c:numCache>
            </c:numRef>
          </c:val>
          <c:extLst>
            <c:ext xmlns:c16="http://schemas.microsoft.com/office/drawing/2014/chart" uri="{C3380CC4-5D6E-409C-BE32-E72D297353CC}">
              <c16:uniqueId val="{00000001-75D5-48A0-8EFC-FA84EC9076CE}"/>
            </c:ext>
          </c:extLst>
        </c:ser>
        <c:ser>
          <c:idx val="2"/>
          <c:order val="2"/>
          <c:tx>
            <c:strRef>
              <c:f>Sheet1!$D$1</c:f>
              <c:strCache>
                <c:ptCount val="1"/>
                <c:pt idx="0">
                  <c:v>Exceeding</c:v>
                </c:pt>
              </c:strCache>
            </c:strRef>
          </c:tx>
          <c:spPr>
            <a:solidFill>
              <a:schemeClr val="accent3"/>
            </a:solidFill>
            <a:ln>
              <a:noFill/>
            </a:ln>
            <a:effectLst/>
          </c:spPr>
          <c:invertIfNegative val="0"/>
          <c:dLbls>
            <c:dLbl>
              <c:idx val="0"/>
              <c:tx>
                <c:rich>
                  <a:bodyPr/>
                  <a:lstStyle/>
                  <a:p>
                    <a:r>
                      <a:rPr lang="en-US"/>
                      <a:t>7%</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2-1F90-4352-92FA-AD5AC5FAD44A}"/>
                </c:ext>
              </c:extLst>
            </c:dLbl>
            <c:dLbl>
              <c:idx val="1"/>
              <c:tx>
                <c:rich>
                  <a:bodyPr/>
                  <a:lstStyle/>
                  <a:p>
                    <a:r>
                      <a:rPr lang="en-US"/>
                      <a:t>0%</a:t>
                    </a:r>
                    <a:endParaRPr lang="en-US" dirty="0"/>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5-1F90-4352-92FA-AD5AC5FAD44A}"/>
                </c:ext>
              </c:extLst>
            </c:dLbl>
            <c:dLbl>
              <c:idx val="2"/>
              <c:tx>
                <c:rich>
                  <a:bodyPr/>
                  <a:lstStyle/>
                  <a:p>
                    <a:fld id="{A57D6F14-3FC3-4FF6-A0A7-F3C880C3D017}" type="VALUE">
                      <a:rPr lang="en-US" smtClean="0"/>
                      <a:pPr/>
                      <a:t>[VALUE]</a:t>
                    </a:fld>
                    <a:r>
                      <a:rPr lang="en-US"/>
                      <a:t>%</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8-1F90-4352-92FA-AD5AC5FAD44A}"/>
                </c:ext>
              </c:extLst>
            </c:dLbl>
            <c:dLbl>
              <c:idx val="3"/>
              <c:tx>
                <c:rich>
                  <a:bodyPr/>
                  <a:lstStyle/>
                  <a:p>
                    <a:fld id="{18F61363-0694-4CB1-878A-07D8DBAE8E98}" type="VALUE">
                      <a:rPr lang="en-US" smtClean="0"/>
                      <a:pPr/>
                      <a:t>[VALUE]</a:t>
                    </a:fld>
                    <a:r>
                      <a:rPr lang="en-US"/>
                      <a:t>%</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B-1F90-4352-92FA-AD5AC5FAD44A}"/>
                </c:ext>
              </c:extLst>
            </c:dLbl>
            <c:dLbl>
              <c:idx val="4"/>
              <c:tx>
                <c:rich>
                  <a:bodyPr/>
                  <a:lstStyle/>
                  <a:p>
                    <a:fld id="{4F82028E-72C6-4E13-8E3F-B9084F6D8FE4}" type="VALUE">
                      <a:rPr lang="en-US" smtClean="0"/>
                      <a:pPr/>
                      <a:t>[VALUE]</a:t>
                    </a:fld>
                    <a:r>
                      <a:rPr lang="en-US"/>
                      <a:t>%</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E-1F90-4352-92FA-AD5AC5FAD44A}"/>
                </c:ext>
              </c:extLst>
            </c:dLbl>
            <c:dLbl>
              <c:idx val="5"/>
              <c:tx>
                <c:rich>
                  <a:bodyPr/>
                  <a:lstStyle/>
                  <a:p>
                    <a:r>
                      <a:rPr lang="en-US"/>
                      <a:t>0%</a:t>
                    </a:r>
                    <a:endParaRPr lang="en-US" dirty="0"/>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11-1F90-4352-92FA-AD5AC5FAD44A}"/>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Social-Emotional</c:v>
                </c:pt>
                <c:pt idx="1">
                  <c:v>Physical</c:v>
                </c:pt>
                <c:pt idx="2">
                  <c:v>Language</c:v>
                </c:pt>
                <c:pt idx="3">
                  <c:v>Cognitive</c:v>
                </c:pt>
                <c:pt idx="4">
                  <c:v>Literacy</c:v>
                </c:pt>
                <c:pt idx="5">
                  <c:v>Mathematics</c:v>
                </c:pt>
              </c:strCache>
            </c:strRef>
          </c:cat>
          <c:val>
            <c:numRef>
              <c:f>Sheet1!$D$2:$D$7</c:f>
              <c:numCache>
                <c:formatCode>General</c:formatCode>
                <c:ptCount val="6"/>
                <c:pt idx="0">
                  <c:v>7</c:v>
                </c:pt>
                <c:pt idx="1">
                  <c:v>0</c:v>
                </c:pt>
                <c:pt idx="2">
                  <c:v>0</c:v>
                </c:pt>
                <c:pt idx="3">
                  <c:v>0</c:v>
                </c:pt>
                <c:pt idx="4">
                  <c:v>0</c:v>
                </c:pt>
                <c:pt idx="5">
                  <c:v>0.37</c:v>
                </c:pt>
              </c:numCache>
            </c:numRef>
          </c:val>
          <c:extLst>
            <c:ext xmlns:c16="http://schemas.microsoft.com/office/drawing/2014/chart" uri="{C3380CC4-5D6E-409C-BE32-E72D297353CC}">
              <c16:uniqueId val="{00000002-75D5-48A0-8EFC-FA84EC9076CE}"/>
            </c:ext>
          </c:extLst>
        </c:ser>
        <c:dLbls>
          <c:dLblPos val="outEnd"/>
          <c:showLegendKey val="0"/>
          <c:showVal val="1"/>
          <c:showCatName val="0"/>
          <c:showSerName val="0"/>
          <c:showPercent val="0"/>
          <c:showBubbleSize val="0"/>
        </c:dLbls>
        <c:gapWidth val="219"/>
        <c:overlap val="-27"/>
        <c:axId val="506997695"/>
        <c:axId val="506988127"/>
      </c:barChart>
      <c:catAx>
        <c:axId val="50699769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506988127"/>
        <c:crosses val="autoZero"/>
        <c:auto val="1"/>
        <c:lblAlgn val="ctr"/>
        <c:lblOffset val="100"/>
        <c:noMultiLvlLbl val="0"/>
      </c:catAx>
      <c:valAx>
        <c:axId val="506988127"/>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506997695"/>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Below</c:v>
                </c:pt>
              </c:strCache>
            </c:strRef>
          </c:tx>
          <c:spPr>
            <a:solidFill>
              <a:srgbClr val="C00000"/>
            </a:solidFill>
            <a:ln>
              <a:solidFill>
                <a:srgbClr val="C00000"/>
              </a:solidFill>
            </a:ln>
            <a:effectLst/>
          </c:spPr>
          <c:invertIfNegative val="0"/>
          <c:dLbls>
            <c:dLbl>
              <c:idx val="0"/>
              <c:tx>
                <c:rich>
                  <a:bodyPr/>
                  <a:lstStyle/>
                  <a:p>
                    <a:r>
                      <a:rPr lang="en-US" dirty="0"/>
                      <a:t>16%</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0-80C1-4066-9C8B-99DC73BDE129}"/>
                </c:ext>
              </c:extLst>
            </c:dLbl>
            <c:dLbl>
              <c:idx val="1"/>
              <c:tx>
                <c:rich>
                  <a:bodyPr/>
                  <a:lstStyle/>
                  <a:p>
                    <a:r>
                      <a:rPr lang="en-US"/>
                      <a:t>12%</a:t>
                    </a:r>
                    <a:endParaRPr lang="en-US" dirty="0"/>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1-E19F-4729-AEF0-B501437C2676}"/>
                </c:ext>
              </c:extLst>
            </c:dLbl>
            <c:dLbl>
              <c:idx val="2"/>
              <c:tx>
                <c:rich>
                  <a:bodyPr/>
                  <a:lstStyle/>
                  <a:p>
                    <a:fld id="{5E243155-FBCD-46A6-A227-F0767E599A78}" type="VALUE">
                      <a:rPr lang="en-US" smtClean="0"/>
                      <a:pPr/>
                      <a:t>[VALUE]</a:t>
                    </a:fld>
                    <a:r>
                      <a:rPr lang="en-US"/>
                      <a:t>%</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2-E19F-4729-AEF0-B501437C2676}"/>
                </c:ext>
              </c:extLst>
            </c:dLbl>
            <c:dLbl>
              <c:idx val="3"/>
              <c:tx>
                <c:rich>
                  <a:bodyPr/>
                  <a:lstStyle/>
                  <a:p>
                    <a:r>
                      <a:rPr lang="en-US" dirty="0"/>
                      <a:t>18%</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5-E19F-4729-AEF0-B501437C2676}"/>
                </c:ext>
              </c:extLst>
            </c:dLbl>
            <c:dLbl>
              <c:idx val="4"/>
              <c:tx>
                <c:rich>
                  <a:bodyPr/>
                  <a:lstStyle/>
                  <a:p>
                    <a:r>
                      <a:rPr lang="en-US"/>
                      <a:t>21%</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9-E19F-4729-AEF0-B501437C2676}"/>
                </c:ext>
              </c:extLst>
            </c:dLbl>
            <c:dLbl>
              <c:idx val="5"/>
              <c:tx>
                <c:rich>
                  <a:bodyPr/>
                  <a:lstStyle/>
                  <a:p>
                    <a:r>
                      <a:rPr lang="en-US"/>
                      <a:t>15%</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C-E19F-4729-AEF0-B501437C2676}"/>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Social-Emotional</c:v>
                </c:pt>
                <c:pt idx="1">
                  <c:v>Physical</c:v>
                </c:pt>
                <c:pt idx="2">
                  <c:v>Language</c:v>
                </c:pt>
                <c:pt idx="3">
                  <c:v>Cognitive</c:v>
                </c:pt>
                <c:pt idx="4">
                  <c:v>Literacy</c:v>
                </c:pt>
                <c:pt idx="5">
                  <c:v>Mathematics</c:v>
                </c:pt>
              </c:strCache>
            </c:strRef>
          </c:cat>
          <c:val>
            <c:numRef>
              <c:f>Sheet1!$B$2:$B$7</c:f>
              <c:numCache>
                <c:formatCode>General</c:formatCode>
                <c:ptCount val="6"/>
                <c:pt idx="0">
                  <c:v>18</c:v>
                </c:pt>
                <c:pt idx="1">
                  <c:v>12</c:v>
                </c:pt>
                <c:pt idx="2">
                  <c:v>23</c:v>
                </c:pt>
                <c:pt idx="3">
                  <c:v>18</c:v>
                </c:pt>
                <c:pt idx="4">
                  <c:v>21</c:v>
                </c:pt>
                <c:pt idx="5">
                  <c:v>15</c:v>
                </c:pt>
              </c:numCache>
            </c:numRef>
          </c:val>
          <c:extLst>
            <c:ext xmlns:c16="http://schemas.microsoft.com/office/drawing/2014/chart" uri="{C3380CC4-5D6E-409C-BE32-E72D297353CC}">
              <c16:uniqueId val="{00000000-75D5-48A0-8EFC-FA84EC9076CE}"/>
            </c:ext>
          </c:extLst>
        </c:ser>
        <c:ser>
          <c:idx val="1"/>
          <c:order val="1"/>
          <c:tx>
            <c:strRef>
              <c:f>Sheet1!$C$1</c:f>
              <c:strCache>
                <c:ptCount val="1"/>
                <c:pt idx="0">
                  <c:v>Meeting</c:v>
                </c:pt>
              </c:strCache>
            </c:strRef>
          </c:tx>
          <c:spPr>
            <a:solidFill>
              <a:srgbClr val="6982AB"/>
            </a:solidFill>
            <a:ln>
              <a:solidFill>
                <a:srgbClr val="6982AB"/>
              </a:solidFill>
            </a:ln>
            <a:effectLst/>
          </c:spPr>
          <c:invertIfNegative val="0"/>
          <c:dLbls>
            <c:dLbl>
              <c:idx val="0"/>
              <c:tx>
                <c:rich>
                  <a:bodyPr/>
                  <a:lstStyle/>
                  <a:p>
                    <a:r>
                      <a:rPr lang="en-US" dirty="0"/>
                      <a:t>73%</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1-80C1-4066-9C8B-99DC73BDE129}"/>
                </c:ext>
              </c:extLst>
            </c:dLbl>
            <c:dLbl>
              <c:idx val="1"/>
              <c:tx>
                <c:rich>
                  <a:bodyPr/>
                  <a:lstStyle/>
                  <a:p>
                    <a:fld id="{AB38BD1B-0A89-4C51-B3DE-B4F21EC4BDF8}" type="VALUE">
                      <a:rPr lang="en-US" smtClean="0"/>
                      <a:pPr/>
                      <a:t>[VALUE]</a:t>
                    </a:fld>
                    <a:r>
                      <a:rPr lang="en-US"/>
                      <a:t>%</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0-E19F-4729-AEF0-B501437C2676}"/>
                </c:ext>
              </c:extLst>
            </c:dLbl>
            <c:dLbl>
              <c:idx val="2"/>
              <c:tx>
                <c:rich>
                  <a:bodyPr/>
                  <a:lstStyle/>
                  <a:p>
                    <a:r>
                      <a:rPr lang="en-US"/>
                      <a:t>72%</a:t>
                    </a:r>
                    <a:endParaRPr lang="en-US" dirty="0"/>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3-E19F-4729-AEF0-B501437C2676}"/>
                </c:ext>
              </c:extLst>
            </c:dLbl>
            <c:dLbl>
              <c:idx val="3"/>
              <c:tx>
                <c:rich>
                  <a:bodyPr/>
                  <a:lstStyle/>
                  <a:p>
                    <a:r>
                      <a:rPr lang="en-US"/>
                      <a:t>77%</a:t>
                    </a:r>
                    <a:endParaRPr lang="en-US" dirty="0"/>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6-E19F-4729-AEF0-B501437C2676}"/>
                </c:ext>
              </c:extLst>
            </c:dLbl>
            <c:dLbl>
              <c:idx val="4"/>
              <c:tx>
                <c:rich>
                  <a:bodyPr/>
                  <a:lstStyle/>
                  <a:p>
                    <a:r>
                      <a:rPr lang="en-US"/>
                      <a:t>78%</a:t>
                    </a:r>
                    <a:endParaRPr lang="en-US" dirty="0"/>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8-E19F-4729-AEF0-B501437C2676}"/>
                </c:ext>
              </c:extLst>
            </c:dLbl>
            <c:dLbl>
              <c:idx val="5"/>
              <c:tx>
                <c:rich>
                  <a:bodyPr/>
                  <a:lstStyle/>
                  <a:p>
                    <a:r>
                      <a:rPr lang="en-US"/>
                      <a:t>82%</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B-E19F-4729-AEF0-B501437C2676}"/>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Social-Emotional</c:v>
                </c:pt>
                <c:pt idx="1">
                  <c:v>Physical</c:v>
                </c:pt>
                <c:pt idx="2">
                  <c:v>Language</c:v>
                </c:pt>
                <c:pt idx="3">
                  <c:v>Cognitive</c:v>
                </c:pt>
                <c:pt idx="4">
                  <c:v>Literacy</c:v>
                </c:pt>
                <c:pt idx="5">
                  <c:v>Mathematics</c:v>
                </c:pt>
              </c:strCache>
            </c:strRef>
          </c:cat>
          <c:val>
            <c:numRef>
              <c:f>Sheet1!$C$2:$C$7</c:f>
              <c:numCache>
                <c:formatCode>General</c:formatCode>
                <c:ptCount val="6"/>
                <c:pt idx="0">
                  <c:v>77</c:v>
                </c:pt>
                <c:pt idx="1">
                  <c:v>78</c:v>
                </c:pt>
                <c:pt idx="2">
                  <c:v>72</c:v>
                </c:pt>
                <c:pt idx="3">
                  <c:v>77</c:v>
                </c:pt>
                <c:pt idx="4">
                  <c:v>82</c:v>
                </c:pt>
                <c:pt idx="5">
                  <c:v>82</c:v>
                </c:pt>
              </c:numCache>
            </c:numRef>
          </c:val>
          <c:extLst>
            <c:ext xmlns:c16="http://schemas.microsoft.com/office/drawing/2014/chart" uri="{C3380CC4-5D6E-409C-BE32-E72D297353CC}">
              <c16:uniqueId val="{00000001-75D5-48A0-8EFC-FA84EC9076CE}"/>
            </c:ext>
          </c:extLst>
        </c:ser>
        <c:ser>
          <c:idx val="2"/>
          <c:order val="2"/>
          <c:tx>
            <c:strRef>
              <c:f>Sheet1!$D$1</c:f>
              <c:strCache>
                <c:ptCount val="1"/>
                <c:pt idx="0">
                  <c:v>Exceeding</c:v>
                </c:pt>
              </c:strCache>
            </c:strRef>
          </c:tx>
          <c:spPr>
            <a:solidFill>
              <a:schemeClr val="accent3"/>
            </a:solidFill>
            <a:ln>
              <a:noFill/>
            </a:ln>
            <a:effectLst/>
          </c:spPr>
          <c:invertIfNegative val="0"/>
          <c:dLbls>
            <c:dLbl>
              <c:idx val="0"/>
              <c:tx>
                <c:rich>
                  <a:bodyPr/>
                  <a:lstStyle/>
                  <a:p>
                    <a:r>
                      <a:rPr lang="en-US" dirty="0"/>
                      <a:t>11%</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2-80C1-4066-9C8B-99DC73BDE129}"/>
                </c:ext>
              </c:extLst>
            </c:dLbl>
            <c:dLbl>
              <c:idx val="1"/>
              <c:tx>
                <c:rich>
                  <a:bodyPr/>
                  <a:lstStyle/>
                  <a:p>
                    <a:r>
                      <a:rPr lang="en-US"/>
                      <a:t>10%</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E-E19F-4729-AEF0-B501437C2676}"/>
                </c:ext>
              </c:extLst>
            </c:dLbl>
            <c:dLbl>
              <c:idx val="2"/>
              <c:tx>
                <c:rich>
                  <a:bodyPr/>
                  <a:lstStyle/>
                  <a:p>
                    <a:r>
                      <a:rPr lang="en-US"/>
                      <a:t>5%</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4-E19F-4729-AEF0-B501437C2676}"/>
                </c:ext>
              </c:extLst>
            </c:dLbl>
            <c:dLbl>
              <c:idx val="3"/>
              <c:tx>
                <c:rich>
                  <a:bodyPr/>
                  <a:lstStyle/>
                  <a:p>
                    <a:r>
                      <a:rPr lang="en-US"/>
                      <a:t>5%</a:t>
                    </a:r>
                    <a:endParaRPr lang="en-US" dirty="0"/>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7-E19F-4729-AEF0-B501437C2676}"/>
                </c:ext>
              </c:extLst>
            </c:dLbl>
            <c:dLbl>
              <c:idx val="4"/>
              <c:tx>
                <c:rich>
                  <a:bodyPr/>
                  <a:lstStyle/>
                  <a:p>
                    <a:r>
                      <a:rPr lang="en-US"/>
                      <a:t>1%</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A-E19F-4729-AEF0-B501437C2676}"/>
                </c:ext>
              </c:extLst>
            </c:dLbl>
            <c:dLbl>
              <c:idx val="5"/>
              <c:tx>
                <c:rich>
                  <a:bodyPr/>
                  <a:lstStyle/>
                  <a:p>
                    <a:fld id="{CE8082B2-78DE-4961-8877-8B9F03C2A4E7}" type="VALUE">
                      <a:rPr lang="en-US" smtClean="0"/>
                      <a:pPr/>
                      <a:t>[VALUE]</a:t>
                    </a:fld>
                    <a:r>
                      <a:rPr lang="en-US"/>
                      <a:t>%</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D-E19F-4729-AEF0-B501437C2676}"/>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Social-Emotional</c:v>
                </c:pt>
                <c:pt idx="1">
                  <c:v>Physical</c:v>
                </c:pt>
                <c:pt idx="2">
                  <c:v>Language</c:v>
                </c:pt>
                <c:pt idx="3">
                  <c:v>Cognitive</c:v>
                </c:pt>
                <c:pt idx="4">
                  <c:v>Literacy</c:v>
                </c:pt>
                <c:pt idx="5">
                  <c:v>Mathematics</c:v>
                </c:pt>
              </c:strCache>
            </c:strRef>
          </c:cat>
          <c:val>
            <c:numRef>
              <c:f>Sheet1!$D$2:$D$7</c:f>
              <c:numCache>
                <c:formatCode>General</c:formatCode>
                <c:ptCount val="6"/>
                <c:pt idx="0">
                  <c:v>11</c:v>
                </c:pt>
                <c:pt idx="1">
                  <c:v>10</c:v>
                </c:pt>
                <c:pt idx="2">
                  <c:v>5</c:v>
                </c:pt>
                <c:pt idx="3">
                  <c:v>5</c:v>
                </c:pt>
                <c:pt idx="4">
                  <c:v>1</c:v>
                </c:pt>
                <c:pt idx="5">
                  <c:v>3</c:v>
                </c:pt>
              </c:numCache>
            </c:numRef>
          </c:val>
          <c:extLst>
            <c:ext xmlns:c16="http://schemas.microsoft.com/office/drawing/2014/chart" uri="{C3380CC4-5D6E-409C-BE32-E72D297353CC}">
              <c16:uniqueId val="{00000002-75D5-48A0-8EFC-FA84EC9076CE}"/>
            </c:ext>
          </c:extLst>
        </c:ser>
        <c:dLbls>
          <c:dLblPos val="outEnd"/>
          <c:showLegendKey val="0"/>
          <c:showVal val="1"/>
          <c:showCatName val="0"/>
          <c:showSerName val="0"/>
          <c:showPercent val="0"/>
          <c:showBubbleSize val="0"/>
        </c:dLbls>
        <c:gapWidth val="219"/>
        <c:overlap val="-27"/>
        <c:axId val="506997695"/>
        <c:axId val="506988127"/>
      </c:barChart>
      <c:catAx>
        <c:axId val="50699769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506988127"/>
        <c:crosses val="autoZero"/>
        <c:auto val="1"/>
        <c:lblAlgn val="ctr"/>
        <c:lblOffset val="100"/>
        <c:noMultiLvlLbl val="0"/>
      </c:catAx>
      <c:valAx>
        <c:axId val="506988127"/>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506997695"/>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64">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64">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charts/style3.xml><?xml version="1.0" encoding="utf-8"?>
<cs:chartStyle xmlns:cs="http://schemas.microsoft.com/office/drawing/2012/chartStyle" xmlns:a="http://schemas.openxmlformats.org/drawingml/2006/main" id="264">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charts/style4.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5.xml><?xml version="1.0" encoding="utf-8"?>
<cs:chartStyle xmlns:cs="http://schemas.microsoft.com/office/drawing/2012/chartStyle" xmlns:a="http://schemas.openxmlformats.org/drawingml/2006/main" id="264">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050EEAD-AB5F-480D-A07D-8A060BFCFE3C}" type="doc">
      <dgm:prSet loTypeId="urn:microsoft.com/office/officeart/2005/8/layout/vList2" loCatId="list" qsTypeId="urn:microsoft.com/office/officeart/2005/8/quickstyle/simple4" qsCatId="simple" csTypeId="urn:microsoft.com/office/officeart/2005/8/colors/colorful2" csCatId="colorful"/>
      <dgm:spPr/>
      <dgm:t>
        <a:bodyPr/>
        <a:lstStyle/>
        <a:p>
          <a:endParaRPr lang="en-US"/>
        </a:p>
      </dgm:t>
    </dgm:pt>
    <dgm:pt modelId="{CA8588CF-21BD-4383-AB6E-23B79F83AEBB}">
      <dgm:prSet/>
      <dgm:spPr/>
      <dgm:t>
        <a:bodyPr/>
        <a:lstStyle/>
        <a:p>
          <a:r>
            <a:rPr lang="en-US"/>
            <a:t>Creative Curriculum</a:t>
          </a:r>
        </a:p>
      </dgm:t>
    </dgm:pt>
    <dgm:pt modelId="{33798ABD-88CA-4654-BC1E-720147EA0EC7}" type="parTrans" cxnId="{E086AB63-2523-499C-AE4A-CD8914CF4BA0}">
      <dgm:prSet/>
      <dgm:spPr/>
      <dgm:t>
        <a:bodyPr/>
        <a:lstStyle/>
        <a:p>
          <a:endParaRPr lang="en-US"/>
        </a:p>
      </dgm:t>
    </dgm:pt>
    <dgm:pt modelId="{D33D89B9-1841-4585-9966-7D982D656043}" type="sibTrans" cxnId="{E086AB63-2523-499C-AE4A-CD8914CF4BA0}">
      <dgm:prSet/>
      <dgm:spPr/>
      <dgm:t>
        <a:bodyPr/>
        <a:lstStyle/>
        <a:p>
          <a:endParaRPr lang="en-US"/>
        </a:p>
      </dgm:t>
    </dgm:pt>
    <dgm:pt modelId="{D8165BB0-714A-4A4D-BC55-95ED18EEDECC}">
      <dgm:prSet/>
      <dgm:spPr/>
      <dgm:t>
        <a:bodyPr/>
        <a:lstStyle/>
        <a:p>
          <a:r>
            <a:rPr lang="en-US"/>
            <a:t>Conscious Discipline</a:t>
          </a:r>
        </a:p>
      </dgm:t>
    </dgm:pt>
    <dgm:pt modelId="{B702DFD0-1BC1-4A7B-A533-D684C1334F43}" type="parTrans" cxnId="{292BE02E-BCDA-4723-A8E1-4504197634D8}">
      <dgm:prSet/>
      <dgm:spPr/>
      <dgm:t>
        <a:bodyPr/>
        <a:lstStyle/>
        <a:p>
          <a:endParaRPr lang="en-US"/>
        </a:p>
      </dgm:t>
    </dgm:pt>
    <dgm:pt modelId="{296E23D1-FB41-424A-B33A-A3F608B5945F}" type="sibTrans" cxnId="{292BE02E-BCDA-4723-A8E1-4504197634D8}">
      <dgm:prSet/>
      <dgm:spPr/>
      <dgm:t>
        <a:bodyPr/>
        <a:lstStyle/>
        <a:p>
          <a:endParaRPr lang="en-US"/>
        </a:p>
      </dgm:t>
    </dgm:pt>
    <dgm:pt modelId="{166762B7-0DE1-48E9-9C5E-E37FC11BECED}">
      <dgm:prSet/>
      <dgm:spPr/>
      <dgm:t>
        <a:bodyPr/>
        <a:lstStyle/>
        <a:p>
          <a:r>
            <a:rPr lang="en-US"/>
            <a:t>Ready Rosie</a:t>
          </a:r>
        </a:p>
      </dgm:t>
    </dgm:pt>
    <dgm:pt modelId="{23A1FA8E-5269-487C-9894-97C1E6DF1E62}" type="parTrans" cxnId="{2812B831-4D4F-4C32-B6CF-B4C6FD0733C9}">
      <dgm:prSet/>
      <dgm:spPr/>
      <dgm:t>
        <a:bodyPr/>
        <a:lstStyle/>
        <a:p>
          <a:endParaRPr lang="en-US"/>
        </a:p>
      </dgm:t>
    </dgm:pt>
    <dgm:pt modelId="{E1FF7E37-A188-46F0-8ED9-4F60F269ABE8}" type="sibTrans" cxnId="{2812B831-4D4F-4C32-B6CF-B4C6FD0733C9}">
      <dgm:prSet/>
      <dgm:spPr/>
      <dgm:t>
        <a:bodyPr/>
        <a:lstStyle/>
        <a:p>
          <a:endParaRPr lang="en-US"/>
        </a:p>
      </dgm:t>
    </dgm:pt>
    <dgm:pt modelId="{059E9646-0F58-42FC-A88C-F7F15164FBC3}">
      <dgm:prSet/>
      <dgm:spPr/>
      <dgm:t>
        <a:bodyPr/>
        <a:lstStyle/>
        <a:p>
          <a:r>
            <a:rPr lang="en-US"/>
            <a:t>IMIL</a:t>
          </a:r>
        </a:p>
      </dgm:t>
    </dgm:pt>
    <dgm:pt modelId="{6D3B3292-30F5-4360-801C-A54DA0BEC6A8}" type="parTrans" cxnId="{5C9D6636-7AE4-451B-9A0B-5AB94DD104FD}">
      <dgm:prSet/>
      <dgm:spPr/>
      <dgm:t>
        <a:bodyPr/>
        <a:lstStyle/>
        <a:p>
          <a:endParaRPr lang="en-US"/>
        </a:p>
      </dgm:t>
    </dgm:pt>
    <dgm:pt modelId="{FA86AA20-8FE6-4893-A46D-2978471AC803}" type="sibTrans" cxnId="{5C9D6636-7AE4-451B-9A0B-5AB94DD104FD}">
      <dgm:prSet/>
      <dgm:spPr/>
      <dgm:t>
        <a:bodyPr/>
        <a:lstStyle/>
        <a:p>
          <a:endParaRPr lang="en-US"/>
        </a:p>
      </dgm:t>
    </dgm:pt>
    <dgm:pt modelId="{C2DE6D08-45A7-4B6A-87D3-9BA290B85747}" type="pres">
      <dgm:prSet presAssocID="{8050EEAD-AB5F-480D-A07D-8A060BFCFE3C}" presName="linear" presStyleCnt="0">
        <dgm:presLayoutVars>
          <dgm:animLvl val="lvl"/>
          <dgm:resizeHandles val="exact"/>
        </dgm:presLayoutVars>
      </dgm:prSet>
      <dgm:spPr/>
    </dgm:pt>
    <dgm:pt modelId="{39C0BA0B-6488-467B-B8D5-A0460460246A}" type="pres">
      <dgm:prSet presAssocID="{CA8588CF-21BD-4383-AB6E-23B79F83AEBB}" presName="parentText" presStyleLbl="node1" presStyleIdx="0" presStyleCnt="4">
        <dgm:presLayoutVars>
          <dgm:chMax val="0"/>
          <dgm:bulletEnabled val="1"/>
        </dgm:presLayoutVars>
      </dgm:prSet>
      <dgm:spPr/>
    </dgm:pt>
    <dgm:pt modelId="{F04C2B69-EB52-4F6A-BE30-F07DD68F6332}" type="pres">
      <dgm:prSet presAssocID="{D33D89B9-1841-4585-9966-7D982D656043}" presName="spacer" presStyleCnt="0"/>
      <dgm:spPr/>
    </dgm:pt>
    <dgm:pt modelId="{9BFBA9D6-D8E1-411F-9EFB-8EE9ABD655F4}" type="pres">
      <dgm:prSet presAssocID="{D8165BB0-714A-4A4D-BC55-95ED18EEDECC}" presName="parentText" presStyleLbl="node1" presStyleIdx="1" presStyleCnt="4">
        <dgm:presLayoutVars>
          <dgm:chMax val="0"/>
          <dgm:bulletEnabled val="1"/>
        </dgm:presLayoutVars>
      </dgm:prSet>
      <dgm:spPr/>
    </dgm:pt>
    <dgm:pt modelId="{6FCD4520-345E-4430-AA35-24E0C97F1FA7}" type="pres">
      <dgm:prSet presAssocID="{296E23D1-FB41-424A-B33A-A3F608B5945F}" presName="spacer" presStyleCnt="0"/>
      <dgm:spPr/>
    </dgm:pt>
    <dgm:pt modelId="{4D5D5768-F413-4541-A331-4746EF916B17}" type="pres">
      <dgm:prSet presAssocID="{166762B7-0DE1-48E9-9C5E-E37FC11BECED}" presName="parentText" presStyleLbl="node1" presStyleIdx="2" presStyleCnt="4">
        <dgm:presLayoutVars>
          <dgm:chMax val="0"/>
          <dgm:bulletEnabled val="1"/>
        </dgm:presLayoutVars>
      </dgm:prSet>
      <dgm:spPr/>
    </dgm:pt>
    <dgm:pt modelId="{E563C4EB-956E-4E18-83CC-840B45CAC1CC}" type="pres">
      <dgm:prSet presAssocID="{E1FF7E37-A188-46F0-8ED9-4F60F269ABE8}" presName="spacer" presStyleCnt="0"/>
      <dgm:spPr/>
    </dgm:pt>
    <dgm:pt modelId="{BA97ACA1-8782-449B-BAC6-15570453D1E4}" type="pres">
      <dgm:prSet presAssocID="{059E9646-0F58-42FC-A88C-F7F15164FBC3}" presName="parentText" presStyleLbl="node1" presStyleIdx="3" presStyleCnt="4">
        <dgm:presLayoutVars>
          <dgm:chMax val="0"/>
          <dgm:bulletEnabled val="1"/>
        </dgm:presLayoutVars>
      </dgm:prSet>
      <dgm:spPr/>
    </dgm:pt>
  </dgm:ptLst>
  <dgm:cxnLst>
    <dgm:cxn modelId="{292BE02E-BCDA-4723-A8E1-4504197634D8}" srcId="{8050EEAD-AB5F-480D-A07D-8A060BFCFE3C}" destId="{D8165BB0-714A-4A4D-BC55-95ED18EEDECC}" srcOrd="1" destOrd="0" parTransId="{B702DFD0-1BC1-4A7B-A533-D684C1334F43}" sibTransId="{296E23D1-FB41-424A-B33A-A3F608B5945F}"/>
    <dgm:cxn modelId="{2812B831-4D4F-4C32-B6CF-B4C6FD0733C9}" srcId="{8050EEAD-AB5F-480D-A07D-8A060BFCFE3C}" destId="{166762B7-0DE1-48E9-9C5E-E37FC11BECED}" srcOrd="2" destOrd="0" parTransId="{23A1FA8E-5269-487C-9894-97C1E6DF1E62}" sibTransId="{E1FF7E37-A188-46F0-8ED9-4F60F269ABE8}"/>
    <dgm:cxn modelId="{5C9D6636-7AE4-451B-9A0B-5AB94DD104FD}" srcId="{8050EEAD-AB5F-480D-A07D-8A060BFCFE3C}" destId="{059E9646-0F58-42FC-A88C-F7F15164FBC3}" srcOrd="3" destOrd="0" parTransId="{6D3B3292-30F5-4360-801C-A54DA0BEC6A8}" sibTransId="{FA86AA20-8FE6-4893-A46D-2978471AC803}"/>
    <dgm:cxn modelId="{C3937763-6FA8-4606-AC6C-AC842D0D55C6}" type="presOf" srcId="{166762B7-0DE1-48E9-9C5E-E37FC11BECED}" destId="{4D5D5768-F413-4541-A331-4746EF916B17}" srcOrd="0" destOrd="0" presId="urn:microsoft.com/office/officeart/2005/8/layout/vList2"/>
    <dgm:cxn modelId="{E086AB63-2523-499C-AE4A-CD8914CF4BA0}" srcId="{8050EEAD-AB5F-480D-A07D-8A060BFCFE3C}" destId="{CA8588CF-21BD-4383-AB6E-23B79F83AEBB}" srcOrd="0" destOrd="0" parTransId="{33798ABD-88CA-4654-BC1E-720147EA0EC7}" sibTransId="{D33D89B9-1841-4585-9966-7D982D656043}"/>
    <dgm:cxn modelId="{FAAAF04D-F9CB-41C1-B2A8-BD88E87C5DED}" type="presOf" srcId="{059E9646-0F58-42FC-A88C-F7F15164FBC3}" destId="{BA97ACA1-8782-449B-BAC6-15570453D1E4}" srcOrd="0" destOrd="0" presId="urn:microsoft.com/office/officeart/2005/8/layout/vList2"/>
    <dgm:cxn modelId="{88BB8398-767C-4B30-A8CA-D97871DBE4F4}" type="presOf" srcId="{8050EEAD-AB5F-480D-A07D-8A060BFCFE3C}" destId="{C2DE6D08-45A7-4B6A-87D3-9BA290B85747}" srcOrd="0" destOrd="0" presId="urn:microsoft.com/office/officeart/2005/8/layout/vList2"/>
    <dgm:cxn modelId="{8312B19F-87EE-4B33-AEA1-38E1A4D20C5E}" type="presOf" srcId="{D8165BB0-714A-4A4D-BC55-95ED18EEDECC}" destId="{9BFBA9D6-D8E1-411F-9EFB-8EE9ABD655F4}" srcOrd="0" destOrd="0" presId="urn:microsoft.com/office/officeart/2005/8/layout/vList2"/>
    <dgm:cxn modelId="{AF79ADAC-821D-478B-8DAE-DF9F6A1046E9}" type="presOf" srcId="{CA8588CF-21BD-4383-AB6E-23B79F83AEBB}" destId="{39C0BA0B-6488-467B-B8D5-A0460460246A}" srcOrd="0" destOrd="0" presId="urn:microsoft.com/office/officeart/2005/8/layout/vList2"/>
    <dgm:cxn modelId="{69B79A87-E07F-458D-8484-EF6D8067DEDD}" type="presParOf" srcId="{C2DE6D08-45A7-4B6A-87D3-9BA290B85747}" destId="{39C0BA0B-6488-467B-B8D5-A0460460246A}" srcOrd="0" destOrd="0" presId="urn:microsoft.com/office/officeart/2005/8/layout/vList2"/>
    <dgm:cxn modelId="{BC021228-C22C-425B-B88A-66A476BF1D1D}" type="presParOf" srcId="{C2DE6D08-45A7-4B6A-87D3-9BA290B85747}" destId="{F04C2B69-EB52-4F6A-BE30-F07DD68F6332}" srcOrd="1" destOrd="0" presId="urn:microsoft.com/office/officeart/2005/8/layout/vList2"/>
    <dgm:cxn modelId="{8117AB3E-4B30-4017-8734-30DA35890183}" type="presParOf" srcId="{C2DE6D08-45A7-4B6A-87D3-9BA290B85747}" destId="{9BFBA9D6-D8E1-411F-9EFB-8EE9ABD655F4}" srcOrd="2" destOrd="0" presId="urn:microsoft.com/office/officeart/2005/8/layout/vList2"/>
    <dgm:cxn modelId="{88D42B72-BD52-4E06-B123-3FD57AF5133E}" type="presParOf" srcId="{C2DE6D08-45A7-4B6A-87D3-9BA290B85747}" destId="{6FCD4520-345E-4430-AA35-24E0C97F1FA7}" srcOrd="3" destOrd="0" presId="urn:microsoft.com/office/officeart/2005/8/layout/vList2"/>
    <dgm:cxn modelId="{5D816099-6753-4A0B-981D-8105D838E20A}" type="presParOf" srcId="{C2DE6D08-45A7-4B6A-87D3-9BA290B85747}" destId="{4D5D5768-F413-4541-A331-4746EF916B17}" srcOrd="4" destOrd="0" presId="urn:microsoft.com/office/officeart/2005/8/layout/vList2"/>
    <dgm:cxn modelId="{4ECDAB1D-C4D5-4FF7-8B5B-06EC450C14F7}" type="presParOf" srcId="{C2DE6D08-45A7-4B6A-87D3-9BA290B85747}" destId="{E563C4EB-956E-4E18-83CC-840B45CAC1CC}" srcOrd="5" destOrd="0" presId="urn:microsoft.com/office/officeart/2005/8/layout/vList2"/>
    <dgm:cxn modelId="{A04BFF6F-CBC9-4BD2-A9DB-28BA5EEFD159}" type="presParOf" srcId="{C2DE6D08-45A7-4B6A-87D3-9BA290B85747}" destId="{BA97ACA1-8782-449B-BAC6-15570453D1E4}"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9C0BA0B-6488-467B-B8D5-A0460460246A}">
      <dsp:nvSpPr>
        <dsp:cNvPr id="0" name=""/>
        <dsp:cNvSpPr/>
      </dsp:nvSpPr>
      <dsp:spPr>
        <a:xfrm>
          <a:off x="0" y="36030"/>
          <a:ext cx="6628804" cy="1123199"/>
        </a:xfrm>
        <a:prstGeom prst="roundRect">
          <a:avLst/>
        </a:prstGeom>
        <a:gradFill rotWithShape="0">
          <a:gsLst>
            <a:gs pos="0">
              <a:schemeClr val="accent2">
                <a:hueOff val="0"/>
                <a:satOff val="0"/>
                <a:lumOff val="0"/>
                <a:alphaOff val="0"/>
                <a:tint val="96000"/>
                <a:lumMod val="100000"/>
              </a:schemeClr>
            </a:gs>
            <a:gs pos="78000">
              <a:schemeClr val="accent2">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82880" tIns="182880" rIns="182880" bIns="182880" numCol="1" spcCol="1270" anchor="ctr" anchorCtr="0">
          <a:noAutofit/>
        </a:bodyPr>
        <a:lstStyle/>
        <a:p>
          <a:pPr marL="0" lvl="0" indent="0" algn="l" defTabSz="2133600">
            <a:lnSpc>
              <a:spcPct val="90000"/>
            </a:lnSpc>
            <a:spcBef>
              <a:spcPct val="0"/>
            </a:spcBef>
            <a:spcAft>
              <a:spcPct val="35000"/>
            </a:spcAft>
            <a:buNone/>
          </a:pPr>
          <a:r>
            <a:rPr lang="en-US" sz="4800" kern="1200"/>
            <a:t>Creative Curriculum</a:t>
          </a:r>
        </a:p>
      </dsp:txBody>
      <dsp:txXfrm>
        <a:off x="54830" y="90860"/>
        <a:ext cx="6519144" cy="1013539"/>
      </dsp:txXfrm>
    </dsp:sp>
    <dsp:sp modelId="{9BFBA9D6-D8E1-411F-9EFB-8EE9ABD655F4}">
      <dsp:nvSpPr>
        <dsp:cNvPr id="0" name=""/>
        <dsp:cNvSpPr/>
      </dsp:nvSpPr>
      <dsp:spPr>
        <a:xfrm>
          <a:off x="0" y="1297470"/>
          <a:ext cx="6628804" cy="1123199"/>
        </a:xfrm>
        <a:prstGeom prst="roundRect">
          <a:avLst/>
        </a:prstGeom>
        <a:gradFill rotWithShape="0">
          <a:gsLst>
            <a:gs pos="0">
              <a:schemeClr val="accent2">
                <a:hueOff val="1560506"/>
                <a:satOff val="-1946"/>
                <a:lumOff val="458"/>
                <a:alphaOff val="0"/>
                <a:tint val="96000"/>
                <a:lumMod val="100000"/>
              </a:schemeClr>
            </a:gs>
            <a:gs pos="78000">
              <a:schemeClr val="accent2">
                <a:hueOff val="1560506"/>
                <a:satOff val="-1946"/>
                <a:lumOff val="458"/>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82880" tIns="182880" rIns="182880" bIns="182880" numCol="1" spcCol="1270" anchor="ctr" anchorCtr="0">
          <a:noAutofit/>
        </a:bodyPr>
        <a:lstStyle/>
        <a:p>
          <a:pPr marL="0" lvl="0" indent="0" algn="l" defTabSz="2133600">
            <a:lnSpc>
              <a:spcPct val="90000"/>
            </a:lnSpc>
            <a:spcBef>
              <a:spcPct val="0"/>
            </a:spcBef>
            <a:spcAft>
              <a:spcPct val="35000"/>
            </a:spcAft>
            <a:buNone/>
          </a:pPr>
          <a:r>
            <a:rPr lang="en-US" sz="4800" kern="1200"/>
            <a:t>Conscious Discipline</a:t>
          </a:r>
        </a:p>
      </dsp:txBody>
      <dsp:txXfrm>
        <a:off x="54830" y="1352300"/>
        <a:ext cx="6519144" cy="1013539"/>
      </dsp:txXfrm>
    </dsp:sp>
    <dsp:sp modelId="{4D5D5768-F413-4541-A331-4746EF916B17}">
      <dsp:nvSpPr>
        <dsp:cNvPr id="0" name=""/>
        <dsp:cNvSpPr/>
      </dsp:nvSpPr>
      <dsp:spPr>
        <a:xfrm>
          <a:off x="0" y="2558910"/>
          <a:ext cx="6628804" cy="1123199"/>
        </a:xfrm>
        <a:prstGeom prst="roundRect">
          <a:avLst/>
        </a:prstGeom>
        <a:gradFill rotWithShape="0">
          <a:gsLst>
            <a:gs pos="0">
              <a:schemeClr val="accent2">
                <a:hueOff val="3121013"/>
                <a:satOff val="-3893"/>
                <a:lumOff val="915"/>
                <a:alphaOff val="0"/>
                <a:tint val="96000"/>
                <a:lumMod val="100000"/>
              </a:schemeClr>
            </a:gs>
            <a:gs pos="78000">
              <a:schemeClr val="accent2">
                <a:hueOff val="3121013"/>
                <a:satOff val="-3893"/>
                <a:lumOff val="915"/>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82880" tIns="182880" rIns="182880" bIns="182880" numCol="1" spcCol="1270" anchor="ctr" anchorCtr="0">
          <a:noAutofit/>
        </a:bodyPr>
        <a:lstStyle/>
        <a:p>
          <a:pPr marL="0" lvl="0" indent="0" algn="l" defTabSz="2133600">
            <a:lnSpc>
              <a:spcPct val="90000"/>
            </a:lnSpc>
            <a:spcBef>
              <a:spcPct val="0"/>
            </a:spcBef>
            <a:spcAft>
              <a:spcPct val="35000"/>
            </a:spcAft>
            <a:buNone/>
          </a:pPr>
          <a:r>
            <a:rPr lang="en-US" sz="4800" kern="1200"/>
            <a:t>Ready Rosie</a:t>
          </a:r>
        </a:p>
      </dsp:txBody>
      <dsp:txXfrm>
        <a:off x="54830" y="2613740"/>
        <a:ext cx="6519144" cy="1013539"/>
      </dsp:txXfrm>
    </dsp:sp>
    <dsp:sp modelId="{BA97ACA1-8782-449B-BAC6-15570453D1E4}">
      <dsp:nvSpPr>
        <dsp:cNvPr id="0" name=""/>
        <dsp:cNvSpPr/>
      </dsp:nvSpPr>
      <dsp:spPr>
        <a:xfrm>
          <a:off x="0" y="3820350"/>
          <a:ext cx="6628804" cy="1123199"/>
        </a:xfrm>
        <a:prstGeom prst="roundRect">
          <a:avLst/>
        </a:prstGeom>
        <a:gradFill rotWithShape="0">
          <a:gsLst>
            <a:gs pos="0">
              <a:schemeClr val="accent2">
                <a:hueOff val="4681519"/>
                <a:satOff val="-5839"/>
                <a:lumOff val="1373"/>
                <a:alphaOff val="0"/>
                <a:tint val="96000"/>
                <a:lumMod val="100000"/>
              </a:schemeClr>
            </a:gs>
            <a:gs pos="78000">
              <a:schemeClr val="accent2">
                <a:hueOff val="4681519"/>
                <a:satOff val="-5839"/>
                <a:lumOff val="1373"/>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82880" tIns="182880" rIns="182880" bIns="182880" numCol="1" spcCol="1270" anchor="ctr" anchorCtr="0">
          <a:noAutofit/>
        </a:bodyPr>
        <a:lstStyle/>
        <a:p>
          <a:pPr marL="0" lvl="0" indent="0" algn="l" defTabSz="2133600">
            <a:lnSpc>
              <a:spcPct val="90000"/>
            </a:lnSpc>
            <a:spcBef>
              <a:spcPct val="0"/>
            </a:spcBef>
            <a:spcAft>
              <a:spcPct val="35000"/>
            </a:spcAft>
            <a:buNone/>
          </a:pPr>
          <a:r>
            <a:rPr lang="en-US" sz="4800" kern="1200"/>
            <a:t>IMIL</a:t>
          </a:r>
        </a:p>
      </dsp:txBody>
      <dsp:txXfrm>
        <a:off x="54830" y="3875180"/>
        <a:ext cx="6519144" cy="1013539"/>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drawing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image" Target="../media/image3.png"/></Relationships>
</file>

<file path=ppt/drawings/drawing1.xml><?xml version="1.0" encoding="utf-8"?>
<c:userShapes xmlns:c="http://schemas.openxmlformats.org/drawingml/2006/chart">
  <cdr:relSizeAnchor xmlns:cdr="http://schemas.openxmlformats.org/drawingml/2006/chartDrawing">
    <cdr:from>
      <cdr:x>0.80612</cdr:x>
      <cdr:y>0.09427</cdr:y>
    </cdr:from>
    <cdr:to>
      <cdr:x>0.83105</cdr:x>
      <cdr:y>0.13844</cdr:y>
    </cdr:to>
    <cdr:sp macro="" textlink="">
      <cdr:nvSpPr>
        <cdr:cNvPr id="4" name="Rectangle 3">
          <a:extLst xmlns:a="http://schemas.openxmlformats.org/drawingml/2006/main">
            <a:ext uri="{FF2B5EF4-FFF2-40B4-BE49-F238E27FC236}">
              <a16:creationId xmlns:a16="http://schemas.microsoft.com/office/drawing/2014/main" id="{660A3716-53AC-4586-9191-9D3C3F79871B}"/>
            </a:ext>
          </a:extLst>
        </cdr:cNvPr>
        <cdr:cNvSpPr/>
      </cdr:nvSpPr>
      <cdr:spPr>
        <a:xfrm xmlns:a="http://schemas.openxmlformats.org/drawingml/2006/main" flipH="1">
          <a:off x="7561811" y="510160"/>
          <a:ext cx="233863" cy="239049"/>
        </a:xfrm>
        <a:prstGeom xmlns:a="http://schemas.openxmlformats.org/drawingml/2006/main" prst="rect">
          <a:avLst/>
        </a:prstGeom>
        <a:solidFill xmlns:a="http://schemas.openxmlformats.org/drawingml/2006/main">
          <a:schemeClr val="accent3"/>
        </a:solidFill>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en-US" dirty="0"/>
        </a:p>
      </cdr:txBody>
    </cdr:sp>
  </cdr:relSizeAnchor>
  <cdr:relSizeAnchor xmlns:cdr="http://schemas.openxmlformats.org/drawingml/2006/chartDrawing">
    <cdr:from>
      <cdr:x>0.81166</cdr:x>
      <cdr:y>0.35851</cdr:y>
    </cdr:from>
    <cdr:to>
      <cdr:x>0.83742</cdr:x>
      <cdr:y>0.4082</cdr:y>
    </cdr:to>
    <cdr:sp macro="" textlink="">
      <cdr:nvSpPr>
        <cdr:cNvPr id="5" name="Rectangle 4">
          <a:extLst xmlns:a="http://schemas.openxmlformats.org/drawingml/2006/main">
            <a:ext uri="{FF2B5EF4-FFF2-40B4-BE49-F238E27FC236}">
              <a16:creationId xmlns:a16="http://schemas.microsoft.com/office/drawing/2014/main" id="{1DEEE639-28E3-467A-8ACA-356717C01414}"/>
            </a:ext>
          </a:extLst>
        </cdr:cNvPr>
        <cdr:cNvSpPr/>
      </cdr:nvSpPr>
      <cdr:spPr>
        <a:xfrm xmlns:a="http://schemas.openxmlformats.org/drawingml/2006/main">
          <a:off x="7613764" y="1940202"/>
          <a:ext cx="241643" cy="268912"/>
        </a:xfrm>
        <a:prstGeom xmlns:a="http://schemas.openxmlformats.org/drawingml/2006/main" prst="rect">
          <a:avLst/>
        </a:prstGeom>
        <a:solidFill xmlns:a="http://schemas.openxmlformats.org/drawingml/2006/main">
          <a:srgbClr val="C00000"/>
        </a:solidFill>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en-US"/>
        </a:p>
      </cdr:txBody>
    </cdr:sp>
  </cdr:relSizeAnchor>
  <cdr:relSizeAnchor xmlns:cdr="http://schemas.openxmlformats.org/drawingml/2006/chartDrawing">
    <cdr:from>
      <cdr:x>0.84658</cdr:x>
      <cdr:y>0.0719</cdr:y>
    </cdr:from>
    <cdr:to>
      <cdr:x>0.99533</cdr:x>
      <cdr:y>0.17098</cdr:y>
    </cdr:to>
    <cdr:sp macro="" textlink="">
      <cdr:nvSpPr>
        <cdr:cNvPr id="6" name="TextBox 5">
          <a:extLst xmlns:a="http://schemas.openxmlformats.org/drawingml/2006/main">
            <a:ext uri="{FF2B5EF4-FFF2-40B4-BE49-F238E27FC236}">
              <a16:creationId xmlns:a16="http://schemas.microsoft.com/office/drawing/2014/main" id="{D44DE89B-5047-4B4F-85CF-E212521E355B}"/>
            </a:ext>
          </a:extLst>
        </cdr:cNvPr>
        <cdr:cNvSpPr txBox="1"/>
      </cdr:nvSpPr>
      <cdr:spPr>
        <a:xfrm xmlns:a="http://schemas.openxmlformats.org/drawingml/2006/main">
          <a:off x="7364825" y="270494"/>
          <a:ext cx="1294045" cy="372767"/>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2000" dirty="0"/>
            <a:t>English</a:t>
          </a:r>
          <a:r>
            <a:rPr lang="en-US" dirty="0"/>
            <a:t> </a:t>
          </a:r>
          <a:endParaRPr lang="en-US" sz="1100" dirty="0"/>
        </a:p>
      </cdr:txBody>
    </cdr:sp>
  </cdr:relSizeAnchor>
  <cdr:relSizeAnchor xmlns:cdr="http://schemas.openxmlformats.org/drawingml/2006/chartDrawing">
    <cdr:from>
      <cdr:x>0.85125</cdr:x>
      <cdr:y>0.22383</cdr:y>
    </cdr:from>
    <cdr:to>
      <cdr:x>1</cdr:x>
      <cdr:y>0.31664</cdr:y>
    </cdr:to>
    <cdr:sp macro="" textlink="">
      <cdr:nvSpPr>
        <cdr:cNvPr id="7" name="TextBox 1">
          <a:extLst xmlns:a="http://schemas.openxmlformats.org/drawingml/2006/main">
            <a:ext uri="{FF2B5EF4-FFF2-40B4-BE49-F238E27FC236}">
              <a16:creationId xmlns:a16="http://schemas.microsoft.com/office/drawing/2014/main" id="{BBE5ABA9-B544-40A8-8287-5D3163B0CA94}"/>
            </a:ext>
          </a:extLst>
        </cdr:cNvPr>
        <cdr:cNvSpPr txBox="1"/>
      </cdr:nvSpPr>
      <cdr:spPr>
        <a:xfrm xmlns:a="http://schemas.openxmlformats.org/drawingml/2006/main">
          <a:off x="7405420" y="842091"/>
          <a:ext cx="1294045" cy="349183"/>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2000" dirty="0"/>
            <a:t>Spanish</a:t>
          </a:r>
          <a:endParaRPr lang="en-US" sz="1100" dirty="0"/>
        </a:p>
      </cdr:txBody>
    </cdr:sp>
  </cdr:relSizeAnchor>
  <cdr:relSizeAnchor xmlns:cdr="http://schemas.openxmlformats.org/drawingml/2006/chartDrawing">
    <cdr:from>
      <cdr:x>0.29332</cdr:x>
      <cdr:y>0.38968</cdr:y>
    </cdr:from>
    <cdr:to>
      <cdr:x>0.32987</cdr:x>
      <cdr:y>0.42004</cdr:y>
    </cdr:to>
    <cdr:cxnSp macro="">
      <cdr:nvCxnSpPr>
        <cdr:cNvPr id="9" name="Straight Connector 8">
          <a:extLst xmlns:a="http://schemas.openxmlformats.org/drawingml/2006/main">
            <a:ext uri="{FF2B5EF4-FFF2-40B4-BE49-F238E27FC236}">
              <a16:creationId xmlns:a16="http://schemas.microsoft.com/office/drawing/2014/main" id="{75AFC55F-4E53-4474-9A08-2C1A1AD528CD}"/>
            </a:ext>
          </a:extLst>
        </cdr:cNvPr>
        <cdr:cNvCxnSpPr/>
      </cdr:nvCxnSpPr>
      <cdr:spPr>
        <a:xfrm xmlns:a="http://schemas.openxmlformats.org/drawingml/2006/main" flipH="1" flipV="1">
          <a:off x="2551707" y="1466038"/>
          <a:ext cx="317965" cy="114220"/>
        </a:xfrm>
        <a:prstGeom xmlns:a="http://schemas.openxmlformats.org/drawingml/2006/main" prst="line">
          <a:avLst/>
        </a:prstGeom>
      </cdr:spPr>
      <cdr:style>
        <a:lnRef xmlns:a="http://schemas.openxmlformats.org/drawingml/2006/main" idx="1">
          <a:schemeClr val="dk1"/>
        </a:lnRef>
        <a:fillRef xmlns:a="http://schemas.openxmlformats.org/drawingml/2006/main" idx="0">
          <a:schemeClr val="dk1"/>
        </a:fillRef>
        <a:effectRef xmlns:a="http://schemas.openxmlformats.org/drawingml/2006/main" idx="0">
          <a:schemeClr val="dk1"/>
        </a:effectRef>
        <a:fontRef xmlns:a="http://schemas.openxmlformats.org/drawingml/2006/main" idx="minor">
          <a:schemeClr val="tx1"/>
        </a:fontRef>
      </cdr:style>
    </cdr:cxnSp>
  </cdr:relSizeAnchor>
  <cdr:relSizeAnchor xmlns:cdr="http://schemas.openxmlformats.org/drawingml/2006/chartDrawing">
    <cdr:from>
      <cdr:x>0.80648</cdr:x>
      <cdr:y>0.09372</cdr:y>
    </cdr:from>
    <cdr:to>
      <cdr:x>0.83313</cdr:x>
      <cdr:y>0.14104</cdr:y>
    </cdr:to>
    <cdr:pic>
      <cdr:nvPicPr>
        <cdr:cNvPr id="2" name="chart">
          <a:extLst xmlns:a="http://schemas.openxmlformats.org/drawingml/2006/main">
            <a:ext uri="{FF2B5EF4-FFF2-40B4-BE49-F238E27FC236}">
              <a16:creationId xmlns:a16="http://schemas.microsoft.com/office/drawing/2014/main" id="{1F088AA9-2A4B-4F28-BD70-A37DCABFF9FB}"/>
            </a:ext>
          </a:extLst>
        </cdr:cNvPr>
        <cdr:cNvPicPr>
          <a:picLocks xmlns:a="http://schemas.openxmlformats.org/drawingml/2006/main" noChangeAspect="1"/>
        </cdr:cNvPicPr>
      </cdr:nvPicPr>
      <cdr:blipFill>
        <a:blip xmlns:a="http://schemas.openxmlformats.org/drawingml/2006/main" xmlns:r="http://schemas.openxmlformats.org/officeDocument/2006/relationships" r:embed="rId1"/>
        <a:stretch xmlns:a="http://schemas.openxmlformats.org/drawingml/2006/main">
          <a:fillRect/>
        </a:stretch>
      </cdr:blipFill>
      <cdr:spPr>
        <a:xfrm xmlns:a="http://schemas.openxmlformats.org/drawingml/2006/main">
          <a:off x="7565215" y="507193"/>
          <a:ext cx="249991" cy="256086"/>
        </a:xfrm>
        <a:prstGeom xmlns:a="http://schemas.openxmlformats.org/drawingml/2006/main" prst="rect">
          <a:avLst/>
        </a:prstGeom>
      </cdr:spPr>
    </cdr:pic>
  </cdr:relSizeAnchor>
  <cdr:relSizeAnchor xmlns:cdr="http://schemas.openxmlformats.org/drawingml/2006/chartDrawing">
    <cdr:from>
      <cdr:x>0.80679</cdr:x>
      <cdr:y>0.23615</cdr:y>
    </cdr:from>
    <cdr:to>
      <cdr:x>0.83474</cdr:x>
      <cdr:y>0.28909</cdr:y>
    </cdr:to>
    <cdr:pic>
      <cdr:nvPicPr>
        <cdr:cNvPr id="3" name="chart">
          <a:extLst xmlns:a="http://schemas.openxmlformats.org/drawingml/2006/main">
            <a:ext uri="{FF2B5EF4-FFF2-40B4-BE49-F238E27FC236}">
              <a16:creationId xmlns:a16="http://schemas.microsoft.com/office/drawing/2014/main" id="{7D175664-A9AB-4162-8AEC-C91CFAA2CC4C}"/>
            </a:ext>
          </a:extLst>
        </cdr:cNvPr>
        <cdr:cNvPicPr>
          <a:picLocks xmlns:a="http://schemas.openxmlformats.org/drawingml/2006/main" noChangeAspect="1"/>
        </cdr:cNvPicPr>
      </cdr:nvPicPr>
      <cdr:blipFill>
        <a:blip xmlns:a="http://schemas.openxmlformats.org/drawingml/2006/main" xmlns:r="http://schemas.openxmlformats.org/officeDocument/2006/relationships" r:embed="rId2"/>
        <a:stretch xmlns:a="http://schemas.openxmlformats.org/drawingml/2006/main">
          <a:fillRect/>
        </a:stretch>
      </cdr:blipFill>
      <cdr:spPr>
        <a:xfrm xmlns:a="http://schemas.openxmlformats.org/drawingml/2006/main">
          <a:off x="7568156" y="1277981"/>
          <a:ext cx="262186" cy="286500"/>
        </a:xfrm>
        <a:prstGeom xmlns:a="http://schemas.openxmlformats.org/drawingml/2006/main" prst="rect">
          <a:avLst/>
        </a:prstGeom>
      </cdr:spPr>
    </cdr:pic>
  </cdr:relSizeAnchor>
  <cdr:relSizeAnchor xmlns:cdr="http://schemas.openxmlformats.org/drawingml/2006/chartDrawing">
    <cdr:from>
      <cdr:x>0.3801</cdr:x>
      <cdr:y>0.08976</cdr:y>
    </cdr:from>
    <cdr:to>
      <cdr:x>0.47985</cdr:x>
      <cdr:y>0.15818</cdr:y>
    </cdr:to>
    <cdr:sp macro="" textlink="">
      <cdr:nvSpPr>
        <cdr:cNvPr id="10" name="TextBox 9">
          <a:extLst xmlns:a="http://schemas.openxmlformats.org/drawingml/2006/main">
            <a:ext uri="{FF2B5EF4-FFF2-40B4-BE49-F238E27FC236}">
              <a16:creationId xmlns:a16="http://schemas.microsoft.com/office/drawing/2014/main" id="{BE1C3BF3-0E2C-11E4-B8D9-5971C9D2908F}"/>
            </a:ext>
          </a:extLst>
        </cdr:cNvPr>
        <cdr:cNvSpPr txBox="1"/>
      </cdr:nvSpPr>
      <cdr:spPr>
        <a:xfrm xmlns:a="http://schemas.openxmlformats.org/drawingml/2006/main">
          <a:off x="3306667" y="337684"/>
          <a:ext cx="867771" cy="257409"/>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800" b="1" dirty="0"/>
        </a:p>
      </cdr:txBody>
    </cdr:sp>
  </cdr:relSizeAnchor>
</c:userShapes>
</file>

<file path=ppt/drawings/drawing2.xml><?xml version="1.0" encoding="utf-8"?>
<c:userShapes xmlns:c="http://schemas.openxmlformats.org/drawingml/2006/chart">
  <cdr:relSizeAnchor xmlns:cdr="http://schemas.openxmlformats.org/drawingml/2006/chartDrawing">
    <cdr:from>
      <cdr:x>0.80612</cdr:x>
      <cdr:y>0.09427</cdr:y>
    </cdr:from>
    <cdr:to>
      <cdr:x>0.83105</cdr:x>
      <cdr:y>0.13844</cdr:y>
    </cdr:to>
    <cdr:sp macro="" textlink="">
      <cdr:nvSpPr>
        <cdr:cNvPr id="4" name="Rectangle 3">
          <a:extLst xmlns:a="http://schemas.openxmlformats.org/drawingml/2006/main">
            <a:ext uri="{FF2B5EF4-FFF2-40B4-BE49-F238E27FC236}">
              <a16:creationId xmlns:a16="http://schemas.microsoft.com/office/drawing/2014/main" id="{660A3716-53AC-4586-9191-9D3C3F79871B}"/>
            </a:ext>
          </a:extLst>
        </cdr:cNvPr>
        <cdr:cNvSpPr/>
      </cdr:nvSpPr>
      <cdr:spPr>
        <a:xfrm xmlns:a="http://schemas.openxmlformats.org/drawingml/2006/main" flipH="1">
          <a:off x="7561811" y="510160"/>
          <a:ext cx="233863" cy="239049"/>
        </a:xfrm>
        <a:prstGeom xmlns:a="http://schemas.openxmlformats.org/drawingml/2006/main" prst="rect">
          <a:avLst/>
        </a:prstGeom>
        <a:solidFill xmlns:a="http://schemas.openxmlformats.org/drawingml/2006/main">
          <a:srgbClr val="6982AB"/>
        </a:solidFill>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en-US" dirty="0"/>
        </a:p>
      </cdr:txBody>
    </cdr:sp>
  </cdr:relSizeAnchor>
  <cdr:relSizeAnchor xmlns:cdr="http://schemas.openxmlformats.org/drawingml/2006/chartDrawing">
    <cdr:from>
      <cdr:x>0.80404</cdr:x>
      <cdr:y>0.22251</cdr:y>
    </cdr:from>
    <cdr:to>
      <cdr:x>0.8298</cdr:x>
      <cdr:y>0.2722</cdr:y>
    </cdr:to>
    <cdr:sp macro="" textlink="">
      <cdr:nvSpPr>
        <cdr:cNvPr id="5" name="Rectangle 4">
          <a:extLst xmlns:a="http://schemas.openxmlformats.org/drawingml/2006/main">
            <a:ext uri="{FF2B5EF4-FFF2-40B4-BE49-F238E27FC236}">
              <a16:creationId xmlns:a16="http://schemas.microsoft.com/office/drawing/2014/main" id="{1DEEE639-28E3-467A-8ACA-356717C01414}"/>
            </a:ext>
          </a:extLst>
        </cdr:cNvPr>
        <cdr:cNvSpPr/>
      </cdr:nvSpPr>
      <cdr:spPr>
        <a:xfrm xmlns:a="http://schemas.openxmlformats.org/drawingml/2006/main">
          <a:off x="7542332" y="1204157"/>
          <a:ext cx="241660" cy="268929"/>
        </a:xfrm>
        <a:prstGeom xmlns:a="http://schemas.openxmlformats.org/drawingml/2006/main" prst="rect">
          <a:avLst/>
        </a:prstGeom>
        <a:solidFill xmlns:a="http://schemas.openxmlformats.org/drawingml/2006/main">
          <a:srgbClr val="E86B56"/>
        </a:solidFill>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en-US" dirty="0"/>
        </a:p>
      </cdr:txBody>
    </cdr:sp>
  </cdr:relSizeAnchor>
  <cdr:relSizeAnchor xmlns:cdr="http://schemas.openxmlformats.org/drawingml/2006/chartDrawing">
    <cdr:from>
      <cdr:x>0.85125</cdr:x>
      <cdr:y>0.08459</cdr:y>
    </cdr:from>
    <cdr:to>
      <cdr:x>1</cdr:x>
      <cdr:y>0.22464</cdr:y>
    </cdr:to>
    <cdr:sp macro="" textlink="">
      <cdr:nvSpPr>
        <cdr:cNvPr id="6" name="TextBox 5">
          <a:extLst xmlns:a="http://schemas.openxmlformats.org/drawingml/2006/main">
            <a:ext uri="{FF2B5EF4-FFF2-40B4-BE49-F238E27FC236}">
              <a16:creationId xmlns:a16="http://schemas.microsoft.com/office/drawing/2014/main" id="{D44DE89B-5047-4B4F-85CF-E212521E355B}"/>
            </a:ext>
          </a:extLst>
        </cdr:cNvPr>
        <cdr:cNvSpPr txBox="1"/>
      </cdr:nvSpPr>
      <cdr:spPr>
        <a:xfrm xmlns:a="http://schemas.openxmlformats.org/drawingml/2006/main">
          <a:off x="9283839" y="277973"/>
          <a:ext cx="1622286" cy="460214"/>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2000" dirty="0"/>
            <a:t>Hispanic</a:t>
          </a:r>
          <a:r>
            <a:rPr lang="en-US" dirty="0"/>
            <a:t> </a:t>
          </a:r>
          <a:endParaRPr lang="en-US" sz="1100" dirty="0"/>
        </a:p>
      </cdr:txBody>
    </cdr:sp>
  </cdr:relSizeAnchor>
  <cdr:relSizeAnchor xmlns:cdr="http://schemas.openxmlformats.org/drawingml/2006/chartDrawing">
    <cdr:from>
      <cdr:x>0.85125</cdr:x>
      <cdr:y>0.22383</cdr:y>
    </cdr:from>
    <cdr:to>
      <cdr:x>1</cdr:x>
      <cdr:y>0.43333</cdr:y>
    </cdr:to>
    <cdr:sp macro="" textlink="">
      <cdr:nvSpPr>
        <cdr:cNvPr id="7" name="TextBox 1">
          <a:extLst xmlns:a="http://schemas.openxmlformats.org/drawingml/2006/main">
            <a:ext uri="{FF2B5EF4-FFF2-40B4-BE49-F238E27FC236}">
              <a16:creationId xmlns:a16="http://schemas.microsoft.com/office/drawing/2014/main" id="{BBE5ABA9-B544-40A8-8287-5D3163B0CA94}"/>
            </a:ext>
          </a:extLst>
        </cdr:cNvPr>
        <cdr:cNvSpPr txBox="1"/>
      </cdr:nvSpPr>
      <cdr:spPr>
        <a:xfrm xmlns:a="http://schemas.openxmlformats.org/drawingml/2006/main">
          <a:off x="9283839" y="735533"/>
          <a:ext cx="1622286" cy="688454"/>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2000" dirty="0"/>
            <a:t>Non-Hispanic </a:t>
          </a:r>
        </a:p>
      </cdr:txBody>
    </cdr:sp>
  </cdr:relSizeAnchor>
</c:userShapes>
</file>

<file path=ppt/drawings/drawing3.xml><?xml version="1.0" encoding="utf-8"?>
<c:userShapes xmlns:c="http://schemas.openxmlformats.org/drawingml/2006/chart">
  <cdr:relSizeAnchor xmlns:cdr="http://schemas.openxmlformats.org/drawingml/2006/chartDrawing">
    <cdr:from>
      <cdr:x>0.65458</cdr:x>
      <cdr:y>0.22756</cdr:y>
    </cdr:from>
    <cdr:to>
      <cdr:x>0.71452</cdr:x>
      <cdr:y>0.28661</cdr:y>
    </cdr:to>
    <cdr:sp macro="" textlink="">
      <cdr:nvSpPr>
        <cdr:cNvPr id="2" name="TextBox 1">
          <a:extLst xmlns:a="http://schemas.openxmlformats.org/drawingml/2006/main">
            <a:ext uri="{FF2B5EF4-FFF2-40B4-BE49-F238E27FC236}">
              <a16:creationId xmlns:a16="http://schemas.microsoft.com/office/drawing/2014/main" id="{3EDFDD1E-84C0-D4FD-05F8-AB239C47FB01}"/>
            </a:ext>
          </a:extLst>
        </cdr:cNvPr>
        <cdr:cNvSpPr txBox="1"/>
      </cdr:nvSpPr>
      <cdr:spPr>
        <a:xfrm xmlns:a="http://schemas.openxmlformats.org/drawingml/2006/main">
          <a:off x="7720113" y="1361896"/>
          <a:ext cx="706837" cy="353418"/>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800" dirty="0">
            <a:latin typeface="+mj-lt"/>
            <a:cs typeface="Times New Roman" panose="02020603050405020304" pitchFamily="18" charset="0"/>
          </a:endParaRPr>
        </a:p>
      </cdr:txBody>
    </cdr:sp>
  </cdr:relSizeAnchor>
</c:userShap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4CDB40A-2B00-42DE-A376-2E48CCAC36BB}" type="datetimeFigureOut">
              <a:rPr lang="en-US" smtClean="0"/>
              <a:t>6/22/2026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56BD57-43F3-4C11-B33E-7B3E339AF6AF}" type="slidenum">
              <a:rPr lang="en-US" smtClean="0"/>
              <a:t>‹#›</a:t>
            </a:fld>
            <a:endParaRPr lang="en-US"/>
          </a:p>
        </p:txBody>
      </p:sp>
    </p:spTree>
    <p:extLst>
      <p:ext uri="{BB962C8B-B14F-4D97-AF65-F5344CB8AC3E}">
        <p14:creationId xmlns:p14="http://schemas.microsoft.com/office/powerpoint/2010/main" val="10116530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4CDB40A-2B00-42DE-A376-2E48CCAC36BB}" type="datetimeFigureOut">
              <a:rPr lang="en-US" smtClean="0"/>
              <a:t>6/22/2026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56BD57-43F3-4C11-B33E-7B3E339AF6AF}" type="slidenum">
              <a:rPr lang="en-US" smtClean="0"/>
              <a:t>‹#›</a:t>
            </a:fld>
            <a:endParaRPr lang="en-US"/>
          </a:p>
        </p:txBody>
      </p:sp>
    </p:spTree>
    <p:extLst>
      <p:ext uri="{BB962C8B-B14F-4D97-AF65-F5344CB8AC3E}">
        <p14:creationId xmlns:p14="http://schemas.microsoft.com/office/powerpoint/2010/main" val="1953219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4CDB40A-2B00-42DE-A376-2E48CCAC36BB}" type="datetimeFigureOut">
              <a:rPr lang="en-US" smtClean="0"/>
              <a:t>6/22/2026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56BD57-43F3-4C11-B33E-7B3E339AF6AF}"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6222038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4CDB40A-2B00-42DE-A376-2E48CCAC36BB}" type="datetimeFigureOut">
              <a:rPr lang="en-US" smtClean="0"/>
              <a:t>6/22/2026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56BD57-43F3-4C11-B33E-7B3E339AF6AF}" type="slidenum">
              <a:rPr lang="en-US" smtClean="0"/>
              <a:t>‹#›</a:t>
            </a:fld>
            <a:endParaRPr lang="en-US"/>
          </a:p>
        </p:txBody>
      </p:sp>
    </p:spTree>
    <p:extLst>
      <p:ext uri="{BB962C8B-B14F-4D97-AF65-F5344CB8AC3E}">
        <p14:creationId xmlns:p14="http://schemas.microsoft.com/office/powerpoint/2010/main" val="271971221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4CDB40A-2B00-42DE-A376-2E48CCAC36BB}" type="datetimeFigureOut">
              <a:rPr lang="en-US" smtClean="0"/>
              <a:t>6/22/2026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56BD57-43F3-4C11-B33E-7B3E339AF6AF}"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9475534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4CDB40A-2B00-42DE-A376-2E48CCAC36BB}" type="datetimeFigureOut">
              <a:rPr lang="en-US" smtClean="0"/>
              <a:t>6/22/2026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56BD57-43F3-4C11-B33E-7B3E339AF6AF}" type="slidenum">
              <a:rPr lang="en-US" smtClean="0"/>
              <a:t>‹#›</a:t>
            </a:fld>
            <a:endParaRPr lang="en-US"/>
          </a:p>
        </p:txBody>
      </p:sp>
    </p:spTree>
    <p:extLst>
      <p:ext uri="{BB962C8B-B14F-4D97-AF65-F5344CB8AC3E}">
        <p14:creationId xmlns:p14="http://schemas.microsoft.com/office/powerpoint/2010/main" val="178731205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4CDB40A-2B00-42DE-A376-2E48CCAC36BB}" type="datetimeFigureOut">
              <a:rPr lang="en-US" smtClean="0"/>
              <a:t>6/22/2026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56BD57-43F3-4C11-B33E-7B3E339AF6AF}" type="slidenum">
              <a:rPr lang="en-US" smtClean="0"/>
              <a:t>‹#›</a:t>
            </a:fld>
            <a:endParaRPr lang="en-US"/>
          </a:p>
        </p:txBody>
      </p:sp>
    </p:spTree>
    <p:extLst>
      <p:ext uri="{BB962C8B-B14F-4D97-AF65-F5344CB8AC3E}">
        <p14:creationId xmlns:p14="http://schemas.microsoft.com/office/powerpoint/2010/main" val="182711240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4CDB40A-2B00-42DE-A376-2E48CCAC36BB}" type="datetimeFigureOut">
              <a:rPr lang="en-US" smtClean="0"/>
              <a:t>6/22/2026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56BD57-43F3-4C11-B33E-7B3E339AF6AF}" type="slidenum">
              <a:rPr lang="en-US" smtClean="0"/>
              <a:t>‹#›</a:t>
            </a:fld>
            <a:endParaRPr lang="en-US"/>
          </a:p>
        </p:txBody>
      </p:sp>
    </p:spTree>
    <p:extLst>
      <p:ext uri="{BB962C8B-B14F-4D97-AF65-F5344CB8AC3E}">
        <p14:creationId xmlns:p14="http://schemas.microsoft.com/office/powerpoint/2010/main" val="1348354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4CDB40A-2B00-42DE-A376-2E48CCAC36BB}" type="datetimeFigureOut">
              <a:rPr lang="en-US" smtClean="0"/>
              <a:t>6/22/2026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56BD57-43F3-4C11-B33E-7B3E339AF6AF}" type="slidenum">
              <a:rPr lang="en-US" smtClean="0"/>
              <a:t>‹#›</a:t>
            </a:fld>
            <a:endParaRPr lang="en-US"/>
          </a:p>
        </p:txBody>
      </p:sp>
    </p:spTree>
    <p:extLst>
      <p:ext uri="{BB962C8B-B14F-4D97-AF65-F5344CB8AC3E}">
        <p14:creationId xmlns:p14="http://schemas.microsoft.com/office/powerpoint/2010/main" val="42139706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4CDB40A-2B00-42DE-A376-2E48CCAC36BB}" type="datetimeFigureOut">
              <a:rPr lang="en-US" smtClean="0"/>
              <a:t>6/22/2026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56BD57-43F3-4C11-B33E-7B3E339AF6AF}" type="slidenum">
              <a:rPr lang="en-US" smtClean="0"/>
              <a:t>‹#›</a:t>
            </a:fld>
            <a:endParaRPr lang="en-US"/>
          </a:p>
        </p:txBody>
      </p:sp>
    </p:spTree>
    <p:extLst>
      <p:ext uri="{BB962C8B-B14F-4D97-AF65-F5344CB8AC3E}">
        <p14:creationId xmlns:p14="http://schemas.microsoft.com/office/powerpoint/2010/main" val="27664319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4CDB40A-2B00-42DE-A376-2E48CCAC36BB}" type="datetimeFigureOut">
              <a:rPr lang="en-US" smtClean="0"/>
              <a:t>6/22/2026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E56BD57-43F3-4C11-B33E-7B3E339AF6AF}" type="slidenum">
              <a:rPr lang="en-US" smtClean="0"/>
              <a:t>‹#›</a:t>
            </a:fld>
            <a:endParaRPr lang="en-US"/>
          </a:p>
        </p:txBody>
      </p:sp>
    </p:spTree>
    <p:extLst>
      <p:ext uri="{BB962C8B-B14F-4D97-AF65-F5344CB8AC3E}">
        <p14:creationId xmlns:p14="http://schemas.microsoft.com/office/powerpoint/2010/main" val="21890775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4CDB40A-2B00-42DE-A376-2E48CCAC36BB}" type="datetimeFigureOut">
              <a:rPr lang="en-US" smtClean="0"/>
              <a:t>6/22/2026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E56BD57-43F3-4C11-B33E-7B3E339AF6AF}" type="slidenum">
              <a:rPr lang="en-US" smtClean="0"/>
              <a:t>‹#›</a:t>
            </a:fld>
            <a:endParaRPr lang="en-US"/>
          </a:p>
        </p:txBody>
      </p:sp>
    </p:spTree>
    <p:extLst>
      <p:ext uri="{BB962C8B-B14F-4D97-AF65-F5344CB8AC3E}">
        <p14:creationId xmlns:p14="http://schemas.microsoft.com/office/powerpoint/2010/main" val="34710610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4CDB40A-2B00-42DE-A376-2E48CCAC36BB}" type="datetimeFigureOut">
              <a:rPr lang="en-US" smtClean="0"/>
              <a:t>6/22/2026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E56BD57-43F3-4C11-B33E-7B3E339AF6AF}" type="slidenum">
              <a:rPr lang="en-US" smtClean="0"/>
              <a:t>‹#›</a:t>
            </a:fld>
            <a:endParaRPr lang="en-US"/>
          </a:p>
        </p:txBody>
      </p:sp>
    </p:spTree>
    <p:extLst>
      <p:ext uri="{BB962C8B-B14F-4D97-AF65-F5344CB8AC3E}">
        <p14:creationId xmlns:p14="http://schemas.microsoft.com/office/powerpoint/2010/main" val="8617505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CDB40A-2B00-42DE-A376-2E48CCAC36BB}" type="datetimeFigureOut">
              <a:rPr lang="en-US" smtClean="0"/>
              <a:t>6/22/2026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E56BD57-43F3-4C11-B33E-7B3E339AF6AF}" type="slidenum">
              <a:rPr lang="en-US" smtClean="0"/>
              <a:t>‹#›</a:t>
            </a:fld>
            <a:endParaRPr lang="en-US"/>
          </a:p>
        </p:txBody>
      </p:sp>
    </p:spTree>
    <p:extLst>
      <p:ext uri="{BB962C8B-B14F-4D97-AF65-F5344CB8AC3E}">
        <p14:creationId xmlns:p14="http://schemas.microsoft.com/office/powerpoint/2010/main" val="7730103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4CDB40A-2B00-42DE-A376-2E48CCAC36BB}" type="datetimeFigureOut">
              <a:rPr lang="en-US" smtClean="0"/>
              <a:t>6/22/2026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E56BD57-43F3-4C11-B33E-7B3E339AF6AF}" type="slidenum">
              <a:rPr lang="en-US" smtClean="0"/>
              <a:t>‹#›</a:t>
            </a:fld>
            <a:endParaRPr lang="en-US"/>
          </a:p>
        </p:txBody>
      </p:sp>
    </p:spTree>
    <p:extLst>
      <p:ext uri="{BB962C8B-B14F-4D97-AF65-F5344CB8AC3E}">
        <p14:creationId xmlns:p14="http://schemas.microsoft.com/office/powerpoint/2010/main" val="21866139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4CDB40A-2B00-42DE-A376-2E48CCAC36BB}" type="datetimeFigureOut">
              <a:rPr lang="en-US" smtClean="0"/>
              <a:t>6/22/2026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E56BD57-43F3-4C11-B33E-7B3E339AF6AF}" type="slidenum">
              <a:rPr lang="en-US" smtClean="0"/>
              <a:t>‹#›</a:t>
            </a:fld>
            <a:endParaRPr lang="en-US"/>
          </a:p>
        </p:txBody>
      </p:sp>
    </p:spTree>
    <p:extLst>
      <p:ext uri="{BB962C8B-B14F-4D97-AF65-F5344CB8AC3E}">
        <p14:creationId xmlns:p14="http://schemas.microsoft.com/office/powerpoint/2010/main" val="6084564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24CDB40A-2B00-42DE-A376-2E48CCAC36BB}" type="datetimeFigureOut">
              <a:rPr lang="en-US" smtClean="0"/>
              <a:t>6/22/2026</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5E56BD57-43F3-4C11-B33E-7B3E339AF6AF}" type="slidenum">
              <a:rPr lang="en-US" smtClean="0"/>
              <a:t>‹#›</a:t>
            </a:fld>
            <a:endParaRPr lang="en-US"/>
          </a:p>
        </p:txBody>
      </p:sp>
    </p:spTree>
    <p:extLst>
      <p:ext uri="{BB962C8B-B14F-4D97-AF65-F5344CB8AC3E}">
        <p14:creationId xmlns:p14="http://schemas.microsoft.com/office/powerpoint/2010/main" val="2324454339"/>
      </p:ext>
    </p:extLst>
  </p:cSld>
  <p:clrMap bg1="lt1" tx1="dk1" bg2="lt2" tx2="dk2" accent1="accent1" accent2="accent2" accent3="accent3" accent4="accent4" accent5="accent5" accent6="accent6" hlink="hlink" folHlink="folHlink"/>
  <p:sldLayoutIdLst>
    <p:sldLayoutId id="2147483833" r:id="rId1"/>
    <p:sldLayoutId id="2147483834" r:id="rId2"/>
    <p:sldLayoutId id="2147483835" r:id="rId3"/>
    <p:sldLayoutId id="2147483836" r:id="rId4"/>
    <p:sldLayoutId id="2147483837" r:id="rId5"/>
    <p:sldLayoutId id="2147483838" r:id="rId6"/>
    <p:sldLayoutId id="2147483839" r:id="rId7"/>
    <p:sldLayoutId id="2147483840" r:id="rId8"/>
    <p:sldLayoutId id="2147483841" r:id="rId9"/>
    <p:sldLayoutId id="2147483842" r:id="rId10"/>
    <p:sldLayoutId id="2147483843" r:id="rId11"/>
    <p:sldLayoutId id="2147483844" r:id="rId12"/>
    <p:sldLayoutId id="2147483845" r:id="rId13"/>
    <p:sldLayoutId id="2147483846" r:id="rId14"/>
    <p:sldLayoutId id="2147483847" r:id="rId15"/>
    <p:sldLayoutId id="2147483848"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43" name="Group 29">
            <a:extLst>
              <a:ext uri="{FF2B5EF4-FFF2-40B4-BE49-F238E27FC236}">
                <a16:creationId xmlns:a16="http://schemas.microsoft.com/office/drawing/2014/main" id="{1F2B4773-3207-44CC-B7AC-892B7049821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31" name="Straight Connector 30">
              <a:extLst>
                <a:ext uri="{FF2B5EF4-FFF2-40B4-BE49-F238E27FC236}">
                  <a16:creationId xmlns:a16="http://schemas.microsoft.com/office/drawing/2014/main" id="{2B8267CA-A7A5-4E11-9D92-4EAC3DD3E809}"/>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32" name="Straight Connector 31">
              <a:extLst>
                <a:ext uri="{FF2B5EF4-FFF2-40B4-BE49-F238E27FC236}">
                  <a16:creationId xmlns:a16="http://schemas.microsoft.com/office/drawing/2014/main" id="{E83D61B5-C6B4-4A4B-85AD-FEE7A54912C0}"/>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33" name="Rectangle 23">
              <a:extLst>
                <a:ext uri="{FF2B5EF4-FFF2-40B4-BE49-F238E27FC236}">
                  <a16:creationId xmlns:a16="http://schemas.microsoft.com/office/drawing/2014/main" id="{A0B67FE4-688F-4497-8BFD-157613A697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4" name="Rectangle 25">
              <a:extLst>
                <a:ext uri="{FF2B5EF4-FFF2-40B4-BE49-F238E27FC236}">
                  <a16:creationId xmlns:a16="http://schemas.microsoft.com/office/drawing/2014/main" id="{3BF5BE1A-9BAC-4581-A82B-FD8FE31595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5" name="Isosceles Triangle 34">
              <a:extLst>
                <a:ext uri="{FF2B5EF4-FFF2-40B4-BE49-F238E27FC236}">
                  <a16:creationId xmlns:a16="http://schemas.microsoft.com/office/drawing/2014/main" id="{971E5644-6772-414A-8199-E30BFB02A5D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6" name="Rectangle 27">
              <a:extLst>
                <a:ext uri="{FF2B5EF4-FFF2-40B4-BE49-F238E27FC236}">
                  <a16:creationId xmlns:a16="http://schemas.microsoft.com/office/drawing/2014/main" id="{E8246D50-BB0C-408E-93FD-7B8D63A7F7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7" name="Rectangle 28">
              <a:extLst>
                <a:ext uri="{FF2B5EF4-FFF2-40B4-BE49-F238E27FC236}">
                  <a16:creationId xmlns:a16="http://schemas.microsoft.com/office/drawing/2014/main" id="{AFBC5D22-68C1-44FB-8181-CB84ECAA83F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8" name="Rectangle 29">
              <a:extLst>
                <a:ext uri="{FF2B5EF4-FFF2-40B4-BE49-F238E27FC236}">
                  <a16:creationId xmlns:a16="http://schemas.microsoft.com/office/drawing/2014/main" id="{FB6D0FCE-FBDB-4655-A1A7-640B1E86B56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9" name="Isosceles Triangle 38">
              <a:extLst>
                <a:ext uri="{FF2B5EF4-FFF2-40B4-BE49-F238E27FC236}">
                  <a16:creationId xmlns:a16="http://schemas.microsoft.com/office/drawing/2014/main" id="{BC8157DF-FD90-4AD6-B803-3AC0ACD8E6A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40" name="Isosceles Triangle 39">
              <a:extLst>
                <a:ext uri="{FF2B5EF4-FFF2-40B4-BE49-F238E27FC236}">
                  <a16:creationId xmlns:a16="http://schemas.microsoft.com/office/drawing/2014/main" id="{3548B067-9D63-4D21-92EF-CBC9E6338C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pSp>
      <p:sp useBgFill="1">
        <p:nvSpPr>
          <p:cNvPr id="42" name="Rectangle 41">
            <a:extLst>
              <a:ext uri="{FF2B5EF4-FFF2-40B4-BE49-F238E27FC236}">
                <a16:creationId xmlns:a16="http://schemas.microsoft.com/office/drawing/2014/main" id="{A65AC7D1-EAA9-48F5-B509-60A7F50BF7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44" name="Rectangle 43">
            <a:extLst>
              <a:ext uri="{FF2B5EF4-FFF2-40B4-BE49-F238E27FC236}">
                <a16:creationId xmlns:a16="http://schemas.microsoft.com/office/drawing/2014/main" id="{D6320AF9-619A-4175-865B-5663E1AEF4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6" name="Straight Connector 45">
            <a:extLst>
              <a:ext uri="{FF2B5EF4-FFF2-40B4-BE49-F238E27FC236}">
                <a16:creationId xmlns:a16="http://schemas.microsoft.com/office/drawing/2014/main" id="{063B6EC6-D752-4EE7-908B-F8F19E8C7FE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111313" y="0"/>
            <a:ext cx="1219200" cy="685800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48" name="Straight Connector 47">
            <a:extLst>
              <a:ext uri="{FF2B5EF4-FFF2-40B4-BE49-F238E27FC236}">
                <a16:creationId xmlns:a16="http://schemas.microsoft.com/office/drawing/2014/main" id="{EFECD4E8-AD3E-4228-82A2-9461958EA94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3290979" y="3681413"/>
            <a:ext cx="4763558" cy="3176587"/>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50" name="Rectangle 23">
            <a:extLst>
              <a:ext uri="{FF2B5EF4-FFF2-40B4-BE49-F238E27FC236}">
                <a16:creationId xmlns:a16="http://schemas.microsoft.com/office/drawing/2014/main" id="{7E018740-5C2B-4A41-AC1A-7E68D1EC1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82568"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52" name="Rectangle 25">
            <a:extLst>
              <a:ext uri="{FF2B5EF4-FFF2-40B4-BE49-F238E27FC236}">
                <a16:creationId xmlns:a16="http://schemas.microsoft.com/office/drawing/2014/main" id="{166F75A4-C475-4941-8EE2-B80A06A2C1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4534"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54" name="Isosceles Triangle 53">
            <a:extLst>
              <a:ext uri="{FF2B5EF4-FFF2-40B4-BE49-F238E27FC236}">
                <a16:creationId xmlns:a16="http://schemas.microsoft.com/office/drawing/2014/main" id="{A032553A-72E8-4B0D-8405-FF9771C9AF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33425"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56" name="Rectangle 27">
            <a:extLst>
              <a:ext uri="{FF2B5EF4-FFF2-40B4-BE49-F238E27FC236}">
                <a16:creationId xmlns:a16="http://schemas.microsoft.com/office/drawing/2014/main" id="{765800AC-C3B9-498E-87BC-29FAE4C76B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35592"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58" name="Isosceles Triangle 57">
            <a:extLst>
              <a:ext uri="{FF2B5EF4-FFF2-40B4-BE49-F238E27FC236}">
                <a16:creationId xmlns:a16="http://schemas.microsoft.com/office/drawing/2014/main" id="{1F9D6ACB-2FF4-49F9-978A-E0D5327FC6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72758"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60" name="Freeform: Shape 59">
            <a:extLst>
              <a:ext uri="{FF2B5EF4-FFF2-40B4-BE49-F238E27FC236}">
                <a16:creationId xmlns:a16="http://schemas.microsoft.com/office/drawing/2014/main" id="{A5EC319D-0FEA-4B95-A3EA-01E35672C9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97631" y="-8467"/>
            <a:ext cx="5994369" cy="6866467"/>
          </a:xfrm>
          <a:custGeom>
            <a:avLst/>
            <a:gdLst>
              <a:gd name="connsiteX0" fmla="*/ 0 w 5994369"/>
              <a:gd name="connsiteY0" fmla="*/ 0 h 6866467"/>
              <a:gd name="connsiteX1" fmla="*/ 1249825 w 5994369"/>
              <a:gd name="connsiteY1" fmla="*/ 0 h 6866467"/>
              <a:gd name="connsiteX2" fmla="*/ 1249825 w 5994369"/>
              <a:gd name="connsiteY2" fmla="*/ 8467 h 6866467"/>
              <a:gd name="connsiteX3" fmla="*/ 5994369 w 5994369"/>
              <a:gd name="connsiteY3" fmla="*/ 8467 h 6866467"/>
              <a:gd name="connsiteX4" fmla="*/ 5994369 w 5994369"/>
              <a:gd name="connsiteY4" fmla="*/ 6866467 h 6866467"/>
              <a:gd name="connsiteX5" fmla="*/ 1249825 w 5994369"/>
              <a:gd name="connsiteY5" fmla="*/ 6866467 h 6866467"/>
              <a:gd name="connsiteX6" fmla="*/ 1109382 w 5994369"/>
              <a:gd name="connsiteY6" fmla="*/ 6866467 h 6866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994369" h="6866467">
                <a:moveTo>
                  <a:pt x="0" y="0"/>
                </a:moveTo>
                <a:lnTo>
                  <a:pt x="1249825" y="0"/>
                </a:lnTo>
                <a:lnTo>
                  <a:pt x="1249825" y="8467"/>
                </a:lnTo>
                <a:lnTo>
                  <a:pt x="5994369" y="8467"/>
                </a:lnTo>
                <a:lnTo>
                  <a:pt x="5994369" y="6866467"/>
                </a:lnTo>
                <a:lnTo>
                  <a:pt x="1249825" y="6866467"/>
                </a:lnTo>
                <a:lnTo>
                  <a:pt x="1109382" y="6866467"/>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8" name="TextBox 7">
            <a:extLst>
              <a:ext uri="{FF2B5EF4-FFF2-40B4-BE49-F238E27FC236}">
                <a16:creationId xmlns:a16="http://schemas.microsoft.com/office/drawing/2014/main" id="{2E9760B7-A205-40DA-A838-EBDF27724B81}"/>
              </a:ext>
            </a:extLst>
          </p:cNvPr>
          <p:cNvSpPr txBox="1"/>
          <p:nvPr/>
        </p:nvSpPr>
        <p:spPr>
          <a:xfrm>
            <a:off x="7181723" y="609600"/>
            <a:ext cx="4512989" cy="2227730"/>
          </a:xfrm>
          <a:prstGeom prst="rect">
            <a:avLst/>
          </a:prstGeom>
        </p:spPr>
        <p:txBody>
          <a:bodyPr vert="horz" lIns="91440" tIns="45720" rIns="91440" bIns="45720" rtlCol="0" anchor="ctr">
            <a:normAutofit/>
          </a:bodyPr>
          <a:lstStyle/>
          <a:p>
            <a:pPr>
              <a:lnSpc>
                <a:spcPct val="90000"/>
              </a:lnSpc>
              <a:spcBef>
                <a:spcPct val="0"/>
              </a:spcBef>
              <a:spcAft>
                <a:spcPts val="600"/>
              </a:spcAft>
            </a:pPr>
            <a:r>
              <a:rPr lang="en-US" sz="3600" dirty="0">
                <a:solidFill>
                  <a:srgbClr val="FFFFFF"/>
                </a:solidFill>
                <a:latin typeface="+mj-lt"/>
                <a:ea typeface="+mj-ea"/>
                <a:cs typeface="+mj-cs"/>
              </a:rPr>
              <a:t>Delta Head Start </a:t>
            </a:r>
            <a:br>
              <a:rPr lang="en-US" sz="3600" dirty="0">
                <a:solidFill>
                  <a:srgbClr val="FFFFFF"/>
                </a:solidFill>
                <a:latin typeface="+mj-lt"/>
                <a:ea typeface="+mj-ea"/>
                <a:cs typeface="+mj-cs"/>
              </a:rPr>
            </a:br>
            <a:r>
              <a:rPr lang="en-US" sz="3600" dirty="0">
                <a:solidFill>
                  <a:srgbClr val="FFFFFF"/>
                </a:solidFill>
                <a:latin typeface="+mj-lt"/>
                <a:ea typeface="+mj-ea"/>
                <a:cs typeface="+mj-cs"/>
              </a:rPr>
              <a:t>End of Year </a:t>
            </a:r>
          </a:p>
          <a:p>
            <a:pPr>
              <a:lnSpc>
                <a:spcPct val="90000"/>
              </a:lnSpc>
              <a:spcBef>
                <a:spcPct val="0"/>
              </a:spcBef>
              <a:spcAft>
                <a:spcPts val="600"/>
              </a:spcAft>
            </a:pPr>
            <a:r>
              <a:rPr lang="en-US" sz="3600" dirty="0">
                <a:solidFill>
                  <a:srgbClr val="FFFFFF"/>
                </a:solidFill>
                <a:latin typeface="+mj-lt"/>
                <a:ea typeface="+mj-ea"/>
                <a:cs typeface="+mj-cs"/>
              </a:rPr>
              <a:t>2025-2026 </a:t>
            </a:r>
            <a:br>
              <a:rPr lang="en-US" sz="3600" dirty="0">
                <a:solidFill>
                  <a:srgbClr val="FFFFFF"/>
                </a:solidFill>
                <a:latin typeface="+mj-lt"/>
                <a:ea typeface="+mj-ea"/>
                <a:cs typeface="+mj-cs"/>
              </a:rPr>
            </a:br>
            <a:r>
              <a:rPr lang="en-US" sz="3600" dirty="0">
                <a:solidFill>
                  <a:srgbClr val="FFFFFF"/>
                </a:solidFill>
                <a:latin typeface="+mj-lt"/>
                <a:ea typeface="+mj-ea"/>
                <a:cs typeface="+mj-cs"/>
              </a:rPr>
              <a:t>Outcomes Report</a:t>
            </a:r>
          </a:p>
        </p:txBody>
      </p:sp>
      <p:pic>
        <p:nvPicPr>
          <p:cNvPr id="4" name="Picture 3">
            <a:extLst>
              <a:ext uri="{FF2B5EF4-FFF2-40B4-BE49-F238E27FC236}">
                <a16:creationId xmlns:a16="http://schemas.microsoft.com/office/drawing/2014/main" id="{0552C011-7980-7DA1-0D2E-05F31DE3DEFD}"/>
              </a:ext>
            </a:extLst>
          </p:cNvPr>
          <p:cNvPicPr>
            <a:picLocks noChangeAspect="1"/>
          </p:cNvPicPr>
          <p:nvPr/>
        </p:nvPicPr>
        <p:blipFill>
          <a:blip r:embed="rId2"/>
          <a:stretch>
            <a:fillRect/>
          </a:stretch>
        </p:blipFill>
        <p:spPr>
          <a:xfrm>
            <a:off x="757251" y="1327779"/>
            <a:ext cx="3856774" cy="4291340"/>
          </a:xfrm>
          <a:prstGeom prst="rect">
            <a:avLst/>
          </a:prstGeom>
        </p:spPr>
      </p:pic>
      <p:sp>
        <p:nvSpPr>
          <p:cNvPr id="5" name="Subtitle 2">
            <a:extLst>
              <a:ext uri="{FF2B5EF4-FFF2-40B4-BE49-F238E27FC236}">
                <a16:creationId xmlns:a16="http://schemas.microsoft.com/office/drawing/2014/main" id="{81F3D0F7-6EB2-4BC6-8751-9D04B012F370}"/>
              </a:ext>
            </a:extLst>
          </p:cNvPr>
          <p:cNvSpPr txBox="1">
            <a:spLocks/>
          </p:cNvSpPr>
          <p:nvPr/>
        </p:nvSpPr>
        <p:spPr>
          <a:xfrm>
            <a:off x="7181725" y="2837329"/>
            <a:ext cx="4512988" cy="3317938"/>
          </a:xfrm>
          <a:prstGeom prst="rect">
            <a:avLst/>
          </a:prstGeom>
        </p:spPr>
        <p:txBody>
          <a:bodyPr vert="horz" lIns="91440" tIns="45720" rIns="91440" bIns="45720" rtlCol="0" anchor="t">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r>
              <a:rPr lang="en-US" dirty="0">
                <a:solidFill>
                  <a:srgbClr val="FFFFFF"/>
                </a:solidFill>
              </a:rPr>
              <a:t>Delta Community Action, Inc.</a:t>
            </a:r>
          </a:p>
          <a:p>
            <a:pPr marL="0" indent="0"/>
            <a:r>
              <a:rPr lang="en-US" dirty="0">
                <a:solidFill>
                  <a:srgbClr val="FFFFFF"/>
                </a:solidFill>
              </a:rPr>
              <a:t>Head Start/Early Head Start Program</a:t>
            </a:r>
          </a:p>
          <a:p>
            <a:pPr marL="0" indent="0"/>
            <a:r>
              <a:rPr lang="en-US" dirty="0">
                <a:solidFill>
                  <a:srgbClr val="FFFFFF"/>
                </a:solidFill>
              </a:rPr>
              <a:t>Lindsay, OK</a:t>
            </a:r>
          </a:p>
          <a:p>
            <a:pPr marL="0" indent="0"/>
            <a:r>
              <a:rPr lang="en-US" dirty="0">
                <a:solidFill>
                  <a:srgbClr val="FFFFFF"/>
                </a:solidFill>
              </a:rPr>
              <a:t>Serving McClain, Garvin, and Stephens Counties</a:t>
            </a:r>
          </a:p>
        </p:txBody>
      </p:sp>
    </p:spTree>
    <p:extLst>
      <p:ext uri="{BB962C8B-B14F-4D97-AF65-F5344CB8AC3E}">
        <p14:creationId xmlns:p14="http://schemas.microsoft.com/office/powerpoint/2010/main" val="39091615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A6DBABF4-723D-4FF7-9124-1DD875ECEF3F}"/>
              </a:ext>
            </a:extLst>
          </p:cNvPr>
          <p:cNvSpPr>
            <a:spLocks noGrp="1"/>
          </p:cNvSpPr>
          <p:nvPr>
            <p:ph type="title"/>
          </p:nvPr>
        </p:nvSpPr>
        <p:spPr>
          <a:xfrm>
            <a:off x="671951" y="99106"/>
            <a:ext cx="8596668" cy="1320800"/>
          </a:xfrm>
        </p:spPr>
        <p:txBody>
          <a:bodyPr/>
          <a:lstStyle/>
          <a:p>
            <a:pPr algn="ctr"/>
            <a:r>
              <a:rPr lang="en-US" dirty="0">
                <a:solidFill>
                  <a:srgbClr val="0070C0"/>
                </a:solidFill>
              </a:rPr>
              <a:t>Domain Assessment Data Summary</a:t>
            </a:r>
          </a:p>
        </p:txBody>
      </p:sp>
      <p:sp>
        <p:nvSpPr>
          <p:cNvPr id="10" name="Text Placeholder 9">
            <a:extLst>
              <a:ext uri="{FF2B5EF4-FFF2-40B4-BE49-F238E27FC236}">
                <a16:creationId xmlns:a16="http://schemas.microsoft.com/office/drawing/2014/main" id="{5BBE57C4-4F39-4BBA-A012-B28F71A0DD51}"/>
              </a:ext>
            </a:extLst>
          </p:cNvPr>
          <p:cNvSpPr>
            <a:spLocks noGrp="1"/>
          </p:cNvSpPr>
          <p:nvPr>
            <p:ph type="body" idx="4294967295"/>
          </p:nvPr>
        </p:nvSpPr>
        <p:spPr>
          <a:xfrm>
            <a:off x="2088877" y="1167494"/>
            <a:ext cx="5157788" cy="504825"/>
          </a:xfrm>
        </p:spPr>
        <p:txBody>
          <a:bodyPr/>
          <a:lstStyle/>
          <a:p>
            <a:pPr marL="0" indent="0" algn="ctr">
              <a:buNone/>
            </a:pPr>
            <a:r>
              <a:rPr lang="en-US" b="1" dirty="0">
                <a:solidFill>
                  <a:srgbClr val="0070C0"/>
                </a:solidFill>
              </a:rPr>
              <a:t>Winter 2025-2026</a:t>
            </a:r>
          </a:p>
        </p:txBody>
      </p:sp>
      <p:graphicFrame>
        <p:nvGraphicFramePr>
          <p:cNvPr id="6" name="Content Placeholder 5">
            <a:extLst>
              <a:ext uri="{FF2B5EF4-FFF2-40B4-BE49-F238E27FC236}">
                <a16:creationId xmlns:a16="http://schemas.microsoft.com/office/drawing/2014/main" id="{ECA0DCB1-FE72-3095-C71B-16A11955C9E2}"/>
              </a:ext>
            </a:extLst>
          </p:cNvPr>
          <p:cNvGraphicFramePr>
            <a:graphicFrameLocks noGrp="1"/>
          </p:cNvGraphicFramePr>
          <p:nvPr>
            <p:ph idx="1"/>
            <p:extLst>
              <p:ext uri="{D42A27DB-BD31-4B8C-83A1-F6EECF244321}">
                <p14:modId xmlns:p14="http://schemas.microsoft.com/office/powerpoint/2010/main" val="2057809234"/>
              </p:ext>
            </p:extLst>
          </p:nvPr>
        </p:nvGraphicFramePr>
        <p:xfrm>
          <a:off x="677863" y="2160588"/>
          <a:ext cx="8596312" cy="388143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7776088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A6DBABF4-723D-4FF7-9124-1DD875ECEF3F}"/>
              </a:ext>
            </a:extLst>
          </p:cNvPr>
          <p:cNvSpPr>
            <a:spLocks noGrp="1"/>
          </p:cNvSpPr>
          <p:nvPr>
            <p:ph type="title"/>
          </p:nvPr>
        </p:nvSpPr>
        <p:spPr>
          <a:xfrm>
            <a:off x="671951" y="99106"/>
            <a:ext cx="8596668" cy="1320800"/>
          </a:xfrm>
        </p:spPr>
        <p:txBody>
          <a:bodyPr/>
          <a:lstStyle/>
          <a:p>
            <a:pPr algn="ctr"/>
            <a:r>
              <a:rPr lang="en-US">
                <a:solidFill>
                  <a:srgbClr val="0070C0"/>
                </a:solidFill>
              </a:rPr>
              <a:t>Domain Assessment Data Summary</a:t>
            </a:r>
            <a:endParaRPr lang="en-US" dirty="0">
              <a:solidFill>
                <a:srgbClr val="0070C0"/>
              </a:solidFill>
            </a:endParaRPr>
          </a:p>
        </p:txBody>
      </p:sp>
      <p:sp>
        <p:nvSpPr>
          <p:cNvPr id="10" name="Text Placeholder 9">
            <a:extLst>
              <a:ext uri="{FF2B5EF4-FFF2-40B4-BE49-F238E27FC236}">
                <a16:creationId xmlns:a16="http://schemas.microsoft.com/office/drawing/2014/main" id="{5BBE57C4-4F39-4BBA-A012-B28F71A0DD51}"/>
              </a:ext>
            </a:extLst>
          </p:cNvPr>
          <p:cNvSpPr>
            <a:spLocks noGrp="1"/>
          </p:cNvSpPr>
          <p:nvPr>
            <p:ph type="body" idx="4294967295"/>
          </p:nvPr>
        </p:nvSpPr>
        <p:spPr>
          <a:xfrm>
            <a:off x="2088877" y="1167494"/>
            <a:ext cx="5157788" cy="504825"/>
          </a:xfrm>
        </p:spPr>
        <p:txBody>
          <a:bodyPr/>
          <a:lstStyle/>
          <a:p>
            <a:pPr marL="0" indent="0" algn="ctr">
              <a:buNone/>
            </a:pPr>
            <a:r>
              <a:rPr lang="en-US" b="1" dirty="0">
                <a:solidFill>
                  <a:srgbClr val="0070C0"/>
                </a:solidFill>
              </a:rPr>
              <a:t>Spring 2025-2026</a:t>
            </a:r>
          </a:p>
        </p:txBody>
      </p:sp>
      <p:graphicFrame>
        <p:nvGraphicFramePr>
          <p:cNvPr id="6" name="Content Placeholder 5">
            <a:extLst>
              <a:ext uri="{FF2B5EF4-FFF2-40B4-BE49-F238E27FC236}">
                <a16:creationId xmlns:a16="http://schemas.microsoft.com/office/drawing/2014/main" id="{ECA0DCB1-FE72-3095-C71B-16A11955C9E2}"/>
              </a:ext>
            </a:extLst>
          </p:cNvPr>
          <p:cNvGraphicFramePr>
            <a:graphicFrameLocks noGrp="1"/>
          </p:cNvGraphicFramePr>
          <p:nvPr>
            <p:ph idx="1"/>
            <p:extLst>
              <p:ext uri="{D42A27DB-BD31-4B8C-83A1-F6EECF244321}">
                <p14:modId xmlns:p14="http://schemas.microsoft.com/office/powerpoint/2010/main" val="4163928065"/>
              </p:ext>
            </p:extLst>
          </p:nvPr>
        </p:nvGraphicFramePr>
        <p:xfrm>
          <a:off x="677863" y="2160588"/>
          <a:ext cx="8596312" cy="388143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2847355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BD11ECC6-8551-4768-8DFD-CD41AF420A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572001"/>
            <a:ext cx="12192000" cy="2285999"/>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grpSp>
        <p:nvGrpSpPr>
          <p:cNvPr id="18" name="Group 17">
            <a:extLst>
              <a:ext uri="{FF2B5EF4-FFF2-40B4-BE49-F238E27FC236}">
                <a16:creationId xmlns:a16="http://schemas.microsoft.com/office/drawing/2014/main" id="{93657592-CA60-4F45-B1A0-88AA7724208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425267" y="-8467"/>
            <a:ext cx="4766733" cy="6866467"/>
            <a:chOff x="7425267" y="-8467"/>
            <a:chExt cx="4766733" cy="6866467"/>
          </a:xfrm>
        </p:grpSpPr>
        <p:cxnSp>
          <p:nvCxnSpPr>
            <p:cNvPr id="19" name="Straight Connector 18">
              <a:extLst>
                <a:ext uri="{FF2B5EF4-FFF2-40B4-BE49-F238E27FC236}">
                  <a16:creationId xmlns:a16="http://schemas.microsoft.com/office/drawing/2014/main" id="{6F47E2B4-7DA9-4312-A1F0-C48388B236A6}"/>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0196547" y="4572001"/>
              <a:ext cx="393665" cy="2285999"/>
            </a:xfrm>
            <a:prstGeom prst="line">
              <a:avLst/>
            </a:prstGeom>
            <a:ln w="9525">
              <a:solidFill>
                <a:srgbClr val="BFBFBF">
                  <a:alpha val="70000"/>
                </a:srgb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a:extLst>
                <a:ext uri="{FF2B5EF4-FFF2-40B4-BE49-F238E27FC236}">
                  <a16:creationId xmlns:a16="http://schemas.microsoft.com/office/drawing/2014/main" id="{35B274F7-039F-4BFC-AA98-B51B1D6CB69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7425267" y="4572001"/>
              <a:ext cx="3383073" cy="2285999"/>
            </a:xfrm>
            <a:prstGeom prst="line">
              <a:avLst/>
            </a:prstGeom>
            <a:ln w="9525">
              <a:solidFill>
                <a:srgbClr val="BFBFBF">
                  <a:alpha val="69804"/>
                </a:srgbClr>
              </a:solidFill>
            </a:ln>
          </p:spPr>
          <p:style>
            <a:lnRef idx="2">
              <a:schemeClr val="accent1"/>
            </a:lnRef>
            <a:fillRef idx="0">
              <a:schemeClr val="accent1"/>
            </a:fillRef>
            <a:effectRef idx="1">
              <a:schemeClr val="accent1"/>
            </a:effectRef>
            <a:fontRef idx="minor">
              <a:schemeClr val="tx1"/>
            </a:fontRef>
          </p:style>
        </p:cxnSp>
        <p:sp>
          <p:nvSpPr>
            <p:cNvPr id="21" name="Rectangle 23">
              <a:extLst>
                <a:ext uri="{FF2B5EF4-FFF2-40B4-BE49-F238E27FC236}">
                  <a16:creationId xmlns:a16="http://schemas.microsoft.com/office/drawing/2014/main" id="{11A31103-C703-46C9-9D26-497A1ACD50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2" name="Rectangle 25">
              <a:extLst>
                <a:ext uri="{FF2B5EF4-FFF2-40B4-BE49-F238E27FC236}">
                  <a16:creationId xmlns:a16="http://schemas.microsoft.com/office/drawing/2014/main" id="{382F955F-FC22-44B8-BDCF-B77580323B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3" name="Isosceles Triangle 22">
              <a:extLst>
                <a:ext uri="{FF2B5EF4-FFF2-40B4-BE49-F238E27FC236}">
                  <a16:creationId xmlns:a16="http://schemas.microsoft.com/office/drawing/2014/main" id="{1F567692-F087-479A-8931-BD2869C3E4E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4" name="Rectangle 27">
              <a:extLst>
                <a:ext uri="{FF2B5EF4-FFF2-40B4-BE49-F238E27FC236}">
                  <a16:creationId xmlns:a16="http://schemas.microsoft.com/office/drawing/2014/main" id="{49B3E4CD-0738-4B9D-A14F-1E8694DDF89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5" name="Rectangle 28">
              <a:extLst>
                <a:ext uri="{FF2B5EF4-FFF2-40B4-BE49-F238E27FC236}">
                  <a16:creationId xmlns:a16="http://schemas.microsoft.com/office/drawing/2014/main" id="{4753B851-AD90-4CCD-85D0-65AA6567DF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6" name="Rectangle 29">
              <a:extLst>
                <a:ext uri="{FF2B5EF4-FFF2-40B4-BE49-F238E27FC236}">
                  <a16:creationId xmlns:a16="http://schemas.microsoft.com/office/drawing/2014/main" id="{EBF14868-A190-4E21-9522-8977C474C97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7" name="Isosceles Triangle 26">
              <a:extLst>
                <a:ext uri="{FF2B5EF4-FFF2-40B4-BE49-F238E27FC236}">
                  <a16:creationId xmlns:a16="http://schemas.microsoft.com/office/drawing/2014/main" id="{BCBB4922-76EE-442B-A649-09873DCE79D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pSp>
      <p:sp>
        <p:nvSpPr>
          <p:cNvPr id="2" name="Title 1">
            <a:extLst>
              <a:ext uri="{FF2B5EF4-FFF2-40B4-BE49-F238E27FC236}">
                <a16:creationId xmlns:a16="http://schemas.microsoft.com/office/drawing/2014/main" id="{73CA8368-22C8-4BF4-8E3C-CFD8C7D2E207}"/>
              </a:ext>
            </a:extLst>
          </p:cNvPr>
          <p:cNvSpPr>
            <a:spLocks noGrp="1"/>
          </p:cNvSpPr>
          <p:nvPr>
            <p:ph type="title"/>
          </p:nvPr>
        </p:nvSpPr>
        <p:spPr>
          <a:xfrm>
            <a:off x="677334" y="4765972"/>
            <a:ext cx="8596668" cy="1320800"/>
          </a:xfrm>
        </p:spPr>
        <p:txBody>
          <a:bodyPr anchor="ctr">
            <a:normAutofit/>
          </a:bodyPr>
          <a:lstStyle/>
          <a:p>
            <a:pPr>
              <a:lnSpc>
                <a:spcPct val="90000"/>
              </a:lnSpc>
            </a:pPr>
            <a:r>
              <a:rPr lang="en-US" sz="4400">
                <a:solidFill>
                  <a:schemeClr val="bg1"/>
                </a:solidFill>
              </a:rPr>
              <a:t>Meeting/Exceeding</a:t>
            </a:r>
            <a:br>
              <a:rPr lang="en-US" sz="4400">
                <a:solidFill>
                  <a:schemeClr val="bg1"/>
                </a:solidFill>
              </a:rPr>
            </a:br>
            <a:r>
              <a:rPr lang="en-US" sz="4400">
                <a:solidFill>
                  <a:schemeClr val="bg1"/>
                </a:solidFill>
              </a:rPr>
              <a:t>Data Summary</a:t>
            </a:r>
          </a:p>
        </p:txBody>
      </p:sp>
      <p:sp useBgFill="1">
        <p:nvSpPr>
          <p:cNvPr id="29" name="Rectangle 28">
            <a:extLst>
              <a:ext uri="{FF2B5EF4-FFF2-40B4-BE49-F238E27FC236}">
                <a16:creationId xmlns:a16="http://schemas.microsoft.com/office/drawing/2014/main" id="{8E2EB503-A017-4457-A105-53638C97DE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4572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3" name="Content Placeholder 3">
            <a:extLst>
              <a:ext uri="{FF2B5EF4-FFF2-40B4-BE49-F238E27FC236}">
                <a16:creationId xmlns:a16="http://schemas.microsoft.com/office/drawing/2014/main" id="{F596E33A-ED87-479A-ACC5-D85AE519935E}"/>
              </a:ext>
            </a:extLst>
          </p:cNvPr>
          <p:cNvGraphicFramePr>
            <a:graphicFrameLocks noGrp="1"/>
          </p:cNvGraphicFramePr>
          <p:nvPr>
            <p:ph idx="1"/>
            <p:extLst>
              <p:ext uri="{D42A27DB-BD31-4B8C-83A1-F6EECF244321}">
                <p14:modId xmlns:p14="http://schemas.microsoft.com/office/powerpoint/2010/main" val="2813074555"/>
              </p:ext>
            </p:extLst>
          </p:nvPr>
        </p:nvGraphicFramePr>
        <p:xfrm>
          <a:off x="1215499" y="642938"/>
          <a:ext cx="9761004" cy="3286130"/>
        </p:xfrm>
        <a:graphic>
          <a:graphicData uri="http://schemas.openxmlformats.org/drawingml/2006/table">
            <a:tbl>
              <a:tblPr firstRow="1" bandRow="1"/>
              <a:tblGrid>
                <a:gridCol w="3127448">
                  <a:extLst>
                    <a:ext uri="{9D8B030D-6E8A-4147-A177-3AD203B41FA5}">
                      <a16:colId xmlns:a16="http://schemas.microsoft.com/office/drawing/2014/main" val="20000"/>
                    </a:ext>
                  </a:extLst>
                </a:gridCol>
                <a:gridCol w="1242502">
                  <a:extLst>
                    <a:ext uri="{9D8B030D-6E8A-4147-A177-3AD203B41FA5}">
                      <a16:colId xmlns:a16="http://schemas.microsoft.com/office/drawing/2014/main" val="20001"/>
                    </a:ext>
                  </a:extLst>
                </a:gridCol>
                <a:gridCol w="1898297">
                  <a:extLst>
                    <a:ext uri="{9D8B030D-6E8A-4147-A177-3AD203B41FA5}">
                      <a16:colId xmlns:a16="http://schemas.microsoft.com/office/drawing/2014/main" val="20002"/>
                    </a:ext>
                  </a:extLst>
                </a:gridCol>
                <a:gridCol w="1661571">
                  <a:extLst>
                    <a:ext uri="{9D8B030D-6E8A-4147-A177-3AD203B41FA5}">
                      <a16:colId xmlns:a16="http://schemas.microsoft.com/office/drawing/2014/main" val="20003"/>
                    </a:ext>
                  </a:extLst>
                </a:gridCol>
                <a:gridCol w="1831186">
                  <a:extLst>
                    <a:ext uri="{9D8B030D-6E8A-4147-A177-3AD203B41FA5}">
                      <a16:colId xmlns:a16="http://schemas.microsoft.com/office/drawing/2014/main" val="20004"/>
                    </a:ext>
                  </a:extLst>
                </a:gridCol>
              </a:tblGrid>
              <a:tr h="764696">
                <a:tc>
                  <a:txBody>
                    <a:bodyPr/>
                    <a:lstStyle>
                      <a:lvl1pPr marL="0" algn="l" defTabSz="914400" rtl="0" eaLnBrk="1" latinLnBrk="0" hangingPunct="1">
                        <a:defRPr sz="1800" b="1" kern="1200">
                          <a:solidFill>
                            <a:schemeClr val="lt1"/>
                          </a:solidFill>
                          <a:latin typeface="Calibri"/>
                        </a:defRPr>
                      </a:lvl1pPr>
                      <a:lvl2pPr marL="457200" algn="l" defTabSz="914400" rtl="0" eaLnBrk="1" latinLnBrk="0" hangingPunct="1">
                        <a:defRPr sz="1800" b="1" kern="1200">
                          <a:solidFill>
                            <a:schemeClr val="lt1"/>
                          </a:solidFill>
                          <a:latin typeface="Calibri"/>
                        </a:defRPr>
                      </a:lvl2pPr>
                      <a:lvl3pPr marL="914400" algn="l" defTabSz="914400" rtl="0" eaLnBrk="1" latinLnBrk="0" hangingPunct="1">
                        <a:defRPr sz="1800" b="1" kern="1200">
                          <a:solidFill>
                            <a:schemeClr val="lt1"/>
                          </a:solidFill>
                          <a:latin typeface="Calibri"/>
                        </a:defRPr>
                      </a:lvl3pPr>
                      <a:lvl4pPr marL="1371600" algn="l" defTabSz="914400" rtl="0" eaLnBrk="1" latinLnBrk="0" hangingPunct="1">
                        <a:defRPr sz="1800" b="1" kern="1200">
                          <a:solidFill>
                            <a:schemeClr val="lt1"/>
                          </a:solidFill>
                          <a:latin typeface="Calibri"/>
                        </a:defRPr>
                      </a:lvl4pPr>
                      <a:lvl5pPr marL="1828800" algn="l" defTabSz="914400" rtl="0" eaLnBrk="1" latinLnBrk="0" hangingPunct="1">
                        <a:defRPr sz="1800" b="1" kern="1200">
                          <a:solidFill>
                            <a:schemeClr val="lt1"/>
                          </a:solidFill>
                          <a:latin typeface="Calibri"/>
                        </a:defRPr>
                      </a:lvl5pPr>
                      <a:lvl6pPr marL="2286000" algn="l" defTabSz="914400" rtl="0" eaLnBrk="1" latinLnBrk="0" hangingPunct="1">
                        <a:defRPr sz="1800" b="1" kern="1200">
                          <a:solidFill>
                            <a:schemeClr val="lt1"/>
                          </a:solidFill>
                          <a:latin typeface="Calibri"/>
                        </a:defRPr>
                      </a:lvl6pPr>
                      <a:lvl7pPr marL="2743200" algn="l" defTabSz="914400" rtl="0" eaLnBrk="1" latinLnBrk="0" hangingPunct="1">
                        <a:defRPr sz="1800" b="1" kern="1200">
                          <a:solidFill>
                            <a:schemeClr val="lt1"/>
                          </a:solidFill>
                          <a:latin typeface="Calibri"/>
                        </a:defRPr>
                      </a:lvl7pPr>
                      <a:lvl8pPr marL="3200400" algn="l" defTabSz="914400" rtl="0" eaLnBrk="1" latinLnBrk="0" hangingPunct="1">
                        <a:defRPr sz="1800" b="1" kern="1200">
                          <a:solidFill>
                            <a:schemeClr val="lt1"/>
                          </a:solidFill>
                          <a:latin typeface="Calibri"/>
                        </a:defRPr>
                      </a:lvl8pPr>
                      <a:lvl9pPr marL="3657600" algn="l" defTabSz="914400" rtl="0" eaLnBrk="1" latinLnBrk="0" hangingPunct="1">
                        <a:defRPr sz="1800" b="1" kern="1200">
                          <a:solidFill>
                            <a:schemeClr val="lt1"/>
                          </a:solidFill>
                          <a:latin typeface="Calibri"/>
                        </a:defRPr>
                      </a:lvl9pPr>
                    </a:lstStyle>
                    <a:p>
                      <a:r>
                        <a:rPr lang="en-US" sz="2300" dirty="0"/>
                        <a:t>Domains</a:t>
                      </a:r>
                    </a:p>
                  </a:txBody>
                  <a:tcPr marL="103337" marR="103337" marT="51669" marB="51669">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F81BD"/>
                    </a:solidFill>
                  </a:tcPr>
                </a:tc>
                <a:tc>
                  <a:txBody>
                    <a:bodyPr/>
                    <a:lstStyle>
                      <a:lvl1pPr marL="0" algn="l" defTabSz="914400" rtl="0" eaLnBrk="1" latinLnBrk="0" hangingPunct="1">
                        <a:defRPr sz="1800" b="1" kern="1200">
                          <a:solidFill>
                            <a:schemeClr val="lt1"/>
                          </a:solidFill>
                          <a:latin typeface="Calibri"/>
                        </a:defRPr>
                      </a:lvl1pPr>
                      <a:lvl2pPr marL="457200" algn="l" defTabSz="914400" rtl="0" eaLnBrk="1" latinLnBrk="0" hangingPunct="1">
                        <a:defRPr sz="1800" b="1" kern="1200">
                          <a:solidFill>
                            <a:schemeClr val="lt1"/>
                          </a:solidFill>
                          <a:latin typeface="Calibri"/>
                        </a:defRPr>
                      </a:lvl2pPr>
                      <a:lvl3pPr marL="914400" algn="l" defTabSz="914400" rtl="0" eaLnBrk="1" latinLnBrk="0" hangingPunct="1">
                        <a:defRPr sz="1800" b="1" kern="1200">
                          <a:solidFill>
                            <a:schemeClr val="lt1"/>
                          </a:solidFill>
                          <a:latin typeface="Calibri"/>
                        </a:defRPr>
                      </a:lvl3pPr>
                      <a:lvl4pPr marL="1371600" algn="l" defTabSz="914400" rtl="0" eaLnBrk="1" latinLnBrk="0" hangingPunct="1">
                        <a:defRPr sz="1800" b="1" kern="1200">
                          <a:solidFill>
                            <a:schemeClr val="lt1"/>
                          </a:solidFill>
                          <a:latin typeface="Calibri"/>
                        </a:defRPr>
                      </a:lvl4pPr>
                      <a:lvl5pPr marL="1828800" algn="l" defTabSz="914400" rtl="0" eaLnBrk="1" latinLnBrk="0" hangingPunct="1">
                        <a:defRPr sz="1800" b="1" kern="1200">
                          <a:solidFill>
                            <a:schemeClr val="lt1"/>
                          </a:solidFill>
                          <a:latin typeface="Calibri"/>
                        </a:defRPr>
                      </a:lvl5pPr>
                      <a:lvl6pPr marL="2286000" algn="l" defTabSz="914400" rtl="0" eaLnBrk="1" latinLnBrk="0" hangingPunct="1">
                        <a:defRPr sz="1800" b="1" kern="1200">
                          <a:solidFill>
                            <a:schemeClr val="lt1"/>
                          </a:solidFill>
                          <a:latin typeface="Calibri"/>
                        </a:defRPr>
                      </a:lvl6pPr>
                      <a:lvl7pPr marL="2743200" algn="l" defTabSz="914400" rtl="0" eaLnBrk="1" latinLnBrk="0" hangingPunct="1">
                        <a:defRPr sz="1800" b="1" kern="1200">
                          <a:solidFill>
                            <a:schemeClr val="lt1"/>
                          </a:solidFill>
                          <a:latin typeface="Calibri"/>
                        </a:defRPr>
                      </a:lvl7pPr>
                      <a:lvl8pPr marL="3200400" algn="l" defTabSz="914400" rtl="0" eaLnBrk="1" latinLnBrk="0" hangingPunct="1">
                        <a:defRPr sz="1800" b="1" kern="1200">
                          <a:solidFill>
                            <a:schemeClr val="lt1"/>
                          </a:solidFill>
                          <a:latin typeface="Calibri"/>
                        </a:defRPr>
                      </a:lvl8pPr>
                      <a:lvl9pPr marL="3657600" algn="l" defTabSz="914400" rtl="0" eaLnBrk="1" latinLnBrk="0" hangingPunct="1">
                        <a:defRPr sz="1800" b="1" kern="1200">
                          <a:solidFill>
                            <a:schemeClr val="lt1"/>
                          </a:solidFill>
                          <a:latin typeface="Calibri"/>
                        </a:defRPr>
                      </a:lvl9pPr>
                    </a:lstStyle>
                    <a:p>
                      <a:pPr algn="ctr"/>
                      <a:r>
                        <a:rPr lang="en-US" sz="2300"/>
                        <a:t>Fall</a:t>
                      </a:r>
                      <a:r>
                        <a:rPr lang="en-US" sz="1400"/>
                        <a:t> </a:t>
                      </a:r>
                    </a:p>
                  </a:txBody>
                  <a:tcPr marL="103337" marR="103337" marT="51669" marB="51669">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F81BD"/>
                    </a:solidFill>
                  </a:tcPr>
                </a:tc>
                <a:tc>
                  <a:txBody>
                    <a:bodyPr/>
                    <a:lstStyle>
                      <a:lvl1pPr marL="0" algn="l" defTabSz="914400" rtl="0" eaLnBrk="1" latinLnBrk="0" hangingPunct="1">
                        <a:defRPr sz="1800" b="1" kern="1200">
                          <a:solidFill>
                            <a:schemeClr val="lt1"/>
                          </a:solidFill>
                          <a:latin typeface="Calibri"/>
                        </a:defRPr>
                      </a:lvl1pPr>
                      <a:lvl2pPr marL="457200" algn="l" defTabSz="914400" rtl="0" eaLnBrk="1" latinLnBrk="0" hangingPunct="1">
                        <a:defRPr sz="1800" b="1" kern="1200">
                          <a:solidFill>
                            <a:schemeClr val="lt1"/>
                          </a:solidFill>
                          <a:latin typeface="Calibri"/>
                        </a:defRPr>
                      </a:lvl2pPr>
                      <a:lvl3pPr marL="914400" algn="l" defTabSz="914400" rtl="0" eaLnBrk="1" latinLnBrk="0" hangingPunct="1">
                        <a:defRPr sz="1800" b="1" kern="1200">
                          <a:solidFill>
                            <a:schemeClr val="lt1"/>
                          </a:solidFill>
                          <a:latin typeface="Calibri"/>
                        </a:defRPr>
                      </a:lvl3pPr>
                      <a:lvl4pPr marL="1371600" algn="l" defTabSz="914400" rtl="0" eaLnBrk="1" latinLnBrk="0" hangingPunct="1">
                        <a:defRPr sz="1800" b="1" kern="1200">
                          <a:solidFill>
                            <a:schemeClr val="lt1"/>
                          </a:solidFill>
                          <a:latin typeface="Calibri"/>
                        </a:defRPr>
                      </a:lvl4pPr>
                      <a:lvl5pPr marL="1828800" algn="l" defTabSz="914400" rtl="0" eaLnBrk="1" latinLnBrk="0" hangingPunct="1">
                        <a:defRPr sz="1800" b="1" kern="1200">
                          <a:solidFill>
                            <a:schemeClr val="lt1"/>
                          </a:solidFill>
                          <a:latin typeface="Calibri"/>
                        </a:defRPr>
                      </a:lvl5pPr>
                      <a:lvl6pPr marL="2286000" algn="l" defTabSz="914400" rtl="0" eaLnBrk="1" latinLnBrk="0" hangingPunct="1">
                        <a:defRPr sz="1800" b="1" kern="1200">
                          <a:solidFill>
                            <a:schemeClr val="lt1"/>
                          </a:solidFill>
                          <a:latin typeface="Calibri"/>
                        </a:defRPr>
                      </a:lvl6pPr>
                      <a:lvl7pPr marL="2743200" algn="l" defTabSz="914400" rtl="0" eaLnBrk="1" latinLnBrk="0" hangingPunct="1">
                        <a:defRPr sz="1800" b="1" kern="1200">
                          <a:solidFill>
                            <a:schemeClr val="lt1"/>
                          </a:solidFill>
                          <a:latin typeface="Calibri"/>
                        </a:defRPr>
                      </a:lvl7pPr>
                      <a:lvl8pPr marL="3200400" algn="l" defTabSz="914400" rtl="0" eaLnBrk="1" latinLnBrk="0" hangingPunct="1">
                        <a:defRPr sz="1800" b="1" kern="1200">
                          <a:solidFill>
                            <a:schemeClr val="lt1"/>
                          </a:solidFill>
                          <a:latin typeface="Calibri"/>
                        </a:defRPr>
                      </a:lvl8pPr>
                      <a:lvl9pPr marL="3657600" algn="l" defTabSz="914400" rtl="0" eaLnBrk="1" latinLnBrk="0" hangingPunct="1">
                        <a:defRPr sz="1800" b="1" kern="1200">
                          <a:solidFill>
                            <a:schemeClr val="lt1"/>
                          </a:solidFill>
                          <a:latin typeface="Calibri"/>
                        </a:defRPr>
                      </a:lvl9pPr>
                    </a:lstStyle>
                    <a:p>
                      <a:pPr algn="ctr"/>
                      <a:r>
                        <a:rPr lang="en-US" sz="2300"/>
                        <a:t>Winter</a:t>
                      </a:r>
                    </a:p>
                  </a:txBody>
                  <a:tcPr marL="103337" marR="103337" marT="51669" marB="51669">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F81BD"/>
                    </a:solidFill>
                  </a:tcPr>
                </a:tc>
                <a:tc>
                  <a:txBody>
                    <a:bodyPr/>
                    <a:lstStyle>
                      <a:lvl1pPr marL="0" algn="l" defTabSz="914400" rtl="0" eaLnBrk="1" latinLnBrk="0" hangingPunct="1">
                        <a:defRPr sz="1800" b="1" kern="1200">
                          <a:solidFill>
                            <a:schemeClr val="lt1"/>
                          </a:solidFill>
                          <a:latin typeface="Calibri"/>
                        </a:defRPr>
                      </a:lvl1pPr>
                      <a:lvl2pPr marL="457200" algn="l" defTabSz="914400" rtl="0" eaLnBrk="1" latinLnBrk="0" hangingPunct="1">
                        <a:defRPr sz="1800" b="1" kern="1200">
                          <a:solidFill>
                            <a:schemeClr val="lt1"/>
                          </a:solidFill>
                          <a:latin typeface="Calibri"/>
                        </a:defRPr>
                      </a:lvl2pPr>
                      <a:lvl3pPr marL="914400" algn="l" defTabSz="914400" rtl="0" eaLnBrk="1" latinLnBrk="0" hangingPunct="1">
                        <a:defRPr sz="1800" b="1" kern="1200">
                          <a:solidFill>
                            <a:schemeClr val="lt1"/>
                          </a:solidFill>
                          <a:latin typeface="Calibri"/>
                        </a:defRPr>
                      </a:lvl3pPr>
                      <a:lvl4pPr marL="1371600" algn="l" defTabSz="914400" rtl="0" eaLnBrk="1" latinLnBrk="0" hangingPunct="1">
                        <a:defRPr sz="1800" b="1" kern="1200">
                          <a:solidFill>
                            <a:schemeClr val="lt1"/>
                          </a:solidFill>
                          <a:latin typeface="Calibri"/>
                        </a:defRPr>
                      </a:lvl4pPr>
                      <a:lvl5pPr marL="1828800" algn="l" defTabSz="914400" rtl="0" eaLnBrk="1" latinLnBrk="0" hangingPunct="1">
                        <a:defRPr sz="1800" b="1" kern="1200">
                          <a:solidFill>
                            <a:schemeClr val="lt1"/>
                          </a:solidFill>
                          <a:latin typeface="Calibri"/>
                        </a:defRPr>
                      </a:lvl5pPr>
                      <a:lvl6pPr marL="2286000" algn="l" defTabSz="914400" rtl="0" eaLnBrk="1" latinLnBrk="0" hangingPunct="1">
                        <a:defRPr sz="1800" b="1" kern="1200">
                          <a:solidFill>
                            <a:schemeClr val="lt1"/>
                          </a:solidFill>
                          <a:latin typeface="Calibri"/>
                        </a:defRPr>
                      </a:lvl6pPr>
                      <a:lvl7pPr marL="2743200" algn="l" defTabSz="914400" rtl="0" eaLnBrk="1" latinLnBrk="0" hangingPunct="1">
                        <a:defRPr sz="1800" b="1" kern="1200">
                          <a:solidFill>
                            <a:schemeClr val="lt1"/>
                          </a:solidFill>
                          <a:latin typeface="Calibri"/>
                        </a:defRPr>
                      </a:lvl7pPr>
                      <a:lvl8pPr marL="3200400" algn="l" defTabSz="914400" rtl="0" eaLnBrk="1" latinLnBrk="0" hangingPunct="1">
                        <a:defRPr sz="1800" b="1" kern="1200">
                          <a:solidFill>
                            <a:schemeClr val="lt1"/>
                          </a:solidFill>
                          <a:latin typeface="Calibri"/>
                        </a:defRPr>
                      </a:lvl8pPr>
                      <a:lvl9pPr marL="3657600" algn="l" defTabSz="914400" rtl="0" eaLnBrk="1" latinLnBrk="0" hangingPunct="1">
                        <a:defRPr sz="1800" b="1" kern="1200">
                          <a:solidFill>
                            <a:schemeClr val="lt1"/>
                          </a:solidFill>
                          <a:latin typeface="Calibri"/>
                        </a:defRPr>
                      </a:lvl9pPr>
                    </a:lstStyle>
                    <a:p>
                      <a:pPr algn="ctr"/>
                      <a:r>
                        <a:rPr lang="en-US" sz="2300"/>
                        <a:t>Spring</a:t>
                      </a:r>
                    </a:p>
                  </a:txBody>
                  <a:tcPr marL="103337" marR="103337" marT="51669" marB="51669">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F81BD"/>
                    </a:solidFill>
                  </a:tcPr>
                </a:tc>
                <a:tc>
                  <a:txBody>
                    <a:bodyPr/>
                    <a:lstStyle>
                      <a:lvl1pPr marL="0" algn="l" defTabSz="914400" rtl="0" eaLnBrk="1" latinLnBrk="0" hangingPunct="1">
                        <a:defRPr sz="1800" b="1" kern="1200">
                          <a:solidFill>
                            <a:schemeClr val="lt1"/>
                          </a:solidFill>
                          <a:latin typeface="Calibri"/>
                        </a:defRPr>
                      </a:lvl1pPr>
                      <a:lvl2pPr marL="457200" algn="l" defTabSz="914400" rtl="0" eaLnBrk="1" latinLnBrk="0" hangingPunct="1">
                        <a:defRPr sz="1800" b="1" kern="1200">
                          <a:solidFill>
                            <a:schemeClr val="lt1"/>
                          </a:solidFill>
                          <a:latin typeface="Calibri"/>
                        </a:defRPr>
                      </a:lvl2pPr>
                      <a:lvl3pPr marL="914400" algn="l" defTabSz="914400" rtl="0" eaLnBrk="1" latinLnBrk="0" hangingPunct="1">
                        <a:defRPr sz="1800" b="1" kern="1200">
                          <a:solidFill>
                            <a:schemeClr val="lt1"/>
                          </a:solidFill>
                          <a:latin typeface="Calibri"/>
                        </a:defRPr>
                      </a:lvl3pPr>
                      <a:lvl4pPr marL="1371600" algn="l" defTabSz="914400" rtl="0" eaLnBrk="1" latinLnBrk="0" hangingPunct="1">
                        <a:defRPr sz="1800" b="1" kern="1200">
                          <a:solidFill>
                            <a:schemeClr val="lt1"/>
                          </a:solidFill>
                          <a:latin typeface="Calibri"/>
                        </a:defRPr>
                      </a:lvl4pPr>
                      <a:lvl5pPr marL="1828800" algn="l" defTabSz="914400" rtl="0" eaLnBrk="1" latinLnBrk="0" hangingPunct="1">
                        <a:defRPr sz="1800" b="1" kern="1200">
                          <a:solidFill>
                            <a:schemeClr val="lt1"/>
                          </a:solidFill>
                          <a:latin typeface="Calibri"/>
                        </a:defRPr>
                      </a:lvl5pPr>
                      <a:lvl6pPr marL="2286000" algn="l" defTabSz="914400" rtl="0" eaLnBrk="1" latinLnBrk="0" hangingPunct="1">
                        <a:defRPr sz="1800" b="1" kern="1200">
                          <a:solidFill>
                            <a:schemeClr val="lt1"/>
                          </a:solidFill>
                          <a:latin typeface="Calibri"/>
                        </a:defRPr>
                      </a:lvl6pPr>
                      <a:lvl7pPr marL="2743200" algn="l" defTabSz="914400" rtl="0" eaLnBrk="1" latinLnBrk="0" hangingPunct="1">
                        <a:defRPr sz="1800" b="1" kern="1200">
                          <a:solidFill>
                            <a:schemeClr val="lt1"/>
                          </a:solidFill>
                          <a:latin typeface="Calibri"/>
                        </a:defRPr>
                      </a:lvl7pPr>
                      <a:lvl8pPr marL="3200400" algn="l" defTabSz="914400" rtl="0" eaLnBrk="1" latinLnBrk="0" hangingPunct="1">
                        <a:defRPr sz="1800" b="1" kern="1200">
                          <a:solidFill>
                            <a:schemeClr val="lt1"/>
                          </a:solidFill>
                          <a:latin typeface="Calibri"/>
                        </a:defRPr>
                      </a:lvl8pPr>
                      <a:lvl9pPr marL="3657600" algn="l" defTabSz="914400" rtl="0" eaLnBrk="1" latinLnBrk="0" hangingPunct="1">
                        <a:defRPr sz="1800" b="1" kern="1200">
                          <a:solidFill>
                            <a:schemeClr val="lt1"/>
                          </a:solidFill>
                          <a:latin typeface="Calibri"/>
                        </a:defRPr>
                      </a:lvl9pPr>
                    </a:lstStyle>
                    <a:p>
                      <a:pPr algn="ctr"/>
                      <a:r>
                        <a:rPr lang="en-US" sz="2000"/>
                        <a:t>%</a:t>
                      </a:r>
                    </a:p>
                    <a:p>
                      <a:pPr algn="ctr"/>
                      <a:r>
                        <a:rPr lang="en-US" sz="2000"/>
                        <a:t>Change</a:t>
                      </a:r>
                    </a:p>
                  </a:txBody>
                  <a:tcPr marL="103337" marR="103337" marT="51669" marB="51669">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F81BD"/>
                    </a:solidFill>
                  </a:tcPr>
                </a:tc>
                <a:extLst>
                  <a:ext uri="{0D108BD9-81ED-4DB2-BD59-A6C34878D82A}">
                    <a16:rowId xmlns:a16="http://schemas.microsoft.com/office/drawing/2014/main" val="10000"/>
                  </a:ext>
                </a:extLst>
              </a:tr>
              <a:tr h="420239">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r>
                        <a:rPr lang="en-US" sz="1800" b="1"/>
                        <a:t>Social-Emotional</a:t>
                      </a:r>
                    </a:p>
                  </a:txBody>
                  <a:tcPr marL="103337" marR="103337" marT="51669" marB="51669">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r>
                        <a:rPr lang="en-US" sz="1800" dirty="0"/>
                        <a:t>45%</a:t>
                      </a:r>
                    </a:p>
                  </a:txBody>
                  <a:tcPr marL="103337" marR="103337" marT="51669" marB="51669">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r>
                        <a:rPr lang="en-US" sz="1800" dirty="0"/>
                        <a:t>67%</a:t>
                      </a:r>
                    </a:p>
                  </a:txBody>
                  <a:tcPr marL="103337" marR="103337" marT="51669" marB="51669">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r>
                        <a:rPr lang="en-US" sz="1800" dirty="0"/>
                        <a:t>84%</a:t>
                      </a:r>
                    </a:p>
                  </a:txBody>
                  <a:tcPr marL="103337" marR="103337" marT="51669" marB="51669">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r>
                        <a:rPr lang="en-US" sz="1800" dirty="0"/>
                        <a:t>39%</a:t>
                      </a:r>
                    </a:p>
                  </a:txBody>
                  <a:tcPr marL="103337" marR="103337" marT="51669" marB="51669">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extLst>
                  <a:ext uri="{0D108BD9-81ED-4DB2-BD59-A6C34878D82A}">
                    <a16:rowId xmlns:a16="http://schemas.microsoft.com/office/drawing/2014/main" val="10001"/>
                  </a:ext>
                </a:extLst>
              </a:tr>
              <a:tr h="420239">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r>
                        <a:rPr lang="en-US" sz="1800" b="1"/>
                        <a:t>Physical</a:t>
                      </a:r>
                    </a:p>
                  </a:txBody>
                  <a:tcPr marL="103337" marR="103337" marT="51669" marB="51669">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r>
                        <a:rPr lang="en-US" sz="1800" dirty="0"/>
                        <a:t>52%</a:t>
                      </a:r>
                    </a:p>
                  </a:txBody>
                  <a:tcPr marL="103337" marR="103337" marT="51669" marB="51669">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r>
                        <a:rPr lang="en-US" sz="1800" dirty="0"/>
                        <a:t>68%</a:t>
                      </a:r>
                    </a:p>
                  </a:txBody>
                  <a:tcPr marL="103337" marR="103337" marT="51669" marB="51669">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r>
                        <a:rPr lang="en-US" sz="1800" dirty="0"/>
                        <a:t>88%</a:t>
                      </a:r>
                    </a:p>
                  </a:txBody>
                  <a:tcPr marL="103337" marR="103337" marT="51669" marB="51669">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r>
                        <a:rPr lang="en-US" sz="1800" dirty="0"/>
                        <a:t>36%</a:t>
                      </a:r>
                    </a:p>
                  </a:txBody>
                  <a:tcPr marL="103337" marR="103337" marT="51669" marB="51669">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extLst>
                  <a:ext uri="{0D108BD9-81ED-4DB2-BD59-A6C34878D82A}">
                    <a16:rowId xmlns:a16="http://schemas.microsoft.com/office/drawing/2014/main" val="10002"/>
                  </a:ext>
                </a:extLst>
              </a:tr>
              <a:tr h="420239">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r>
                        <a:rPr lang="en-US" sz="1800" b="1"/>
                        <a:t>Language </a:t>
                      </a:r>
                    </a:p>
                  </a:txBody>
                  <a:tcPr marL="103337" marR="103337" marT="51669" marB="51669">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r>
                        <a:rPr lang="en-US" sz="1800" dirty="0"/>
                        <a:t>39%</a:t>
                      </a:r>
                    </a:p>
                  </a:txBody>
                  <a:tcPr marL="103337" marR="103337" marT="51669" marB="51669">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r>
                        <a:rPr lang="en-US" sz="1800" dirty="0"/>
                        <a:t>70%</a:t>
                      </a:r>
                    </a:p>
                  </a:txBody>
                  <a:tcPr marL="103337" marR="103337" marT="51669" marB="51669">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r>
                        <a:rPr lang="en-US" sz="1800" dirty="0"/>
                        <a:t>77%</a:t>
                      </a:r>
                    </a:p>
                  </a:txBody>
                  <a:tcPr marL="103337" marR="103337" marT="51669" marB="51669">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r>
                        <a:rPr lang="en-US" sz="1800" dirty="0"/>
                        <a:t>38%</a:t>
                      </a:r>
                    </a:p>
                  </a:txBody>
                  <a:tcPr marL="103337" marR="103337" marT="51669" marB="51669">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extLst>
                  <a:ext uri="{0D108BD9-81ED-4DB2-BD59-A6C34878D82A}">
                    <a16:rowId xmlns:a16="http://schemas.microsoft.com/office/drawing/2014/main" val="10003"/>
                  </a:ext>
                </a:extLst>
              </a:tr>
              <a:tr h="420239">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r>
                        <a:rPr lang="en-US" sz="1800" b="1"/>
                        <a:t>Cognitive</a:t>
                      </a:r>
                    </a:p>
                  </a:txBody>
                  <a:tcPr marL="103337" marR="103337" marT="51669" marB="51669">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r>
                        <a:rPr lang="en-US" sz="1800" dirty="0"/>
                        <a:t>43%</a:t>
                      </a:r>
                    </a:p>
                  </a:txBody>
                  <a:tcPr marL="103337" marR="103337" marT="51669" marB="51669">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r>
                        <a:rPr lang="en-US" sz="1800" dirty="0"/>
                        <a:t>63%</a:t>
                      </a:r>
                    </a:p>
                  </a:txBody>
                  <a:tcPr marL="103337" marR="103337" marT="51669" marB="51669">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r>
                        <a:rPr lang="en-US" sz="1800" dirty="0"/>
                        <a:t>82%</a:t>
                      </a:r>
                    </a:p>
                  </a:txBody>
                  <a:tcPr marL="103337" marR="103337" marT="51669" marB="51669">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r>
                        <a:rPr lang="en-US" sz="1800" dirty="0"/>
                        <a:t>39%</a:t>
                      </a:r>
                    </a:p>
                  </a:txBody>
                  <a:tcPr marL="103337" marR="103337" marT="51669" marB="51669">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extLst>
                  <a:ext uri="{0D108BD9-81ED-4DB2-BD59-A6C34878D82A}">
                    <a16:rowId xmlns:a16="http://schemas.microsoft.com/office/drawing/2014/main" val="10004"/>
                  </a:ext>
                </a:extLst>
              </a:tr>
              <a:tr h="420239">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r>
                        <a:rPr lang="en-US" sz="1800" b="1"/>
                        <a:t>Literacy</a:t>
                      </a:r>
                    </a:p>
                  </a:txBody>
                  <a:tcPr marL="103337" marR="103337" marT="51669" marB="51669">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r>
                        <a:rPr lang="en-US" sz="1800" dirty="0"/>
                        <a:t>20%</a:t>
                      </a:r>
                    </a:p>
                  </a:txBody>
                  <a:tcPr marL="103337" marR="103337" marT="51669" marB="51669">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r>
                        <a:rPr lang="en-US" sz="1800" dirty="0"/>
                        <a:t>44%</a:t>
                      </a:r>
                    </a:p>
                  </a:txBody>
                  <a:tcPr marL="103337" marR="103337" marT="51669" marB="51669">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r>
                        <a:rPr lang="en-US" sz="1800" dirty="0"/>
                        <a:t>79%</a:t>
                      </a:r>
                    </a:p>
                  </a:txBody>
                  <a:tcPr marL="103337" marR="103337" marT="51669" marB="51669">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r>
                        <a:rPr lang="en-US" sz="1800" dirty="0"/>
                        <a:t>59%</a:t>
                      </a:r>
                    </a:p>
                  </a:txBody>
                  <a:tcPr marL="103337" marR="103337" marT="51669" marB="51669">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extLst>
                  <a:ext uri="{0D108BD9-81ED-4DB2-BD59-A6C34878D82A}">
                    <a16:rowId xmlns:a16="http://schemas.microsoft.com/office/drawing/2014/main" val="10005"/>
                  </a:ext>
                </a:extLst>
              </a:tr>
              <a:tr h="420239">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r>
                        <a:rPr lang="en-US" sz="1800" b="1"/>
                        <a:t>Mathematics</a:t>
                      </a:r>
                    </a:p>
                  </a:txBody>
                  <a:tcPr marL="103337" marR="103337" marT="51669" marB="51669">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r>
                        <a:rPr lang="en-US" sz="1800" dirty="0"/>
                        <a:t>28%</a:t>
                      </a:r>
                    </a:p>
                  </a:txBody>
                  <a:tcPr marL="103337" marR="103337" marT="51669" marB="51669">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r>
                        <a:rPr lang="en-US" sz="1800" dirty="0"/>
                        <a:t>55%</a:t>
                      </a:r>
                    </a:p>
                  </a:txBody>
                  <a:tcPr marL="103337" marR="103337" marT="51669" marB="51669">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r>
                        <a:rPr lang="en-US" sz="1800" dirty="0"/>
                        <a:t>85%</a:t>
                      </a:r>
                    </a:p>
                  </a:txBody>
                  <a:tcPr marL="103337" marR="103337" marT="51669" marB="51669">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r>
                        <a:rPr lang="en-US" sz="1800" dirty="0"/>
                        <a:t>57%</a:t>
                      </a:r>
                    </a:p>
                  </a:txBody>
                  <a:tcPr marL="103337" marR="103337" marT="51669" marB="51669">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37177282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65AC7D1-EAA9-48F5-B509-60A7F50BF7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39" name="Rectangle 9">
            <a:extLst>
              <a:ext uri="{FF2B5EF4-FFF2-40B4-BE49-F238E27FC236}">
                <a16:creationId xmlns:a16="http://schemas.microsoft.com/office/drawing/2014/main" id="{D6320AF9-619A-4175-865B-5663E1AEF4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a:extLst>
              <a:ext uri="{FF2B5EF4-FFF2-40B4-BE49-F238E27FC236}">
                <a16:creationId xmlns:a16="http://schemas.microsoft.com/office/drawing/2014/main" id="{063B6EC6-D752-4EE7-908B-F8F19E8C7FE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953376" y="0"/>
            <a:ext cx="1219200" cy="685800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EFECD4E8-AD3E-4228-82A2-9461958EA94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2133042" y="3681413"/>
            <a:ext cx="4763558" cy="3176587"/>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16" name="Rectangle 23">
            <a:extLst>
              <a:ext uri="{FF2B5EF4-FFF2-40B4-BE49-F238E27FC236}">
                <a16:creationId xmlns:a16="http://schemas.microsoft.com/office/drawing/2014/main" id="{7E018740-5C2B-4A41-AC1A-7E68D1EC1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24631"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8" name="Rectangle 25">
            <a:extLst>
              <a:ext uri="{FF2B5EF4-FFF2-40B4-BE49-F238E27FC236}">
                <a16:creationId xmlns:a16="http://schemas.microsoft.com/office/drawing/2014/main" id="{166F75A4-C475-4941-8EE2-B80A06A2C1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46597"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0" name="Isosceles Triangle 19">
            <a:extLst>
              <a:ext uri="{FF2B5EF4-FFF2-40B4-BE49-F238E27FC236}">
                <a16:creationId xmlns:a16="http://schemas.microsoft.com/office/drawing/2014/main" id="{A032553A-72E8-4B0D-8405-FF9771C9AF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5488"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2" name="Rectangle 27">
            <a:extLst>
              <a:ext uri="{FF2B5EF4-FFF2-40B4-BE49-F238E27FC236}">
                <a16:creationId xmlns:a16="http://schemas.microsoft.com/office/drawing/2014/main" id="{765800AC-C3B9-498E-87BC-29FAE4C76B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77655"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4" name="Isosceles Triangle 23">
            <a:extLst>
              <a:ext uri="{FF2B5EF4-FFF2-40B4-BE49-F238E27FC236}">
                <a16:creationId xmlns:a16="http://schemas.microsoft.com/office/drawing/2014/main" id="{1F9D6ACB-2FF4-49F9-978A-E0D5327FC6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14821"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44BF307D-9A4E-4367-B243-3BDF9C2212E0}"/>
              </a:ext>
            </a:extLst>
          </p:cNvPr>
          <p:cNvSpPr>
            <a:spLocks noGrp="1"/>
          </p:cNvSpPr>
          <p:nvPr>
            <p:ph type="title"/>
          </p:nvPr>
        </p:nvSpPr>
        <p:spPr>
          <a:xfrm>
            <a:off x="677334" y="609600"/>
            <a:ext cx="3843375" cy="5175624"/>
          </a:xfrm>
        </p:spPr>
        <p:txBody>
          <a:bodyPr anchor="ctr">
            <a:normAutofit/>
          </a:bodyPr>
          <a:lstStyle/>
          <a:p>
            <a:r>
              <a:rPr lang="en-US" u="sng">
                <a:solidFill>
                  <a:schemeClr val="tx1">
                    <a:lumMod val="85000"/>
                    <a:lumOff val="15000"/>
                  </a:schemeClr>
                </a:solidFill>
              </a:rPr>
              <a:t>Summary of Information</a:t>
            </a:r>
          </a:p>
        </p:txBody>
      </p:sp>
      <p:sp>
        <p:nvSpPr>
          <p:cNvPr id="26" name="Freeform: Shape 25">
            <a:extLst>
              <a:ext uri="{FF2B5EF4-FFF2-40B4-BE49-F238E27FC236}">
                <a16:creationId xmlns:a16="http://schemas.microsoft.com/office/drawing/2014/main" id="{142BFA2A-77A0-4F60-A32A-685681C848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82154" y="-8467"/>
            <a:ext cx="7109846" cy="6866467"/>
          </a:xfrm>
          <a:custGeom>
            <a:avLst/>
            <a:gdLst>
              <a:gd name="connsiteX0" fmla="*/ 0 w 7109846"/>
              <a:gd name="connsiteY0" fmla="*/ 0 h 6866467"/>
              <a:gd name="connsiteX1" fmla="*/ 1249825 w 7109846"/>
              <a:gd name="connsiteY1" fmla="*/ 0 h 6866467"/>
              <a:gd name="connsiteX2" fmla="*/ 1249825 w 7109846"/>
              <a:gd name="connsiteY2" fmla="*/ 8467 h 6866467"/>
              <a:gd name="connsiteX3" fmla="*/ 7109846 w 7109846"/>
              <a:gd name="connsiteY3" fmla="*/ 8467 h 6866467"/>
              <a:gd name="connsiteX4" fmla="*/ 7109846 w 7109846"/>
              <a:gd name="connsiteY4" fmla="*/ 6866467 h 6866467"/>
              <a:gd name="connsiteX5" fmla="*/ 1249825 w 7109846"/>
              <a:gd name="connsiteY5" fmla="*/ 6866467 h 6866467"/>
              <a:gd name="connsiteX6" fmla="*/ 1109382 w 7109846"/>
              <a:gd name="connsiteY6" fmla="*/ 6866467 h 6866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09846" h="6866467">
                <a:moveTo>
                  <a:pt x="0" y="0"/>
                </a:moveTo>
                <a:lnTo>
                  <a:pt x="1249825" y="0"/>
                </a:lnTo>
                <a:lnTo>
                  <a:pt x="1249825" y="8467"/>
                </a:lnTo>
                <a:lnTo>
                  <a:pt x="7109846" y="8467"/>
                </a:lnTo>
                <a:lnTo>
                  <a:pt x="7109846" y="6866467"/>
                </a:lnTo>
                <a:lnTo>
                  <a:pt x="1249825" y="6866467"/>
                </a:lnTo>
                <a:lnTo>
                  <a:pt x="1109382" y="6866467"/>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a:extLst>
              <a:ext uri="{FF2B5EF4-FFF2-40B4-BE49-F238E27FC236}">
                <a16:creationId xmlns:a16="http://schemas.microsoft.com/office/drawing/2014/main" id="{82825C26-0D1E-41BC-AC86-302795889E75}"/>
              </a:ext>
            </a:extLst>
          </p:cNvPr>
          <p:cNvSpPr>
            <a:spLocks noGrp="1"/>
          </p:cNvSpPr>
          <p:nvPr>
            <p:ph idx="1"/>
          </p:nvPr>
        </p:nvSpPr>
        <p:spPr>
          <a:xfrm>
            <a:off x="6116084" y="609601"/>
            <a:ext cx="5511296" cy="5175624"/>
          </a:xfrm>
        </p:spPr>
        <p:txBody>
          <a:bodyPr anchor="ctr">
            <a:normAutofit/>
          </a:bodyPr>
          <a:lstStyle/>
          <a:p>
            <a:pPr marL="0" indent="0">
              <a:lnSpc>
                <a:spcPct val="90000"/>
              </a:lnSpc>
              <a:buNone/>
            </a:pPr>
            <a:r>
              <a:rPr lang="en-US" sz="1500" dirty="0">
                <a:solidFill>
                  <a:srgbClr val="FFFFFF"/>
                </a:solidFill>
              </a:rPr>
              <a:t>Teaching Strategies Gold is the assessment tool of the Creative Curriculum we use to measure educational outcome data. Our mid year data analysis revealed in the Summary Results Chart displays children steadily progressed in each domain. Based on current data the largest amount of growth occurred in the Literacy domain with a 59%, followed by a 57% growth in the Mathematics domain, 39% in both Cognitive and Social-Emotional domain,  38% in Language domain and  36% in the Physical domain.  It is important to note although the least amount of growth based on percentage occurred in the Physical domain, 45% of children were meeting or exceeding in the physical domain at the start of the school year and current data indicates 68% of children are meeting or exceeding in this domain at the mid year point. This indicates teachers are being purposeful in their lesson planning to ensure all domains are being taught and individualization is taking place. Currently, data indicates we are meeting school readiness goals, strategic planning goals, as well as ensuring children will be ready for Kindergarten.</a:t>
            </a:r>
          </a:p>
          <a:p>
            <a:pPr>
              <a:lnSpc>
                <a:spcPct val="90000"/>
              </a:lnSpc>
              <a:buNone/>
            </a:pPr>
            <a:endParaRPr lang="en-US" sz="1500" dirty="0">
              <a:solidFill>
                <a:srgbClr val="FFFFFF"/>
              </a:solidFill>
            </a:endParaRPr>
          </a:p>
          <a:p>
            <a:pPr>
              <a:lnSpc>
                <a:spcPct val="90000"/>
              </a:lnSpc>
              <a:buNone/>
            </a:pPr>
            <a:r>
              <a:rPr lang="en-US" sz="1500" dirty="0">
                <a:solidFill>
                  <a:srgbClr val="FFFFFF"/>
                </a:solidFill>
              </a:rPr>
              <a:t>“Teaching Children and Reaching Families”</a:t>
            </a:r>
          </a:p>
          <a:p>
            <a:pPr>
              <a:lnSpc>
                <a:spcPct val="90000"/>
              </a:lnSpc>
            </a:pPr>
            <a:endParaRPr lang="en-US" sz="1500" dirty="0">
              <a:solidFill>
                <a:srgbClr val="FFFFFF"/>
              </a:solidFill>
            </a:endParaRPr>
          </a:p>
        </p:txBody>
      </p:sp>
    </p:spTree>
    <p:extLst>
      <p:ext uri="{BB962C8B-B14F-4D97-AF65-F5344CB8AC3E}">
        <p14:creationId xmlns:p14="http://schemas.microsoft.com/office/powerpoint/2010/main" val="3988909100"/>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65AC7D1-EAA9-48F5-B509-60A7F50BF7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0" name="Rectangle 9">
            <a:extLst>
              <a:ext uri="{FF2B5EF4-FFF2-40B4-BE49-F238E27FC236}">
                <a16:creationId xmlns:a16="http://schemas.microsoft.com/office/drawing/2014/main" id="{D6320AF9-619A-4175-865B-5663E1AEF4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a:extLst>
              <a:ext uri="{FF2B5EF4-FFF2-40B4-BE49-F238E27FC236}">
                <a16:creationId xmlns:a16="http://schemas.microsoft.com/office/drawing/2014/main" id="{063B6EC6-D752-4EE7-908B-F8F19E8C7FE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953376" y="0"/>
            <a:ext cx="1219200" cy="685800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EFECD4E8-AD3E-4228-82A2-9461958EA94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2133042" y="3681413"/>
            <a:ext cx="4763558" cy="3176587"/>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16" name="Rectangle 23">
            <a:extLst>
              <a:ext uri="{FF2B5EF4-FFF2-40B4-BE49-F238E27FC236}">
                <a16:creationId xmlns:a16="http://schemas.microsoft.com/office/drawing/2014/main" id="{7E018740-5C2B-4A41-AC1A-7E68D1EC1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24631"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8" name="Rectangle 25">
            <a:extLst>
              <a:ext uri="{FF2B5EF4-FFF2-40B4-BE49-F238E27FC236}">
                <a16:creationId xmlns:a16="http://schemas.microsoft.com/office/drawing/2014/main" id="{166F75A4-C475-4941-8EE2-B80A06A2C1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46597"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0" name="Isosceles Triangle 19">
            <a:extLst>
              <a:ext uri="{FF2B5EF4-FFF2-40B4-BE49-F238E27FC236}">
                <a16:creationId xmlns:a16="http://schemas.microsoft.com/office/drawing/2014/main" id="{A032553A-72E8-4B0D-8405-FF9771C9AF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5488"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2" name="Rectangle 27">
            <a:extLst>
              <a:ext uri="{FF2B5EF4-FFF2-40B4-BE49-F238E27FC236}">
                <a16:creationId xmlns:a16="http://schemas.microsoft.com/office/drawing/2014/main" id="{765800AC-C3B9-498E-87BC-29FAE4C76B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77655"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4" name="Isosceles Triangle 23">
            <a:extLst>
              <a:ext uri="{FF2B5EF4-FFF2-40B4-BE49-F238E27FC236}">
                <a16:creationId xmlns:a16="http://schemas.microsoft.com/office/drawing/2014/main" id="{1F9D6ACB-2FF4-49F9-978A-E0D5327FC6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14821"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1174C39C-D0F0-4518-B85C-B0D344A6867F}"/>
              </a:ext>
            </a:extLst>
          </p:cNvPr>
          <p:cNvSpPr>
            <a:spLocks noGrp="1"/>
          </p:cNvSpPr>
          <p:nvPr>
            <p:ph type="title"/>
          </p:nvPr>
        </p:nvSpPr>
        <p:spPr>
          <a:xfrm>
            <a:off x="677334" y="609600"/>
            <a:ext cx="3843375" cy="5175624"/>
          </a:xfrm>
        </p:spPr>
        <p:txBody>
          <a:bodyPr anchor="ctr">
            <a:normAutofit/>
          </a:bodyPr>
          <a:lstStyle/>
          <a:p>
            <a:r>
              <a:rPr lang="en-US" u="sng">
                <a:ln>
                  <a:solidFill>
                    <a:schemeClr val="accent1"/>
                  </a:solidFill>
                </a:ln>
                <a:solidFill>
                  <a:schemeClr val="tx1">
                    <a:lumMod val="85000"/>
                    <a:lumOff val="15000"/>
                  </a:schemeClr>
                </a:solidFill>
              </a:rPr>
              <a:t>Educational Outcomes</a:t>
            </a:r>
            <a:endParaRPr lang="en-US" b="1" u="sng">
              <a:solidFill>
                <a:schemeClr val="tx1">
                  <a:lumMod val="85000"/>
                  <a:lumOff val="15000"/>
                </a:schemeClr>
              </a:solidFill>
            </a:endParaRPr>
          </a:p>
        </p:txBody>
      </p:sp>
      <p:sp>
        <p:nvSpPr>
          <p:cNvPr id="26" name="Freeform: Shape 25">
            <a:extLst>
              <a:ext uri="{FF2B5EF4-FFF2-40B4-BE49-F238E27FC236}">
                <a16:creationId xmlns:a16="http://schemas.microsoft.com/office/drawing/2014/main" id="{142BFA2A-77A0-4F60-A32A-685681C848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82154" y="-8467"/>
            <a:ext cx="7109846" cy="6866467"/>
          </a:xfrm>
          <a:custGeom>
            <a:avLst/>
            <a:gdLst>
              <a:gd name="connsiteX0" fmla="*/ 0 w 7109846"/>
              <a:gd name="connsiteY0" fmla="*/ 0 h 6866467"/>
              <a:gd name="connsiteX1" fmla="*/ 1249825 w 7109846"/>
              <a:gd name="connsiteY1" fmla="*/ 0 h 6866467"/>
              <a:gd name="connsiteX2" fmla="*/ 1249825 w 7109846"/>
              <a:gd name="connsiteY2" fmla="*/ 8467 h 6866467"/>
              <a:gd name="connsiteX3" fmla="*/ 7109846 w 7109846"/>
              <a:gd name="connsiteY3" fmla="*/ 8467 h 6866467"/>
              <a:gd name="connsiteX4" fmla="*/ 7109846 w 7109846"/>
              <a:gd name="connsiteY4" fmla="*/ 6866467 h 6866467"/>
              <a:gd name="connsiteX5" fmla="*/ 1249825 w 7109846"/>
              <a:gd name="connsiteY5" fmla="*/ 6866467 h 6866467"/>
              <a:gd name="connsiteX6" fmla="*/ 1109382 w 7109846"/>
              <a:gd name="connsiteY6" fmla="*/ 6866467 h 6866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09846" h="6866467">
                <a:moveTo>
                  <a:pt x="0" y="0"/>
                </a:moveTo>
                <a:lnTo>
                  <a:pt x="1249825" y="0"/>
                </a:lnTo>
                <a:lnTo>
                  <a:pt x="1249825" y="8467"/>
                </a:lnTo>
                <a:lnTo>
                  <a:pt x="7109846" y="8467"/>
                </a:lnTo>
                <a:lnTo>
                  <a:pt x="7109846" y="6866467"/>
                </a:lnTo>
                <a:lnTo>
                  <a:pt x="1249825" y="6866467"/>
                </a:lnTo>
                <a:lnTo>
                  <a:pt x="1109382" y="6866467"/>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a:extLst>
              <a:ext uri="{FF2B5EF4-FFF2-40B4-BE49-F238E27FC236}">
                <a16:creationId xmlns:a16="http://schemas.microsoft.com/office/drawing/2014/main" id="{4A11873B-D6AF-4E24-8301-D4926E5BE713}"/>
              </a:ext>
            </a:extLst>
          </p:cNvPr>
          <p:cNvSpPr>
            <a:spLocks noGrp="1"/>
          </p:cNvSpPr>
          <p:nvPr>
            <p:ph idx="1"/>
          </p:nvPr>
        </p:nvSpPr>
        <p:spPr>
          <a:xfrm>
            <a:off x="6116084" y="609601"/>
            <a:ext cx="5511296" cy="5175624"/>
          </a:xfrm>
        </p:spPr>
        <p:txBody>
          <a:bodyPr anchor="ctr">
            <a:normAutofit/>
          </a:bodyPr>
          <a:lstStyle/>
          <a:p>
            <a:pPr marL="0" indent="0">
              <a:buNone/>
            </a:pPr>
            <a:r>
              <a:rPr lang="en-US">
                <a:ln>
                  <a:solidFill>
                    <a:schemeClr val="tx1"/>
                  </a:solidFill>
                </a:ln>
                <a:solidFill>
                  <a:srgbClr val="FFFFFF"/>
                </a:solidFill>
              </a:rPr>
              <a:t>The results outlined and discussed in this section address the </a:t>
            </a:r>
            <a:r>
              <a:rPr lang="en-US" u="sng">
                <a:ln>
                  <a:solidFill>
                    <a:schemeClr val="tx1"/>
                  </a:solidFill>
                </a:ln>
                <a:solidFill>
                  <a:srgbClr val="FFFFFF"/>
                </a:solidFill>
              </a:rPr>
              <a:t>6</a:t>
            </a:r>
            <a:r>
              <a:rPr lang="en-US">
                <a:ln>
                  <a:solidFill>
                    <a:schemeClr val="tx1"/>
                  </a:solidFill>
                </a:ln>
                <a:solidFill>
                  <a:srgbClr val="FFFFFF"/>
                </a:solidFill>
              </a:rPr>
              <a:t> Central Domains of the Head Start Early Learning Outcomes Framework through the </a:t>
            </a:r>
            <a:r>
              <a:rPr lang="en-US" u="sng">
                <a:ln>
                  <a:solidFill>
                    <a:schemeClr val="tx1"/>
                  </a:solidFill>
                </a:ln>
                <a:solidFill>
                  <a:srgbClr val="FFFFFF"/>
                </a:solidFill>
              </a:rPr>
              <a:t>38 Learning Objectives of Teaching Strategies Gold.</a:t>
            </a:r>
            <a:endParaRPr lang="en-US">
              <a:solidFill>
                <a:srgbClr val="FFFFFF"/>
              </a:solidFill>
            </a:endParaRPr>
          </a:p>
        </p:txBody>
      </p:sp>
    </p:spTree>
    <p:extLst>
      <p:ext uri="{BB962C8B-B14F-4D97-AF65-F5344CB8AC3E}">
        <p14:creationId xmlns:p14="http://schemas.microsoft.com/office/powerpoint/2010/main" val="1944470090"/>
      </p:ext>
    </p:extLst>
  </p:cSld>
  <p:clrMapOvr>
    <a:overrideClrMapping bg1="dk1" tx1="lt1" bg2="dk2" tx2="lt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655AE6B0-AC9E-4167-806F-E9DB135FC4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174C39C-D0F0-4518-B85C-B0D344A6867F}"/>
              </a:ext>
            </a:extLst>
          </p:cNvPr>
          <p:cNvSpPr>
            <a:spLocks noGrp="1"/>
          </p:cNvSpPr>
          <p:nvPr>
            <p:ph type="title"/>
          </p:nvPr>
        </p:nvSpPr>
        <p:spPr>
          <a:xfrm>
            <a:off x="652481" y="1382486"/>
            <a:ext cx="3547581" cy="4093028"/>
          </a:xfrm>
        </p:spPr>
        <p:txBody>
          <a:bodyPr anchor="ctr">
            <a:normAutofit/>
          </a:bodyPr>
          <a:lstStyle/>
          <a:p>
            <a:r>
              <a:rPr lang="en-US" sz="4400" u="sng"/>
              <a:t>Curriculums</a:t>
            </a:r>
            <a:endParaRPr lang="en-US" sz="4400" b="1" u="sng"/>
          </a:p>
        </p:txBody>
      </p:sp>
      <p:grpSp>
        <p:nvGrpSpPr>
          <p:cNvPr id="11" name="Group 10">
            <a:extLst>
              <a:ext uri="{FF2B5EF4-FFF2-40B4-BE49-F238E27FC236}">
                <a16:creationId xmlns:a16="http://schemas.microsoft.com/office/drawing/2014/main" id="{3523416A-383B-4FDC-B4C9-D8EDDFE9C04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29267" y="-8467"/>
            <a:ext cx="4766733" cy="6866467"/>
            <a:chOff x="7425267" y="-8467"/>
            <a:chExt cx="4766733" cy="6866467"/>
          </a:xfrm>
        </p:grpSpPr>
        <p:cxnSp>
          <p:nvCxnSpPr>
            <p:cNvPr id="12" name="Straight Connector 11">
              <a:extLst>
                <a:ext uri="{FF2B5EF4-FFF2-40B4-BE49-F238E27FC236}">
                  <a16:creationId xmlns:a16="http://schemas.microsoft.com/office/drawing/2014/main" id="{CB0D29D5-3F7C-4197-821B-6D60A66CC04B}"/>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rgbClr val="BFBFBF">
                  <a:alpha val="75000"/>
                </a:srgbClr>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347FB49A-3541-428A-AADE-682A3C5056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rgbClr val="BFBFBF">
                  <a:alpha val="80000"/>
                </a:srgbClr>
              </a:solidFill>
            </a:ln>
          </p:spPr>
          <p:style>
            <a:lnRef idx="2">
              <a:schemeClr val="accent1"/>
            </a:lnRef>
            <a:fillRef idx="0">
              <a:schemeClr val="accent1"/>
            </a:fillRef>
            <a:effectRef idx="1">
              <a:schemeClr val="accent1"/>
            </a:effectRef>
            <a:fontRef idx="minor">
              <a:schemeClr val="tx1"/>
            </a:fontRef>
          </p:style>
        </p:cxnSp>
        <p:sp>
          <p:nvSpPr>
            <p:cNvPr id="14" name="Rectangle 23">
              <a:extLst>
                <a:ext uri="{FF2B5EF4-FFF2-40B4-BE49-F238E27FC236}">
                  <a16:creationId xmlns:a16="http://schemas.microsoft.com/office/drawing/2014/main" id="{D96F53DC-08F1-42C6-B558-B83D54B276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5" name="Rectangle 25">
              <a:extLst>
                <a:ext uri="{FF2B5EF4-FFF2-40B4-BE49-F238E27FC236}">
                  <a16:creationId xmlns:a16="http://schemas.microsoft.com/office/drawing/2014/main" id="{AFE48CAF-A51C-463F-A570-ED99439A5CA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6" name="Isosceles Triangle 15">
              <a:extLst>
                <a:ext uri="{FF2B5EF4-FFF2-40B4-BE49-F238E27FC236}">
                  <a16:creationId xmlns:a16="http://schemas.microsoft.com/office/drawing/2014/main" id="{01F0C48B-50FF-4351-8207-16D0960483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7" name="Rectangle 27">
              <a:extLst>
                <a:ext uri="{FF2B5EF4-FFF2-40B4-BE49-F238E27FC236}">
                  <a16:creationId xmlns:a16="http://schemas.microsoft.com/office/drawing/2014/main" id="{300384B6-5ED6-4F91-A548-B706D83751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8" name="Rectangle 28">
              <a:extLst>
                <a:ext uri="{FF2B5EF4-FFF2-40B4-BE49-F238E27FC236}">
                  <a16:creationId xmlns:a16="http://schemas.microsoft.com/office/drawing/2014/main" id="{337AFFAE-C182-463C-9459-8AB3C69D9A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9" name="Rectangle 29">
              <a:extLst>
                <a:ext uri="{FF2B5EF4-FFF2-40B4-BE49-F238E27FC236}">
                  <a16:creationId xmlns:a16="http://schemas.microsoft.com/office/drawing/2014/main" id="{510ACF17-C3F0-42BF-BDEB-D079277121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0" name="Isosceles Triangle 19">
              <a:extLst>
                <a:ext uri="{FF2B5EF4-FFF2-40B4-BE49-F238E27FC236}">
                  <a16:creationId xmlns:a16="http://schemas.microsoft.com/office/drawing/2014/main" id="{E804EFD0-B84E-476F-9FC6-6C4A42EA00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pSp>
      <p:sp>
        <p:nvSpPr>
          <p:cNvPr id="22" name="Rectangle 21">
            <a:extLst>
              <a:ext uri="{FF2B5EF4-FFF2-40B4-BE49-F238E27FC236}">
                <a16:creationId xmlns:a16="http://schemas.microsoft.com/office/drawing/2014/main" id="{87BD1F4E-A66D-4C06-86DA-8D56CA7A3B4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77719" y="0"/>
            <a:ext cx="621428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389329AF-FD63-4D34-0C72-A25B035F1FC6}"/>
              </a:ext>
            </a:extLst>
          </p:cNvPr>
          <p:cNvGraphicFramePr>
            <a:graphicFrameLocks noGrp="1"/>
          </p:cNvGraphicFramePr>
          <p:nvPr>
            <p:ph idx="1"/>
            <p:extLst>
              <p:ext uri="{D42A27DB-BD31-4B8C-83A1-F6EECF244321}">
                <p14:modId xmlns:p14="http://schemas.microsoft.com/office/powerpoint/2010/main" val="130874240"/>
              </p:ext>
            </p:extLst>
          </p:nvPr>
        </p:nvGraphicFramePr>
        <p:xfrm>
          <a:off x="4916553" y="944563"/>
          <a:ext cx="6628804" cy="497958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445250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74C39C-D0F0-4518-B85C-B0D344A6867F}"/>
              </a:ext>
            </a:extLst>
          </p:cNvPr>
          <p:cNvSpPr>
            <a:spLocks noGrp="1"/>
          </p:cNvSpPr>
          <p:nvPr>
            <p:ph type="title"/>
          </p:nvPr>
        </p:nvSpPr>
        <p:spPr>
          <a:xfrm>
            <a:off x="677334" y="609600"/>
            <a:ext cx="8596668" cy="1320800"/>
          </a:xfrm>
        </p:spPr>
        <p:txBody>
          <a:bodyPr anchor="t">
            <a:normAutofit/>
          </a:bodyPr>
          <a:lstStyle/>
          <a:p>
            <a:r>
              <a:rPr lang="en-US" u="sng" dirty="0"/>
              <a:t>Assessment Tool</a:t>
            </a:r>
            <a:endParaRPr lang="en-US" b="1" u="sng" dirty="0"/>
          </a:p>
        </p:txBody>
      </p:sp>
      <p:pic>
        <p:nvPicPr>
          <p:cNvPr id="4" name="Picture 3">
            <a:extLst>
              <a:ext uri="{FF2B5EF4-FFF2-40B4-BE49-F238E27FC236}">
                <a16:creationId xmlns:a16="http://schemas.microsoft.com/office/drawing/2014/main" id="{91C413FC-E4B3-822A-D0F1-2ED18EC2EF95}"/>
              </a:ext>
            </a:extLst>
          </p:cNvPr>
          <p:cNvPicPr>
            <a:picLocks noChangeAspect="1"/>
          </p:cNvPicPr>
          <p:nvPr/>
        </p:nvPicPr>
        <p:blipFill>
          <a:blip r:embed="rId2"/>
          <a:stretch>
            <a:fillRect/>
          </a:stretch>
        </p:blipFill>
        <p:spPr>
          <a:xfrm>
            <a:off x="799814" y="2159331"/>
            <a:ext cx="3854481" cy="1255403"/>
          </a:xfrm>
          <a:prstGeom prst="rect">
            <a:avLst/>
          </a:prstGeom>
        </p:spPr>
      </p:pic>
      <p:sp>
        <p:nvSpPr>
          <p:cNvPr id="3" name="Content Placeholder 2">
            <a:extLst>
              <a:ext uri="{FF2B5EF4-FFF2-40B4-BE49-F238E27FC236}">
                <a16:creationId xmlns:a16="http://schemas.microsoft.com/office/drawing/2014/main" id="{4A11873B-D6AF-4E24-8301-D4926E5BE713}"/>
              </a:ext>
            </a:extLst>
          </p:cNvPr>
          <p:cNvSpPr>
            <a:spLocks noGrp="1"/>
          </p:cNvSpPr>
          <p:nvPr>
            <p:ph idx="1"/>
          </p:nvPr>
        </p:nvSpPr>
        <p:spPr>
          <a:xfrm>
            <a:off x="4860323" y="2160589"/>
            <a:ext cx="4410676" cy="3768573"/>
          </a:xfrm>
        </p:spPr>
        <p:txBody>
          <a:bodyPr>
            <a:normAutofit/>
          </a:bodyPr>
          <a:lstStyle/>
          <a:p>
            <a:pPr marL="0" indent="0">
              <a:buNone/>
            </a:pPr>
            <a:endParaRPr lang="en-US" dirty="0"/>
          </a:p>
          <a:p>
            <a:pPr marL="457200" lvl="1" indent="0">
              <a:buNone/>
            </a:pPr>
            <a:r>
              <a:rPr lang="en-US" dirty="0"/>
              <a:t>This assessment is completed by teachers on each individual child three times a year. It measures a child’s growth in  each of the 38 objectives for learning and their indicators. These objectives are aligned with the Head Start Early Learning Outcomes Framework and the Oklahoma Early Learning Guidelines.  This also enables teachers to see student movement toward School Readiness goals.</a:t>
            </a:r>
          </a:p>
          <a:p>
            <a:endParaRPr lang="en-US" dirty="0"/>
          </a:p>
          <a:p>
            <a:pPr marL="0" indent="0">
              <a:buNone/>
            </a:pPr>
            <a:endParaRPr lang="en-US" dirty="0"/>
          </a:p>
        </p:txBody>
      </p:sp>
    </p:spTree>
    <p:extLst>
      <p:ext uri="{BB962C8B-B14F-4D97-AF65-F5344CB8AC3E}">
        <p14:creationId xmlns:p14="http://schemas.microsoft.com/office/powerpoint/2010/main" val="10253517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itle 18">
            <a:extLst>
              <a:ext uri="{FF2B5EF4-FFF2-40B4-BE49-F238E27FC236}">
                <a16:creationId xmlns:a16="http://schemas.microsoft.com/office/drawing/2014/main" id="{1C5954E4-A452-4D3A-A52F-325523C110FA}"/>
              </a:ext>
            </a:extLst>
          </p:cNvPr>
          <p:cNvSpPr>
            <a:spLocks noGrp="1"/>
          </p:cNvSpPr>
          <p:nvPr>
            <p:ph type="title"/>
          </p:nvPr>
        </p:nvSpPr>
        <p:spPr/>
        <p:txBody>
          <a:bodyPr/>
          <a:lstStyle/>
          <a:p>
            <a:pPr algn="ctr"/>
            <a:r>
              <a:rPr lang="en-US"/>
              <a:t>Gender Data Summary</a:t>
            </a:r>
            <a:endParaRPr lang="en-US" dirty="0"/>
          </a:p>
        </p:txBody>
      </p:sp>
      <p:graphicFrame>
        <p:nvGraphicFramePr>
          <p:cNvPr id="18" name="Content Placeholder 3">
            <a:extLst>
              <a:ext uri="{FF2B5EF4-FFF2-40B4-BE49-F238E27FC236}">
                <a16:creationId xmlns:a16="http://schemas.microsoft.com/office/drawing/2014/main" id="{901E45B2-1791-4CEA-A2AB-DBC93B9E6D73}"/>
              </a:ext>
            </a:extLst>
          </p:cNvPr>
          <p:cNvGraphicFramePr>
            <a:graphicFrameLocks noGrp="1"/>
          </p:cNvGraphicFramePr>
          <p:nvPr>
            <p:ph idx="1"/>
            <p:extLst>
              <p:ext uri="{D42A27DB-BD31-4B8C-83A1-F6EECF244321}">
                <p14:modId xmlns:p14="http://schemas.microsoft.com/office/powerpoint/2010/main" val="278685900"/>
              </p:ext>
            </p:extLst>
          </p:nvPr>
        </p:nvGraphicFramePr>
        <p:xfrm>
          <a:off x="677863" y="2160588"/>
          <a:ext cx="8596312" cy="388143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5663418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7CCAE2-73B4-41BD-A8B2-D47EC9481CB7}"/>
              </a:ext>
            </a:extLst>
          </p:cNvPr>
          <p:cNvSpPr>
            <a:spLocks noGrp="1"/>
          </p:cNvSpPr>
          <p:nvPr>
            <p:ph type="title"/>
          </p:nvPr>
        </p:nvSpPr>
        <p:spPr>
          <a:xfrm>
            <a:off x="955940" y="145256"/>
            <a:ext cx="8596668" cy="826294"/>
          </a:xfrm>
        </p:spPr>
        <p:txBody>
          <a:bodyPr/>
          <a:lstStyle/>
          <a:p>
            <a:pPr algn="ctr"/>
            <a:r>
              <a:rPr lang="en-US"/>
              <a:t> Language Data Summary</a:t>
            </a:r>
            <a:endParaRPr lang="en-US" dirty="0"/>
          </a:p>
        </p:txBody>
      </p:sp>
      <p:graphicFrame>
        <p:nvGraphicFramePr>
          <p:cNvPr id="5" name="Content Placeholder 3">
            <a:extLst>
              <a:ext uri="{FF2B5EF4-FFF2-40B4-BE49-F238E27FC236}">
                <a16:creationId xmlns:a16="http://schemas.microsoft.com/office/drawing/2014/main" id="{814431D1-059D-42D3-BC81-446E3FFF6297}"/>
              </a:ext>
            </a:extLst>
          </p:cNvPr>
          <p:cNvGraphicFramePr>
            <a:graphicFrameLocks noGrp="1"/>
          </p:cNvGraphicFramePr>
          <p:nvPr>
            <p:ph idx="1"/>
            <p:extLst>
              <p:ext uri="{D42A27DB-BD31-4B8C-83A1-F6EECF244321}">
                <p14:modId xmlns:p14="http://schemas.microsoft.com/office/powerpoint/2010/main" val="1492364065"/>
              </p:ext>
            </p:extLst>
          </p:nvPr>
        </p:nvGraphicFramePr>
        <p:xfrm>
          <a:off x="470413" y="2094850"/>
          <a:ext cx="8699465" cy="3762194"/>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a:extLst>
              <a:ext uri="{FF2B5EF4-FFF2-40B4-BE49-F238E27FC236}">
                <a16:creationId xmlns:a16="http://schemas.microsoft.com/office/drawing/2014/main" id="{15125DB6-2672-191A-EFE6-F56E85C9D092}"/>
              </a:ext>
            </a:extLst>
          </p:cNvPr>
          <p:cNvSpPr txBox="1"/>
          <p:nvPr/>
        </p:nvSpPr>
        <p:spPr>
          <a:xfrm>
            <a:off x="7835238" y="3381372"/>
            <a:ext cx="2805462" cy="646331"/>
          </a:xfrm>
          <a:prstGeom prst="rect">
            <a:avLst/>
          </a:prstGeom>
          <a:noFill/>
        </p:spPr>
        <p:txBody>
          <a:bodyPr wrap="square" rtlCol="0">
            <a:spAutoFit/>
          </a:bodyPr>
          <a:lstStyle/>
          <a:p>
            <a:r>
              <a:rPr lang="en-US" dirty="0"/>
              <a:t>Other Languages Spoken </a:t>
            </a:r>
          </a:p>
          <a:p>
            <a:endParaRPr lang="en-US" dirty="0"/>
          </a:p>
        </p:txBody>
      </p:sp>
      <p:cxnSp>
        <p:nvCxnSpPr>
          <p:cNvPr id="6" name="Straight Connector 5">
            <a:extLst>
              <a:ext uri="{FF2B5EF4-FFF2-40B4-BE49-F238E27FC236}">
                <a16:creationId xmlns:a16="http://schemas.microsoft.com/office/drawing/2014/main" id="{DD94B214-6181-349F-579B-7F8D7502C865}"/>
              </a:ext>
            </a:extLst>
          </p:cNvPr>
          <p:cNvCxnSpPr>
            <a:cxnSpLocks/>
          </p:cNvCxnSpPr>
          <p:nvPr/>
        </p:nvCxnSpPr>
        <p:spPr>
          <a:xfrm>
            <a:off x="4794267" y="2721634"/>
            <a:ext cx="0" cy="1103351"/>
          </a:xfrm>
          <a:prstGeom prst="line">
            <a:avLst/>
          </a:prstGeom>
          <a:ln/>
          <a:effectLst>
            <a:glow rad="228600">
              <a:schemeClr val="accent2">
                <a:satMod val="175000"/>
                <a:alpha val="40000"/>
              </a:schemeClr>
            </a:glow>
          </a:effectLst>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15314914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7CCAE2-73B4-41BD-A8B2-D47EC9481CB7}"/>
              </a:ext>
            </a:extLst>
          </p:cNvPr>
          <p:cNvSpPr>
            <a:spLocks noGrp="1"/>
          </p:cNvSpPr>
          <p:nvPr>
            <p:ph type="title"/>
          </p:nvPr>
        </p:nvSpPr>
        <p:spPr>
          <a:xfrm>
            <a:off x="677334" y="609600"/>
            <a:ext cx="8596668" cy="1320800"/>
          </a:xfrm>
        </p:spPr>
        <p:txBody>
          <a:bodyPr>
            <a:normAutofit/>
          </a:bodyPr>
          <a:lstStyle/>
          <a:p>
            <a:r>
              <a:rPr lang="en-US"/>
              <a:t> Ethnicity Data Summary</a:t>
            </a:r>
          </a:p>
        </p:txBody>
      </p:sp>
      <p:graphicFrame>
        <p:nvGraphicFramePr>
          <p:cNvPr id="5" name="Content Placeholder 3">
            <a:extLst>
              <a:ext uri="{FF2B5EF4-FFF2-40B4-BE49-F238E27FC236}">
                <a16:creationId xmlns:a16="http://schemas.microsoft.com/office/drawing/2014/main" id="{814431D1-059D-42D3-BC81-446E3FFF6297}"/>
              </a:ext>
            </a:extLst>
          </p:cNvPr>
          <p:cNvGraphicFramePr>
            <a:graphicFrameLocks noGrp="1"/>
          </p:cNvGraphicFramePr>
          <p:nvPr>
            <p:ph idx="1"/>
            <p:extLst>
              <p:ext uri="{D42A27DB-BD31-4B8C-83A1-F6EECF244321}">
                <p14:modId xmlns:p14="http://schemas.microsoft.com/office/powerpoint/2010/main" val="2514102572"/>
              </p:ext>
            </p:extLst>
          </p:nvPr>
        </p:nvGraphicFramePr>
        <p:xfrm>
          <a:off x="677863" y="2160588"/>
          <a:ext cx="8596312" cy="388143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9284169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alpha val="93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7CCAE2-73B4-41BD-A8B2-D47EC9481CB7}"/>
              </a:ext>
            </a:extLst>
          </p:cNvPr>
          <p:cNvSpPr>
            <a:spLocks noGrp="1"/>
          </p:cNvSpPr>
          <p:nvPr>
            <p:ph type="title"/>
          </p:nvPr>
        </p:nvSpPr>
        <p:spPr>
          <a:xfrm>
            <a:off x="673716" y="-8363"/>
            <a:ext cx="8596668" cy="719926"/>
          </a:xfrm>
        </p:spPr>
        <p:txBody>
          <a:bodyPr/>
          <a:lstStyle/>
          <a:p>
            <a:pPr algn="ctr"/>
            <a:r>
              <a:rPr lang="en-US" dirty="0"/>
              <a:t>Head Start Demographics</a:t>
            </a:r>
          </a:p>
        </p:txBody>
      </p:sp>
      <p:graphicFrame>
        <p:nvGraphicFramePr>
          <p:cNvPr id="5" name="Content Placeholder 3">
            <a:extLst>
              <a:ext uri="{FF2B5EF4-FFF2-40B4-BE49-F238E27FC236}">
                <a16:creationId xmlns:a16="http://schemas.microsoft.com/office/drawing/2014/main" id="{814431D1-059D-42D3-BC81-446E3FFF6297}"/>
              </a:ext>
            </a:extLst>
          </p:cNvPr>
          <p:cNvGraphicFramePr>
            <a:graphicFrameLocks noGrp="1"/>
          </p:cNvGraphicFramePr>
          <p:nvPr>
            <p:ph idx="1"/>
            <p:extLst>
              <p:ext uri="{D42A27DB-BD31-4B8C-83A1-F6EECF244321}">
                <p14:modId xmlns:p14="http://schemas.microsoft.com/office/powerpoint/2010/main" val="1818891970"/>
              </p:ext>
            </p:extLst>
          </p:nvPr>
        </p:nvGraphicFramePr>
        <p:xfrm>
          <a:off x="228995" y="652029"/>
          <a:ext cx="11793936" cy="5984865"/>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Chart 5">
            <a:extLst>
              <a:ext uri="{FF2B5EF4-FFF2-40B4-BE49-F238E27FC236}">
                <a16:creationId xmlns:a16="http://schemas.microsoft.com/office/drawing/2014/main" id="{BBA8CD2C-CCB0-7F47-4E3F-DA57B7069EBF}"/>
              </a:ext>
            </a:extLst>
          </p:cNvPr>
          <p:cNvGraphicFramePr/>
          <p:nvPr>
            <p:extLst>
              <p:ext uri="{D42A27DB-BD31-4B8C-83A1-F6EECF244321}">
                <p14:modId xmlns:p14="http://schemas.microsoft.com/office/powerpoint/2010/main" val="3924171592"/>
              </p:ext>
            </p:extLst>
          </p:nvPr>
        </p:nvGraphicFramePr>
        <p:xfrm>
          <a:off x="908050" y="771096"/>
          <a:ext cx="8128000" cy="548630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1099100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AEFC0BA5-8C67-41FB-A361-82B8814B3078}"/>
              </a:ext>
            </a:extLst>
          </p:cNvPr>
          <p:cNvSpPr>
            <a:spLocks noGrp="1"/>
          </p:cNvSpPr>
          <p:nvPr>
            <p:ph type="title"/>
          </p:nvPr>
        </p:nvSpPr>
        <p:spPr>
          <a:xfrm>
            <a:off x="1883443" y="86699"/>
            <a:ext cx="8993989" cy="680658"/>
          </a:xfrm>
        </p:spPr>
        <p:txBody>
          <a:bodyPr>
            <a:normAutofit fontScale="90000"/>
          </a:bodyPr>
          <a:lstStyle/>
          <a:p>
            <a:r>
              <a:rPr lang="en-US" sz="4000" dirty="0">
                <a:solidFill>
                  <a:srgbClr val="0070C0"/>
                </a:solidFill>
              </a:rPr>
              <a:t>Domain Assessment Data Summary</a:t>
            </a:r>
            <a:br>
              <a:rPr lang="en-US" dirty="0">
                <a:solidFill>
                  <a:srgbClr val="FFC000"/>
                </a:solidFill>
              </a:rPr>
            </a:br>
            <a:endParaRPr lang="en-US" dirty="0"/>
          </a:p>
        </p:txBody>
      </p:sp>
      <p:sp>
        <p:nvSpPr>
          <p:cNvPr id="12" name="TextBox 11">
            <a:extLst>
              <a:ext uri="{FF2B5EF4-FFF2-40B4-BE49-F238E27FC236}">
                <a16:creationId xmlns:a16="http://schemas.microsoft.com/office/drawing/2014/main" id="{C907E4B2-FA23-4539-A2F3-9291DFD0BF7A}"/>
              </a:ext>
            </a:extLst>
          </p:cNvPr>
          <p:cNvSpPr txBox="1"/>
          <p:nvPr/>
        </p:nvSpPr>
        <p:spPr>
          <a:xfrm>
            <a:off x="2228341" y="631972"/>
            <a:ext cx="6123114" cy="369332"/>
          </a:xfrm>
          <a:prstGeom prst="rect">
            <a:avLst/>
          </a:prstGeom>
          <a:noFill/>
        </p:spPr>
        <p:txBody>
          <a:bodyPr wrap="square">
            <a:spAutoFit/>
          </a:bodyPr>
          <a:lstStyle/>
          <a:p>
            <a:pPr algn="ctr"/>
            <a:r>
              <a:rPr lang="en-US" b="1" dirty="0">
                <a:solidFill>
                  <a:srgbClr val="0070C0"/>
                </a:solidFill>
              </a:rPr>
              <a:t>Fall 2025-2026</a:t>
            </a:r>
          </a:p>
        </p:txBody>
      </p:sp>
      <p:graphicFrame>
        <p:nvGraphicFramePr>
          <p:cNvPr id="5" name="Content Placeholder 4">
            <a:extLst>
              <a:ext uri="{FF2B5EF4-FFF2-40B4-BE49-F238E27FC236}">
                <a16:creationId xmlns:a16="http://schemas.microsoft.com/office/drawing/2014/main" id="{693A9852-C653-470C-548A-86648A1EB6C9}"/>
              </a:ext>
            </a:extLst>
          </p:cNvPr>
          <p:cNvGraphicFramePr>
            <a:graphicFrameLocks noGrp="1"/>
          </p:cNvGraphicFramePr>
          <p:nvPr>
            <p:ph idx="1"/>
            <p:extLst>
              <p:ext uri="{D42A27DB-BD31-4B8C-83A1-F6EECF244321}">
                <p14:modId xmlns:p14="http://schemas.microsoft.com/office/powerpoint/2010/main" val="4068857210"/>
              </p:ext>
            </p:extLst>
          </p:nvPr>
        </p:nvGraphicFramePr>
        <p:xfrm>
          <a:off x="677863" y="2160588"/>
          <a:ext cx="8596312" cy="388143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219665167"/>
      </p:ext>
    </p:extLst>
  </p:cSld>
  <p:clrMapOvr>
    <a:masterClrMapping/>
  </p:clrMapOvr>
</p:sld>
</file>

<file path=ppt/theme/theme1.xml><?xml version="1.0" encoding="utf-8"?>
<a:theme xmlns:a="http://schemas.openxmlformats.org/drawingml/2006/main" name="Facet">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F090D2485F8CDA4E87B469ABFD8FF760" ma:contentTypeVersion="6" ma:contentTypeDescription="Create a new document." ma:contentTypeScope="" ma:versionID="e9d083873cbf73af7a777a9e3cb67b29">
  <xsd:schema xmlns:xsd="http://www.w3.org/2001/XMLSchema" xmlns:xs="http://www.w3.org/2001/XMLSchema" xmlns:p="http://schemas.microsoft.com/office/2006/metadata/properties" xmlns:ns3="72cf478f-7e9e-4439-8ddc-66a383ed0c85" targetNamespace="http://schemas.microsoft.com/office/2006/metadata/properties" ma:root="true" ma:fieldsID="a1df20d1ec8212ca95812d672c3245cf" ns3:_="">
    <xsd:import namespace="72cf478f-7e9e-4439-8ddc-66a383ed0c85"/>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MediaServiceObjectDetectorVersions" minOccurs="0"/>
                <xsd:element ref="ns3:_activit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2cf478f-7e9e-4439-8ddc-66a383ed0c8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_activity" ma:index="13" nillable="true" ma:displayName="_activity" ma:hidden="true" ma:internalName="_activity">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activity xmlns="72cf478f-7e9e-4439-8ddc-66a383ed0c85" xsi:nil="true"/>
  </documentManagement>
</p:properties>
</file>

<file path=customXml/itemProps1.xml><?xml version="1.0" encoding="utf-8"?>
<ds:datastoreItem xmlns:ds="http://schemas.openxmlformats.org/officeDocument/2006/customXml" ds:itemID="{708D42A2-12C7-4F7C-9DE8-EA4289FC018C}">
  <ds:schemaRefs>
    <ds:schemaRef ds:uri="http://schemas.microsoft.com/sharepoint/v3/contenttype/forms"/>
  </ds:schemaRefs>
</ds:datastoreItem>
</file>

<file path=customXml/itemProps2.xml><?xml version="1.0" encoding="utf-8"?>
<ds:datastoreItem xmlns:ds="http://schemas.openxmlformats.org/officeDocument/2006/customXml" ds:itemID="{31A4834B-8229-4427-88AD-44A52B8D933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2cf478f-7e9e-4439-8ddc-66a383ed0c8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13196986-8216-4E13-B4D6-7281BA6850C1}">
  <ds:schemaRefs>
    <ds:schemaRef ds:uri="http://purl.org/dc/terms/"/>
    <ds:schemaRef ds:uri="http://purl.org/dc/dcmitype/"/>
    <ds:schemaRef ds:uri="http://www.w3.org/XML/1998/namespace"/>
    <ds:schemaRef ds:uri="http://schemas.openxmlformats.org/package/2006/metadata/core-properties"/>
    <ds:schemaRef ds:uri="http://purl.org/dc/elements/1.1/"/>
    <ds:schemaRef ds:uri="http://schemas.microsoft.com/office/2006/documentManagement/types"/>
    <ds:schemaRef ds:uri="http://schemas.microsoft.com/office/infopath/2007/PartnerControls"/>
    <ds:schemaRef ds:uri="72cf478f-7e9e-4439-8ddc-66a383ed0c85"/>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emplate>Facet</Template>
  <TotalTime>5400</TotalTime>
  <Words>604</Words>
  <Application>Microsoft Office PowerPoint</Application>
  <PresentationFormat>Widescreen</PresentationFormat>
  <Paragraphs>144</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Trebuchet MS</vt:lpstr>
      <vt:lpstr>Wingdings 3</vt:lpstr>
      <vt:lpstr>Facet</vt:lpstr>
      <vt:lpstr>PowerPoint Presentation</vt:lpstr>
      <vt:lpstr>Educational Outcomes</vt:lpstr>
      <vt:lpstr>Curriculums</vt:lpstr>
      <vt:lpstr>Assessment Tool</vt:lpstr>
      <vt:lpstr>Gender Data Summary</vt:lpstr>
      <vt:lpstr> Language Data Summary</vt:lpstr>
      <vt:lpstr> Ethnicity Data Summary</vt:lpstr>
      <vt:lpstr>Head Start Demographics</vt:lpstr>
      <vt:lpstr>Domain Assessment Data Summary </vt:lpstr>
      <vt:lpstr>Domain Assessment Data Summary</vt:lpstr>
      <vt:lpstr>Domain Assessment Data Summary</vt:lpstr>
      <vt:lpstr>Meeting/Exceeding Data Summary</vt:lpstr>
      <vt:lpstr>Summary of Information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Alecia Weatherford</dc:creator>
  <cp:lastModifiedBy>Teresa Pruett</cp:lastModifiedBy>
  <cp:revision>25</cp:revision>
  <cp:lastPrinted>2023-01-09T19:54:30Z</cp:lastPrinted>
  <dcterms:created xsi:type="dcterms:W3CDTF">2022-01-19T16:32:38Z</dcterms:created>
  <dcterms:modified xsi:type="dcterms:W3CDTF">2026-06-22T14:52:05Z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0x010100F090D2485F8CDA4E87B469ABFD8FF760</vt:lpwstr>
  </property>
</Properties>
</file>