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65" r:id="rId5"/>
    <p:sldId id="314" r:id="rId6"/>
    <p:sldId id="308" r:id="rId7"/>
    <p:sldId id="310" r:id="rId8"/>
    <p:sldId id="318" r:id="rId9"/>
    <p:sldId id="316" r:id="rId10"/>
    <p:sldId id="312" r:id="rId11"/>
    <p:sldId id="319" r:id="rId12"/>
    <p:sldId id="313" r:id="rId13"/>
  </p:sldIdLst>
  <p:sldSz cx="12188825"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9"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559" autoAdjust="0"/>
  </p:normalViewPr>
  <p:slideViewPr>
    <p:cSldViewPr showGuides="1">
      <p:cViewPr varScale="1">
        <p:scale>
          <a:sx n="85" d="100"/>
          <a:sy n="85" d="100"/>
        </p:scale>
        <p:origin x="581" y="58"/>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CC69C6-EE0B-4D8B-9C71-C36EFED094F2}" type="datetimeFigureOut">
              <a:rPr lang="en-US"/>
              <a:t>9/7/2025</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0DD202-58A1-4ABD-B068-DFFCA0C44EAC}" type="slidenum">
              <a:rPr/>
              <a:t>‹#›</a:t>
            </a:fld>
            <a:endParaRPr/>
          </a:p>
        </p:txBody>
      </p:sp>
    </p:spTree>
    <p:extLst>
      <p:ext uri="{BB962C8B-B14F-4D97-AF65-F5344CB8AC3E}">
        <p14:creationId xmlns:p14="http://schemas.microsoft.com/office/powerpoint/2010/main" val="406421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9/7/2025</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
              <a:srgbClr val="06171C"/>
            </a:gs>
            <a:gs pos="100000">
              <a:srgbClr val="134251"/>
            </a:gs>
            <a:gs pos="65000">
              <a:srgbClr val="134251"/>
            </a:gs>
          </a:gsLst>
          <a:lin ang="13500000" scaled="0"/>
        </a:gradFill>
        <a:effectLst/>
      </p:bgPr>
    </p:bg>
    <p:spTree>
      <p:nvGrpSpPr>
        <p:cNvPr id="1" name=""/>
        <p:cNvGrpSpPr/>
        <p:nvPr/>
      </p:nvGrpSpPr>
      <p:grpSpPr>
        <a:xfrm>
          <a:off x="0" y="0"/>
          <a:ext cx="0" cy="0"/>
          <a:chOff x="0" y="0"/>
          <a:chExt cx="0" cy="0"/>
        </a:xfrm>
      </p:grpSpPr>
      <p:pic>
        <p:nvPicPr>
          <p:cNvPr id="9" name="Picture 8" descr="Large ocean wav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 y="0"/>
            <a:ext cx="6551612" cy="6857942"/>
          </a:xfrm>
          <a:prstGeom prst="rect">
            <a:avLst/>
          </a:prstGeom>
        </p:spPr>
      </p:pic>
      <p:sp>
        <p:nvSpPr>
          <p:cNvPr id="8" name="Rectangle 7"/>
          <p:cNvSpPr/>
          <p:nvPr/>
        </p:nvSpPr>
        <p:spPr>
          <a:xfrm>
            <a:off x="6094411" y="0"/>
            <a:ext cx="4572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7008813" y="1600200"/>
            <a:ext cx="4572001" cy="3733800"/>
          </a:xfrm>
        </p:spPr>
        <p:txBody>
          <a:bodyPr anchor="b">
            <a:normAutofit/>
          </a:bodyPr>
          <a:lstStyle>
            <a:lvl1pPr>
              <a:lnSpc>
                <a:spcPct val="80000"/>
              </a:lnSpc>
              <a:defRPr sz="54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7008813" y="5562599"/>
            <a:ext cx="4571999" cy="835025"/>
          </a:xfrm>
        </p:spPr>
        <p:txBody>
          <a:bodyPr>
            <a:normAutofit/>
          </a:bodyPr>
          <a:lstStyle>
            <a:lvl1pPr marL="0" indent="0" algn="l">
              <a:spcBef>
                <a:spcPts val="0"/>
              </a:spcBef>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Footer Placeholder 4"/>
          <p:cNvSpPr>
            <a:spLocks noGrp="1"/>
          </p:cNvSpPr>
          <p:nvPr>
            <p:ph type="ftr" sz="quarter" idx="11"/>
          </p:nvPr>
        </p:nvSpPr>
        <p:spPr>
          <a:xfrm>
            <a:off x="1979611" y="6400800"/>
            <a:ext cx="5954834" cy="276228"/>
          </a:xfrm>
        </p:spPr>
        <p:txBody>
          <a:bodyPr/>
          <a:lstStyle/>
          <a:p>
            <a:r>
              <a:rPr lang="en-US" dirty="0"/>
              <a:t>Add a footer</a:t>
            </a:r>
            <a:endParaRPr dirty="0"/>
          </a:p>
        </p:txBody>
      </p:sp>
      <p:sp>
        <p:nvSpPr>
          <p:cNvPr id="5" name="Date Placeholder 3"/>
          <p:cNvSpPr>
            <a:spLocks noGrp="1"/>
          </p:cNvSpPr>
          <p:nvPr>
            <p:ph type="dt" sz="half" idx="10"/>
          </p:nvPr>
        </p:nvSpPr>
        <p:spPr>
          <a:xfrm>
            <a:off x="8228011" y="6400800"/>
            <a:ext cx="1548659" cy="276228"/>
          </a:xfrm>
        </p:spPr>
        <p:txBody>
          <a:bodyPr/>
          <a:lstStyle/>
          <a:p>
            <a:fld id="{A43FAFC5-F11C-4205-99FD-FC66DAA2AE2D}" type="datetime1">
              <a:rPr lang="en-US" smtClean="0"/>
              <a:t>9/7/2025</a:t>
            </a:fld>
            <a:endParaRPr/>
          </a:p>
        </p:txBody>
      </p:sp>
      <p:sp>
        <p:nvSpPr>
          <p:cNvPr id="6" name="Slide Number Placeholder 5"/>
          <p:cNvSpPr>
            <a:spLocks noGrp="1"/>
          </p:cNvSpPr>
          <p:nvPr>
            <p:ph type="sldNum" sz="quarter" idx="12"/>
          </p:nvPr>
        </p:nvSpPr>
        <p:spPr>
          <a:xfrm>
            <a:off x="10056811" y="6400800"/>
            <a:ext cx="1066802" cy="276228"/>
          </a:xfrm>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a:gsLst>
            <a:gs pos="10000">
              <a:srgbClr val="06171C"/>
            </a:gs>
            <a:gs pos="100000">
              <a:srgbClr val="134251"/>
            </a:gs>
            <a:gs pos="65000">
              <a:srgbClr val="134251"/>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6812" y="1616074"/>
            <a:ext cx="7315198" cy="2727325"/>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2436814" y="4495800"/>
            <a:ext cx="7315198" cy="1673225"/>
          </a:xfrm>
        </p:spPr>
        <p:txBody>
          <a:bodyPr anchor="t">
            <a:normAutofit/>
          </a:bodyPr>
          <a:lstStyle>
            <a:lvl1pPr marL="0" indent="0">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a:t>Add a footer</a:t>
            </a:r>
            <a:endParaRPr/>
          </a:p>
        </p:txBody>
      </p:sp>
      <p:sp>
        <p:nvSpPr>
          <p:cNvPr id="4" name="Date Placeholder 3"/>
          <p:cNvSpPr>
            <a:spLocks noGrp="1"/>
          </p:cNvSpPr>
          <p:nvPr>
            <p:ph type="dt" sz="half" idx="10"/>
          </p:nvPr>
        </p:nvSpPr>
        <p:spPr/>
        <p:txBody>
          <a:bodyPr/>
          <a:lstStyle/>
          <a:p>
            <a:fld id="{A43FAFC5-F11C-4205-99FD-FC66DAA2AE2D}" type="datetime1">
              <a:rPr lang="en-US" smtClean="0"/>
              <a:t>9/7/2025</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979613" y="1828800"/>
            <a:ext cx="4419599" cy="4419600"/>
          </a:xfrm>
        </p:spPr>
        <p:txBody>
          <a:bodyPr>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704015" y="1828800"/>
            <a:ext cx="4419600" cy="4419600"/>
          </a:xfrm>
        </p:spPr>
        <p:txBody>
          <a:bodyPr>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a:t>Add a footer</a:t>
            </a:r>
            <a:endParaRPr/>
          </a:p>
        </p:txBody>
      </p:sp>
      <p:sp>
        <p:nvSpPr>
          <p:cNvPr id="5" name="Date Placeholder 4"/>
          <p:cNvSpPr>
            <a:spLocks noGrp="1"/>
          </p:cNvSpPr>
          <p:nvPr>
            <p:ph type="dt" sz="half" idx="10"/>
          </p:nvPr>
        </p:nvSpPr>
        <p:spPr/>
        <p:txBody>
          <a:bodyPr/>
          <a:lstStyle/>
          <a:p>
            <a:fld id="{EFD82905-3DC5-49B9-B8B8-9D80D3609DB5}" type="datetime1">
              <a:rPr lang="en-US" smtClean="0"/>
              <a:t>9/7/2025</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978022" y="1828800"/>
            <a:ext cx="4416552"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78022" y="2743200"/>
            <a:ext cx="4416552" cy="3505200"/>
          </a:xfrm>
        </p:spPr>
        <p:txBody>
          <a:bodyPr>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705472" y="1828800"/>
            <a:ext cx="4416552"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705472" y="2743200"/>
            <a:ext cx="4416552" cy="3505200"/>
          </a:xfrm>
        </p:spPr>
        <p:txBody>
          <a:bodyPr>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a:t>Add a footer</a:t>
            </a:r>
            <a:endParaRPr/>
          </a:p>
        </p:txBody>
      </p:sp>
      <p:sp>
        <p:nvSpPr>
          <p:cNvPr id="7" name="Date Placeholder 6"/>
          <p:cNvSpPr>
            <a:spLocks noGrp="1"/>
          </p:cNvSpPr>
          <p:nvPr>
            <p:ph type="dt" sz="half" idx="10"/>
          </p:nvPr>
        </p:nvSpPr>
        <p:spPr/>
        <p:txBody>
          <a:bodyPr/>
          <a:lstStyle/>
          <a:p>
            <a:fld id="{59825298-A6F6-4AF2-832C-941EFA52AF9B}" type="datetime1">
              <a:rPr lang="en-US" smtClean="0"/>
              <a:t>9/7/2025</a:t>
            </a:fld>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a:t>Add a footer</a:t>
            </a:r>
            <a:endParaRPr/>
          </a:p>
        </p:txBody>
      </p:sp>
      <p:sp>
        <p:nvSpPr>
          <p:cNvPr id="3" name="Date Placeholder 2"/>
          <p:cNvSpPr>
            <a:spLocks noGrp="1"/>
          </p:cNvSpPr>
          <p:nvPr>
            <p:ph type="dt" sz="half" idx="10"/>
          </p:nvPr>
        </p:nvSpPr>
        <p:spPr/>
        <p:txBody>
          <a:bodyPr/>
          <a:lstStyle/>
          <a:p>
            <a:fld id="{91EE3D8C-3438-4368-AD19-D5CB0C52B1DD}" type="datetime1">
              <a:rPr lang="en-US" smtClean="0"/>
              <a:t>9/7/2025</a:t>
            </a:fld>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descr="Large ocean wave (semitransparent)" title="Ocean Wa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sp>
        <p:nvSpPr>
          <p:cNvPr id="3" name="Footer Placeholder 2"/>
          <p:cNvSpPr>
            <a:spLocks noGrp="1"/>
          </p:cNvSpPr>
          <p:nvPr>
            <p:ph type="ftr" sz="quarter" idx="11"/>
          </p:nvPr>
        </p:nvSpPr>
        <p:spPr/>
        <p:txBody>
          <a:bodyPr/>
          <a:lstStyle/>
          <a:p>
            <a:r>
              <a:rPr lang="en-US"/>
              <a:t>Add a footer</a:t>
            </a:r>
            <a:endParaRPr/>
          </a:p>
        </p:txBody>
      </p:sp>
      <p:sp>
        <p:nvSpPr>
          <p:cNvPr id="2" name="Date Placeholder 1"/>
          <p:cNvSpPr>
            <a:spLocks noGrp="1"/>
          </p:cNvSpPr>
          <p:nvPr>
            <p:ph type="dt" sz="half" idx="10"/>
          </p:nvPr>
        </p:nvSpPr>
        <p:spPr/>
        <p:txBody>
          <a:bodyPr/>
          <a:lstStyle/>
          <a:p>
            <a:fld id="{5A41D785-D6D8-40F1-B2DD-0E2019A27A22}" type="datetime1">
              <a:rPr lang="en-US" smtClean="0"/>
              <a:t>9/7/2025</a:t>
            </a:fld>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9613" y="588963"/>
            <a:ext cx="3657600" cy="2840037"/>
          </a:xfrm>
        </p:spPr>
        <p:txBody>
          <a:bodyPr anchor="b">
            <a:noAutofit/>
          </a:bodyPr>
          <a:lstStyle>
            <a:lvl1pPr algn="l">
              <a:lnSpc>
                <a:spcPct val="80000"/>
              </a:lnSpc>
              <a:defRPr sz="3600" b="0">
                <a:solidFill>
                  <a:schemeClr val="tx1"/>
                </a:solidFill>
              </a:defRPr>
            </a:lvl1pPr>
          </a:lstStyle>
          <a:p>
            <a:r>
              <a:rPr lang="en-US"/>
              <a:t>Click to edit Master title style</a:t>
            </a:r>
            <a:endParaRPr/>
          </a:p>
        </p:txBody>
      </p:sp>
      <p:sp>
        <p:nvSpPr>
          <p:cNvPr id="3" name="Content Placeholder 2"/>
          <p:cNvSpPr>
            <a:spLocks noGrp="1"/>
          </p:cNvSpPr>
          <p:nvPr>
            <p:ph idx="1"/>
          </p:nvPr>
        </p:nvSpPr>
        <p:spPr>
          <a:xfrm>
            <a:off x="6094414" y="588963"/>
            <a:ext cx="5486400" cy="558006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979613" y="3581399"/>
            <a:ext cx="3657600" cy="2587625"/>
          </a:xfrm>
        </p:spPr>
        <p:txBody>
          <a:bodyPr>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Add a footer</a:t>
            </a:r>
            <a:endParaRPr/>
          </a:p>
        </p:txBody>
      </p:sp>
      <p:sp>
        <p:nvSpPr>
          <p:cNvPr id="5" name="Date Placeholder 4"/>
          <p:cNvSpPr>
            <a:spLocks noGrp="1"/>
          </p:cNvSpPr>
          <p:nvPr>
            <p:ph type="dt" sz="half" idx="10"/>
          </p:nvPr>
        </p:nvSpPr>
        <p:spPr/>
        <p:txBody>
          <a:bodyPr/>
          <a:lstStyle/>
          <a:p>
            <a:fld id="{C05A9A06-02F9-41CB-8208-185A65D60B96}" type="datetime1">
              <a:rPr lang="en-US" smtClean="0"/>
              <a:t>9/7/2025</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9613" y="588963"/>
            <a:ext cx="3657600" cy="2840038"/>
          </a:xfrm>
        </p:spPr>
        <p:txBody>
          <a:bodyPr anchor="b">
            <a:normAutofit/>
          </a:bodyPr>
          <a:lstStyle>
            <a:lvl1pPr algn="l">
              <a:lnSpc>
                <a:spcPct val="80000"/>
              </a:lnSpc>
              <a:defRPr sz="3600" b="0" i="0" baseline="0">
                <a:solidFill>
                  <a:schemeClr val="tx1"/>
                </a:solidFill>
              </a:defRPr>
            </a:lvl1pPr>
          </a:lstStyle>
          <a:p>
            <a:r>
              <a:rPr lang="en-US"/>
              <a:t>Click to edit Master title style</a:t>
            </a:r>
            <a:endParaRPr/>
          </a:p>
        </p:txBody>
      </p:sp>
      <p:sp>
        <p:nvSpPr>
          <p:cNvPr id="8" name="Rectangle 7"/>
          <p:cNvSpPr/>
          <p:nvPr/>
        </p:nvSpPr>
        <p:spPr>
          <a:xfrm>
            <a:off x="6094461" y="588963"/>
            <a:ext cx="5486352" cy="5580062"/>
          </a:xfrm>
          <a:prstGeom prst="rect">
            <a:avLst/>
          </a:prstGeom>
          <a:solidFill>
            <a:srgbClr val="1B5D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 name="Picture Placeholder 2" descr="An empty placeholder to add an image. Click on the placeholder and select the image that you wish to add"/>
          <p:cNvSpPr>
            <a:spLocks noGrp="1"/>
          </p:cNvSpPr>
          <p:nvPr>
            <p:ph type="pic" idx="1"/>
          </p:nvPr>
        </p:nvSpPr>
        <p:spPr>
          <a:xfrm>
            <a:off x="6307494" y="805658"/>
            <a:ext cx="5060286" cy="5146672"/>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979613" y="3581399"/>
            <a:ext cx="3657600" cy="2587625"/>
          </a:xfrm>
        </p:spPr>
        <p:txBody>
          <a:bodyPr>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Add a footer</a:t>
            </a:r>
            <a:endParaRPr/>
          </a:p>
        </p:txBody>
      </p:sp>
      <p:sp>
        <p:nvSpPr>
          <p:cNvPr id="5" name="Date Placeholder 4"/>
          <p:cNvSpPr>
            <a:spLocks noGrp="1"/>
          </p:cNvSpPr>
          <p:nvPr>
            <p:ph type="dt" sz="half" idx="10"/>
          </p:nvPr>
        </p:nvSpPr>
        <p:spPr/>
        <p:txBody>
          <a:bodyPr/>
          <a:lstStyle/>
          <a:p>
            <a:fld id="{3E2E051B-B340-4A72-AC7D-8FDFBF03EE12}" type="datetime1">
              <a:rPr lang="en-US" smtClean="0"/>
              <a:t>9/7/2025</a:t>
            </a:fld>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a:t>Add a footer</a:t>
            </a:r>
            <a:endParaRPr/>
          </a:p>
        </p:txBody>
      </p:sp>
      <p:sp>
        <p:nvSpPr>
          <p:cNvPr id="4" name="Date Placeholder 3"/>
          <p:cNvSpPr>
            <a:spLocks noGrp="1"/>
          </p:cNvSpPr>
          <p:nvPr>
            <p:ph type="dt" sz="half" idx="10"/>
          </p:nvPr>
        </p:nvSpPr>
        <p:spPr/>
        <p:txBody>
          <a:bodyPr/>
          <a:lstStyle/>
          <a:p>
            <a:fld id="{3A713B6B-E340-4FC0-A085-B71A4639D1AA}" type="datetime1">
              <a:rPr lang="en-US" smtClean="0"/>
              <a:t>9/7/2025</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609600"/>
            <a:ext cx="19812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609600"/>
            <a:ext cx="7391399"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a:t>Add a footer</a:t>
            </a:r>
            <a:endParaRPr/>
          </a:p>
        </p:txBody>
      </p:sp>
      <p:sp>
        <p:nvSpPr>
          <p:cNvPr id="4" name="Date Placeholder 3"/>
          <p:cNvSpPr>
            <a:spLocks noGrp="1"/>
          </p:cNvSpPr>
          <p:nvPr>
            <p:ph type="dt" sz="half" idx="10"/>
          </p:nvPr>
        </p:nvSpPr>
        <p:spPr/>
        <p:txBody>
          <a:bodyPr/>
          <a:lstStyle/>
          <a:p>
            <a:fld id="{FDCB42DF-42F7-4DF8-92F8-78154BDE12B4}" type="datetime1">
              <a:rPr lang="en-US" smtClean="0"/>
              <a:t>9/7/2025</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pic>
        <p:nvPicPr>
          <p:cNvPr id="7" name="Picture 6" descr="Large ocean wave (semitransparent)" title="Ocean Wave"/>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pic>
        <p:nvPicPr>
          <p:cNvPr id="10" name="Picture 9" descr="Large ocean wave"/>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a:off x="-1" y="0"/>
            <a:ext cx="1234758" cy="6857942"/>
          </a:xfrm>
          <a:prstGeom prst="rect">
            <a:avLst/>
          </a:prstGeom>
        </p:spPr>
      </p:pic>
      <p:sp>
        <p:nvSpPr>
          <p:cNvPr id="9" name="Rectangle 8"/>
          <p:cNvSpPr/>
          <p:nvPr/>
        </p:nvSpPr>
        <p:spPr>
          <a:xfrm>
            <a:off x="1006156" y="0"/>
            <a:ext cx="2286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979612" y="381000"/>
            <a:ext cx="9144001"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979612" y="1828800"/>
            <a:ext cx="9144001" cy="4419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979611" y="6400800"/>
            <a:ext cx="5954834" cy="276228"/>
          </a:xfrm>
          <a:prstGeom prst="rect">
            <a:avLst/>
          </a:prstGeom>
        </p:spPr>
        <p:txBody>
          <a:bodyPr vert="horz" lIns="91440" tIns="45720" rIns="91440" bIns="45720" rtlCol="0" anchor="ctr"/>
          <a:lstStyle>
            <a:lvl1pPr algn="l">
              <a:defRPr sz="1100">
                <a:solidFill>
                  <a:schemeClr val="tx1">
                    <a:tint val="75000"/>
                  </a:schemeClr>
                </a:solidFill>
              </a:defRPr>
            </a:lvl1pPr>
          </a:lstStyle>
          <a:p>
            <a:r>
              <a:rPr lang="en-US"/>
              <a:t>Add a footer</a:t>
            </a:r>
            <a:endParaRPr lang="en-US" dirty="0"/>
          </a:p>
        </p:txBody>
      </p:sp>
      <p:sp>
        <p:nvSpPr>
          <p:cNvPr id="4" name="Date Placehold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6B85D658-8C58-46F3-AA54-0ED74F8B4CDC}" type="datetime1">
              <a:rPr lang="en-US" smtClean="0"/>
              <a:pPr/>
              <a:t>9/7/2025</a:t>
            </a:fld>
            <a:endParaRPr lang="en-US" dirty="0"/>
          </a:p>
        </p:txBody>
      </p:sp>
      <p:sp>
        <p:nvSpPr>
          <p:cNvPr id="6" name="Slide Number Placeholder 5"/>
          <p:cNvSpPr>
            <a:spLocks noGrp="1"/>
          </p:cNvSpPr>
          <p:nvPr>
            <p:ph type="sldNum" sz="quarter" idx="4"/>
          </p:nvPr>
        </p:nvSpPr>
        <p:spPr>
          <a:xfrm>
            <a:off x="10056811" y="6400800"/>
            <a:ext cx="1066802"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SzPct val="80000"/>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SzPct val="80000"/>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5" Type="http://schemas.openxmlformats.org/officeDocument/2006/relationships/hyperlink" Target="https://creativecommons.org/licenses/by-nc/3.0/" TargetMode="External"/><Relationship Id="rId4" Type="http://schemas.openxmlformats.org/officeDocument/2006/relationships/hyperlink" Target="https://blog.aspb.org/your-meeting-checklist-21-ways-to-get-the-most-out-of-plant-biology-2016/"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es/microondas-horno-aparato-cocina-29056/"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151812" y="2819400"/>
            <a:ext cx="3886203" cy="1368426"/>
          </a:xfrm>
        </p:spPr>
        <p:txBody>
          <a:bodyPr>
            <a:normAutofit fontScale="90000"/>
          </a:bodyPr>
          <a:lstStyle/>
          <a:p>
            <a:r>
              <a:rPr lang="en-US" sz="2800" dirty="0"/>
              <a:t>St. Paul Catholic School  </a:t>
            </a:r>
            <a:br>
              <a:rPr lang="en-US" sz="2800" dirty="0"/>
            </a:br>
            <a:br>
              <a:rPr lang="en-US" sz="2800" dirty="0"/>
            </a:br>
            <a:r>
              <a:rPr lang="en-US" sz="2800" dirty="0"/>
              <a:t>2025 Curriculum Night </a:t>
            </a:r>
            <a:br>
              <a:rPr lang="en-US" sz="2800" dirty="0"/>
            </a:br>
            <a:endParaRPr lang="en-US" sz="2800" dirty="0"/>
          </a:p>
        </p:txBody>
      </p:sp>
      <p:sp>
        <p:nvSpPr>
          <p:cNvPr id="4" name="Subtitle 3"/>
          <p:cNvSpPr>
            <a:spLocks noGrp="1"/>
          </p:cNvSpPr>
          <p:nvPr>
            <p:ph type="subTitle" idx="1"/>
          </p:nvPr>
        </p:nvSpPr>
        <p:spPr>
          <a:xfrm>
            <a:off x="6627811" y="4187825"/>
            <a:ext cx="5561014" cy="2209799"/>
          </a:xfrm>
        </p:spPr>
        <p:txBody>
          <a:bodyPr/>
          <a:lstStyle/>
          <a:p>
            <a:pPr algn="ctr"/>
            <a:r>
              <a:rPr lang="it-IT" dirty="0"/>
              <a:t>At St. Paul Catholic School,</a:t>
            </a:r>
          </a:p>
          <a:p>
            <a:pPr algn="ctr"/>
            <a:r>
              <a:rPr lang="it-IT" dirty="0"/>
              <a:t>We strive for excellence in faith and academics.</a:t>
            </a:r>
          </a:p>
          <a:p>
            <a:pPr algn="ctr"/>
            <a:r>
              <a:rPr lang="it-IT" dirty="0"/>
              <a:t>Our mission is to be a loving and forgiving community that receives our Lord, Jesus Christ, and reflects His teachings.  </a:t>
            </a:r>
          </a:p>
          <a:p>
            <a:pPr algn="ctr"/>
            <a:r>
              <a:rPr lang="it-IT" dirty="0"/>
              <a:t>God is our focus, Heaven our goal. </a:t>
            </a:r>
          </a:p>
        </p:txBody>
      </p:sp>
      <p:pic>
        <p:nvPicPr>
          <p:cNvPr id="5" name="Picture 4">
            <a:extLst>
              <a:ext uri="{FF2B5EF4-FFF2-40B4-BE49-F238E27FC236}">
                <a16:creationId xmlns:a16="http://schemas.microsoft.com/office/drawing/2014/main" id="{BB552167-5AF4-4C23-81BD-40DBFA44A5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27811" y="152400"/>
            <a:ext cx="1826867" cy="2667000"/>
          </a:xfrm>
          <a:prstGeom prst="rect">
            <a:avLst/>
          </a:prstGeom>
        </p:spPr>
      </p:pic>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A8BF5-460C-496E-BC7D-97CF094DDA34}"/>
              </a:ext>
            </a:extLst>
          </p:cNvPr>
          <p:cNvSpPr>
            <a:spLocks noGrp="1"/>
          </p:cNvSpPr>
          <p:nvPr>
            <p:ph type="ctrTitle"/>
          </p:nvPr>
        </p:nvSpPr>
        <p:spPr>
          <a:xfrm>
            <a:off x="7008813" y="76200"/>
            <a:ext cx="4572001" cy="3733800"/>
          </a:xfrm>
        </p:spPr>
        <p:txBody>
          <a:bodyPr>
            <a:normAutofit/>
          </a:bodyPr>
          <a:lstStyle/>
          <a:p>
            <a:pPr algn="ctr"/>
            <a:r>
              <a:rPr lang="en-US" sz="1600" dirty="0"/>
              <a:t>Oh good and gracious God,</a:t>
            </a:r>
            <a:br>
              <a:rPr lang="en-US" sz="1600" dirty="0"/>
            </a:br>
            <a:r>
              <a:rPr lang="en-US" sz="1600" dirty="0"/>
              <a:t>We praise you and thank you for the gift of St. Paul Catholic School where the message of Jesus’ life, death, and resurrection is proclaimed.  It is a sacred privilege to prepare each child to have a personal relationship to Jesus.</a:t>
            </a:r>
            <a:br>
              <a:rPr lang="en-US" sz="1600" dirty="0"/>
            </a:br>
            <a:br>
              <a:rPr lang="en-US" sz="1600" dirty="0"/>
            </a:br>
            <a:r>
              <a:rPr lang="en-US" sz="1600" dirty="0"/>
              <a:t>Listen to our prayers as we ask you, Lord, to increase our enrollment of students so they can benefit from a Catholic education, where Christ’s love abounds; and that our school grows in nurturing the </a:t>
            </a:r>
            <a:r>
              <a:rPr lang="en-US" sz="1600" dirty="0" err="1"/>
              <a:t>sould</a:t>
            </a:r>
            <a:r>
              <a:rPr lang="en-US" sz="1600" dirty="0"/>
              <a:t> and forms the minds of its students for generations to come.  </a:t>
            </a:r>
            <a:br>
              <a:rPr lang="en-US" sz="1600" dirty="0"/>
            </a:br>
            <a:r>
              <a:rPr lang="en-US" sz="1600" dirty="0"/>
              <a:t>We ask these blessings in the name of your Son, Jesus Christ.  Amen. </a:t>
            </a:r>
          </a:p>
        </p:txBody>
      </p:sp>
      <p:pic>
        <p:nvPicPr>
          <p:cNvPr id="5" name="Picture 4">
            <a:extLst>
              <a:ext uri="{FF2B5EF4-FFF2-40B4-BE49-F238E27FC236}">
                <a16:creationId xmlns:a16="http://schemas.microsoft.com/office/drawing/2014/main" id="{59F78659-205F-4B74-9530-88CB602462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37612" y="4267200"/>
            <a:ext cx="1148316" cy="1676400"/>
          </a:xfrm>
          <a:prstGeom prst="rect">
            <a:avLst/>
          </a:prstGeom>
        </p:spPr>
      </p:pic>
    </p:spTree>
    <p:extLst>
      <p:ext uri="{BB962C8B-B14F-4D97-AF65-F5344CB8AC3E}">
        <p14:creationId xmlns:p14="http://schemas.microsoft.com/office/powerpoint/2010/main" val="4115963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5000"/>
            <a:lumOff val="75000"/>
          </a:schemeClr>
        </a:soli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  </a:t>
            </a:r>
          </a:p>
        </p:txBody>
      </p:sp>
      <p:sp>
        <p:nvSpPr>
          <p:cNvPr id="4" name="Rectangle 3">
            <a:extLst>
              <a:ext uri="{FF2B5EF4-FFF2-40B4-BE49-F238E27FC236}">
                <a16:creationId xmlns:a16="http://schemas.microsoft.com/office/drawing/2014/main" id="{EE235F3D-7185-49F6-AD67-012B12430B42}"/>
              </a:ext>
            </a:extLst>
          </p:cNvPr>
          <p:cNvSpPr/>
          <p:nvPr/>
        </p:nvSpPr>
        <p:spPr>
          <a:xfrm>
            <a:off x="3686493" y="7391399"/>
            <a:ext cx="45719" cy="73220044"/>
          </a:xfrm>
          <a:prstGeom prst="rect">
            <a:avLst/>
          </a:prstGeom>
        </p:spPr>
        <p:txBody>
          <a:bodyPr wrap="square">
            <a:spAutoFit/>
          </a:bodyPr>
          <a:lstStyle/>
          <a:p>
            <a:r>
              <a:rPr lang="en-US" dirty="0"/>
              <a:t>&lt;iframe width="560" height="315" </a:t>
            </a:r>
            <a:r>
              <a:rPr lang="en-US" dirty="0" err="1"/>
              <a:t>src</a:t>
            </a:r>
            <a:r>
              <a:rPr lang="en-US" dirty="0"/>
              <a:t>="https://www.youtube.com/embed/Z84zT31EP6c?si=2dTUYBCJ7KhNJHNV" title="YouTube video player" frameborder="0" allow="accelerometer; </a:t>
            </a:r>
            <a:r>
              <a:rPr lang="en-US" dirty="0" err="1"/>
              <a:t>autoplay</a:t>
            </a:r>
            <a:r>
              <a:rPr lang="en-US" dirty="0"/>
              <a:t>; clipboard-write; encrypted-media; gyroscope; picture-in-picture; web-share" </a:t>
            </a:r>
            <a:r>
              <a:rPr lang="en-US" dirty="0" err="1"/>
              <a:t>allowfullscreen</a:t>
            </a:r>
            <a:r>
              <a:rPr lang="en-US" dirty="0"/>
              <a:t>&gt;&lt;/iframe&gt;</a:t>
            </a:r>
          </a:p>
        </p:txBody>
      </p:sp>
      <p:pic>
        <p:nvPicPr>
          <p:cNvPr id="3" name="Picture 2">
            <a:extLst>
              <a:ext uri="{FF2B5EF4-FFF2-40B4-BE49-F238E27FC236}">
                <a16:creationId xmlns:a16="http://schemas.microsoft.com/office/drawing/2014/main" id="{B75B1BA7-8609-4D81-B022-556E37565B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5510" y="0"/>
            <a:ext cx="6458902" cy="8229600"/>
          </a:xfrm>
          <a:prstGeom prst="rect">
            <a:avLst/>
          </a:prstGeom>
        </p:spPr>
      </p:pic>
    </p:spTree>
    <p:extLst>
      <p:ext uri="{BB962C8B-B14F-4D97-AF65-F5344CB8AC3E}">
        <p14:creationId xmlns:p14="http://schemas.microsoft.com/office/powerpoint/2010/main" val="314370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8612" y="-417044"/>
            <a:ext cx="9144001" cy="1219200"/>
          </a:xfrm>
        </p:spPr>
        <p:txBody>
          <a:bodyPr/>
          <a:lstStyle/>
          <a:p>
            <a:r>
              <a:rPr lang="en-US" dirty="0"/>
              <a:t>Important Information</a:t>
            </a:r>
            <a:endParaRPr dirty="0"/>
          </a:p>
        </p:txBody>
      </p:sp>
      <p:sp>
        <p:nvSpPr>
          <p:cNvPr id="3" name="Content Placeholder 2"/>
          <p:cNvSpPr>
            <a:spLocks noGrp="1"/>
          </p:cNvSpPr>
          <p:nvPr>
            <p:ph sz="half" idx="1"/>
          </p:nvPr>
        </p:nvSpPr>
        <p:spPr>
          <a:xfrm>
            <a:off x="1454149" y="802156"/>
            <a:ext cx="4419599" cy="5751044"/>
          </a:xfrm>
        </p:spPr>
        <p:txBody>
          <a:bodyPr>
            <a:normAutofit lnSpcReduction="10000"/>
          </a:bodyPr>
          <a:lstStyle/>
          <a:p>
            <a:pPr marL="0" indent="0">
              <a:buNone/>
            </a:pPr>
            <a:endParaRPr dirty="0"/>
          </a:p>
          <a:p>
            <a:r>
              <a:rPr lang="en-US" dirty="0"/>
              <a:t>Drop Off/Pick Up </a:t>
            </a:r>
            <a:endParaRPr dirty="0"/>
          </a:p>
          <a:p>
            <a:r>
              <a:rPr lang="en-US" dirty="0"/>
              <a:t>FACTS  for communication; Tuition; student progress; lunches; Resource documents  </a:t>
            </a:r>
          </a:p>
          <a:p>
            <a:r>
              <a:rPr lang="en-US" dirty="0"/>
              <a:t>Absences/early pick up; Please call or email the office! </a:t>
            </a:r>
          </a:p>
          <a:p>
            <a:r>
              <a:rPr lang="en-US" dirty="0"/>
              <a:t>Kids Connection - RSVP in Notebook outside Kids Connection door </a:t>
            </a:r>
          </a:p>
          <a:p>
            <a:r>
              <a:rPr lang="en-US" dirty="0"/>
              <a:t>Refer to 411 sheet for information reminders </a:t>
            </a:r>
          </a:p>
          <a:p>
            <a:endParaRPr lang="en-US" dirty="0"/>
          </a:p>
          <a:p>
            <a:endParaRPr dirty="0"/>
          </a:p>
        </p:txBody>
      </p:sp>
      <p:pic>
        <p:nvPicPr>
          <p:cNvPr id="7" name="Content Placeholder 6">
            <a:extLst>
              <a:ext uri="{FF2B5EF4-FFF2-40B4-BE49-F238E27FC236}">
                <a16:creationId xmlns:a16="http://schemas.microsoft.com/office/drawing/2014/main" id="{CD19DF3C-2C49-4C2F-AE4B-5911039E01F1}"/>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0442968" y="381000"/>
            <a:ext cx="1361290" cy="1987316"/>
          </a:xfrm>
        </p:spPr>
      </p:pic>
      <p:pic>
        <p:nvPicPr>
          <p:cNvPr id="9" name="Picture 8">
            <a:extLst>
              <a:ext uri="{FF2B5EF4-FFF2-40B4-BE49-F238E27FC236}">
                <a16:creationId xmlns:a16="http://schemas.microsoft.com/office/drawing/2014/main" id="{C06E6CC8-2C5E-4F60-B634-EBADC34B3BDE}"/>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491844" y="2402952"/>
            <a:ext cx="3858491" cy="3858491"/>
          </a:xfrm>
          <a:prstGeom prst="rect">
            <a:avLst/>
          </a:prstGeom>
        </p:spPr>
      </p:pic>
      <p:sp>
        <p:nvSpPr>
          <p:cNvPr id="10" name="TextBox 9">
            <a:extLst>
              <a:ext uri="{FF2B5EF4-FFF2-40B4-BE49-F238E27FC236}">
                <a16:creationId xmlns:a16="http://schemas.microsoft.com/office/drawing/2014/main" id="{B393142D-A17C-451B-B392-6C874BFD7522}"/>
              </a:ext>
            </a:extLst>
          </p:cNvPr>
          <p:cNvSpPr txBox="1"/>
          <p:nvPr/>
        </p:nvSpPr>
        <p:spPr>
          <a:xfrm>
            <a:off x="6558062" y="7095532"/>
            <a:ext cx="3090041" cy="369332"/>
          </a:xfrm>
          <a:prstGeom prst="rect">
            <a:avLst/>
          </a:prstGeom>
          <a:noFill/>
        </p:spPr>
        <p:txBody>
          <a:bodyPr wrap="square" rtlCol="0">
            <a:spAutoFit/>
          </a:bodyPr>
          <a:lstStyle/>
          <a:p>
            <a:r>
              <a:rPr lang="en-US" sz="900">
                <a:hlinkClick r:id="rId4" tooltip="https://blog.aspb.org/your-meeting-checklist-21-ways-to-get-the-most-out-of-plant-biology-2016/"/>
              </a:rPr>
              <a:t>This Photo</a:t>
            </a:r>
            <a:r>
              <a:rPr lang="en-US" sz="900"/>
              <a:t> by Unknown Author is licensed under </a:t>
            </a:r>
            <a:r>
              <a:rPr lang="en-US" sz="900">
                <a:hlinkClick r:id="rId5" tooltip="https://creativecommons.org/licenses/by-nc/3.0/"/>
              </a:rPr>
              <a:t>CC BY-NC</a:t>
            </a:r>
            <a:endParaRPr lang="en-US" sz="900"/>
          </a:p>
        </p:txBody>
      </p:sp>
    </p:spTree>
    <p:extLst>
      <p:ext uri="{BB962C8B-B14F-4D97-AF65-F5344CB8AC3E}">
        <p14:creationId xmlns:p14="http://schemas.microsoft.com/office/powerpoint/2010/main" val="359448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609B7-CF99-4424-AD26-2CD63C3BF337}"/>
              </a:ext>
            </a:extLst>
          </p:cNvPr>
          <p:cNvSpPr>
            <a:spLocks noGrp="1"/>
          </p:cNvSpPr>
          <p:nvPr>
            <p:ph type="title"/>
          </p:nvPr>
        </p:nvSpPr>
        <p:spPr/>
        <p:txBody>
          <a:bodyPr/>
          <a:lstStyle/>
          <a:p>
            <a:r>
              <a:rPr lang="en-US" dirty="0"/>
              <a:t>A Word About Lunch </a:t>
            </a:r>
          </a:p>
        </p:txBody>
      </p:sp>
      <p:sp>
        <p:nvSpPr>
          <p:cNvPr id="3" name="Content Placeholder 2">
            <a:extLst>
              <a:ext uri="{FF2B5EF4-FFF2-40B4-BE49-F238E27FC236}">
                <a16:creationId xmlns:a16="http://schemas.microsoft.com/office/drawing/2014/main" id="{4AAABE22-8AF9-4756-BE85-CBB59F3F8C76}"/>
              </a:ext>
            </a:extLst>
          </p:cNvPr>
          <p:cNvSpPr>
            <a:spLocks noGrp="1"/>
          </p:cNvSpPr>
          <p:nvPr>
            <p:ph idx="1"/>
          </p:nvPr>
        </p:nvSpPr>
        <p:spPr/>
        <p:txBody>
          <a:bodyPr/>
          <a:lstStyle/>
          <a:p>
            <a:r>
              <a:rPr lang="en-US" dirty="0"/>
              <a:t>Thank you to all who have volunteered to help with lunch!  </a:t>
            </a:r>
          </a:p>
          <a:p>
            <a:r>
              <a:rPr lang="en-US" dirty="0"/>
              <a:t>Would like to have at least one more person on Mondays and one more person on Wednesdays. </a:t>
            </a:r>
          </a:p>
          <a:p>
            <a:r>
              <a:rPr lang="en-US" dirty="0"/>
              <a:t>Thursday lunch; asking families to consider sending a cold lunch or something in a thermos.  60 kids x 4 minutes = 240 minutes!  240 minutes divided by 3 microwaves = 80.  </a:t>
            </a:r>
          </a:p>
          <a:p>
            <a:r>
              <a:rPr lang="en-US" dirty="0"/>
              <a:t>Even if half the kids bring something that needs microwaved would still need 40 minutes to heat everyone’s lunch.  </a:t>
            </a:r>
            <a:r>
              <a:rPr lang="en-US" dirty="0">
                <a:sym typeface="Wingdings" panose="05000000000000000000" pitchFamily="2" charset="2"/>
              </a:rPr>
              <a:t>  Lunch period is 25 minutes.  </a:t>
            </a:r>
          </a:p>
          <a:p>
            <a:r>
              <a:rPr lang="en-US" dirty="0">
                <a:sym typeface="Wingdings" panose="05000000000000000000" pitchFamily="2" charset="2"/>
              </a:rPr>
              <a:t>Thank you for considering this change on Thursdays!  </a:t>
            </a:r>
            <a:endParaRPr lang="en-US" dirty="0"/>
          </a:p>
        </p:txBody>
      </p:sp>
      <p:pic>
        <p:nvPicPr>
          <p:cNvPr id="5" name="Picture 4">
            <a:extLst>
              <a:ext uri="{FF2B5EF4-FFF2-40B4-BE49-F238E27FC236}">
                <a16:creationId xmlns:a16="http://schemas.microsoft.com/office/drawing/2014/main" id="{FA101973-05E4-4F01-ADF2-373A021BF58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380412" y="197048"/>
            <a:ext cx="2362200" cy="1587103"/>
          </a:xfrm>
          <a:prstGeom prst="rect">
            <a:avLst/>
          </a:prstGeom>
        </p:spPr>
      </p:pic>
    </p:spTree>
    <p:extLst>
      <p:ext uri="{BB962C8B-B14F-4D97-AF65-F5344CB8AC3E}">
        <p14:creationId xmlns:p14="http://schemas.microsoft.com/office/powerpoint/2010/main" val="2174241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65086-DAA2-45D7-BE91-D583A869D529}"/>
              </a:ext>
            </a:extLst>
          </p:cNvPr>
          <p:cNvSpPr>
            <a:spLocks noGrp="1"/>
          </p:cNvSpPr>
          <p:nvPr>
            <p:ph type="title"/>
          </p:nvPr>
        </p:nvSpPr>
        <p:spPr/>
        <p:txBody>
          <a:bodyPr/>
          <a:lstStyle/>
          <a:p>
            <a:r>
              <a:rPr lang="en-US" dirty="0"/>
              <a:t>Welcome New Staff Members!  </a:t>
            </a:r>
          </a:p>
        </p:txBody>
      </p:sp>
      <p:sp>
        <p:nvSpPr>
          <p:cNvPr id="3" name="Content Placeholder 2">
            <a:extLst>
              <a:ext uri="{FF2B5EF4-FFF2-40B4-BE49-F238E27FC236}">
                <a16:creationId xmlns:a16="http://schemas.microsoft.com/office/drawing/2014/main" id="{8B8E6D5D-EA61-498A-A563-8FB68D31A6DE}"/>
              </a:ext>
            </a:extLst>
          </p:cNvPr>
          <p:cNvSpPr>
            <a:spLocks noGrp="1"/>
          </p:cNvSpPr>
          <p:nvPr>
            <p:ph sz="half" idx="4294967295"/>
          </p:nvPr>
        </p:nvSpPr>
        <p:spPr>
          <a:xfrm>
            <a:off x="1446212" y="1905000"/>
            <a:ext cx="10742613" cy="4343400"/>
          </a:xfrm>
        </p:spPr>
        <p:txBody>
          <a:bodyPr>
            <a:noAutofit/>
          </a:bodyPr>
          <a:lstStyle/>
          <a:p>
            <a:pPr marL="0" indent="0">
              <a:buNone/>
            </a:pPr>
            <a:r>
              <a:rPr lang="en-US" sz="2000" dirty="0"/>
              <a:t>Mrs. Mueller 1</a:t>
            </a:r>
            <a:r>
              <a:rPr lang="en-US" sz="2000" baseline="30000" dirty="0"/>
              <a:t>st</a:t>
            </a:r>
            <a:r>
              <a:rPr lang="en-US" sz="2000" dirty="0"/>
              <a:t> Grade </a:t>
            </a:r>
          </a:p>
          <a:p>
            <a:endParaRPr lang="en-US" sz="2000" dirty="0"/>
          </a:p>
          <a:p>
            <a:pPr marL="0" indent="0">
              <a:buNone/>
            </a:pPr>
            <a:r>
              <a:rPr lang="en-US" sz="2000" dirty="0"/>
              <a:t>Mrs. </a:t>
            </a:r>
            <a:r>
              <a:rPr lang="en-US" sz="2000" dirty="0" err="1"/>
              <a:t>Nerbonne</a:t>
            </a:r>
            <a:r>
              <a:rPr lang="en-US" sz="2000" dirty="0"/>
              <a:t> 3</a:t>
            </a:r>
            <a:r>
              <a:rPr lang="en-US" sz="2000" baseline="30000" dirty="0"/>
              <a:t>rd</a:t>
            </a:r>
            <a:r>
              <a:rPr lang="en-US" sz="2000" dirty="0"/>
              <a:t>/4</a:t>
            </a:r>
            <a:r>
              <a:rPr lang="en-US" sz="2000" baseline="30000" dirty="0"/>
              <a:t>th</a:t>
            </a:r>
            <a:r>
              <a:rPr lang="en-US" sz="2000" dirty="0"/>
              <a:t> Grade </a:t>
            </a:r>
          </a:p>
          <a:p>
            <a:endParaRPr lang="en-US" sz="2000" dirty="0"/>
          </a:p>
          <a:p>
            <a:pPr marL="0" indent="0">
              <a:buNone/>
            </a:pPr>
            <a:r>
              <a:rPr lang="en-US" sz="2000" dirty="0"/>
              <a:t>Mrs. Lobb  5</a:t>
            </a:r>
            <a:r>
              <a:rPr lang="en-US" sz="2000" baseline="30000" dirty="0"/>
              <a:t>th</a:t>
            </a:r>
            <a:r>
              <a:rPr lang="en-US" sz="2000" dirty="0"/>
              <a:t>/6</a:t>
            </a:r>
            <a:r>
              <a:rPr lang="en-US" sz="2000" baseline="30000" dirty="0"/>
              <a:t>th</a:t>
            </a:r>
            <a:r>
              <a:rPr lang="en-US" sz="2000" dirty="0"/>
              <a:t> Grade  </a:t>
            </a:r>
          </a:p>
          <a:p>
            <a:endParaRPr lang="en-US" sz="2000" dirty="0"/>
          </a:p>
          <a:p>
            <a:pPr marL="0" indent="0">
              <a:buNone/>
            </a:pPr>
            <a:r>
              <a:rPr lang="en-US" sz="2000" dirty="0"/>
              <a:t>Mr. Doherty   PE                             </a:t>
            </a:r>
          </a:p>
          <a:p>
            <a:pPr marL="0" indent="0">
              <a:buNone/>
            </a:pPr>
            <a:endParaRPr lang="en-US" sz="2000" dirty="0"/>
          </a:p>
          <a:p>
            <a:pPr marL="0" indent="0">
              <a:buNone/>
            </a:pPr>
            <a:r>
              <a:rPr lang="en-US" sz="2000" dirty="0"/>
              <a:t> Mrs. Snyder   Art </a:t>
            </a:r>
          </a:p>
          <a:p>
            <a:pPr marL="0" indent="0">
              <a:buNone/>
            </a:pPr>
            <a:r>
              <a:rPr lang="en-US" sz="2000" dirty="0"/>
              <a:t>         </a:t>
            </a:r>
          </a:p>
          <a:p>
            <a:endParaRPr lang="en-US" sz="2000" dirty="0"/>
          </a:p>
          <a:p>
            <a:pPr marL="0" indent="0">
              <a:buNone/>
            </a:pPr>
            <a:r>
              <a:rPr lang="en-US" sz="2000" dirty="0"/>
              <a:t>                                                             </a:t>
            </a:r>
          </a:p>
          <a:p>
            <a:pPr marL="0" indent="0">
              <a:buNone/>
            </a:pPr>
            <a:r>
              <a:rPr lang="en-US" sz="2000" dirty="0"/>
              <a:t>                                                                   </a:t>
            </a:r>
          </a:p>
          <a:p>
            <a:pPr marL="0" indent="0">
              <a:buNone/>
            </a:pPr>
            <a:endParaRPr lang="en-US" sz="2000" dirty="0"/>
          </a:p>
          <a:p>
            <a:pPr marL="0" indent="0">
              <a:buNone/>
            </a:pPr>
            <a:r>
              <a:rPr lang="en-US" sz="2000" dirty="0"/>
              <a:t>                                                                 Welcome All!  </a:t>
            </a:r>
          </a:p>
        </p:txBody>
      </p:sp>
    </p:spTree>
    <p:extLst>
      <p:ext uri="{BB962C8B-B14F-4D97-AF65-F5344CB8AC3E}">
        <p14:creationId xmlns:p14="http://schemas.microsoft.com/office/powerpoint/2010/main" val="3934580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412" y="354013"/>
            <a:ext cx="9220198" cy="822326"/>
          </a:xfrm>
        </p:spPr>
        <p:txBody>
          <a:bodyPr/>
          <a:lstStyle/>
          <a:p>
            <a:r>
              <a:rPr lang="en-US" dirty="0"/>
              <a:t>Lots of Ways to be Involved!!</a:t>
            </a:r>
          </a:p>
        </p:txBody>
      </p:sp>
      <p:sp>
        <p:nvSpPr>
          <p:cNvPr id="3" name="Text Placeholder 2"/>
          <p:cNvSpPr>
            <a:spLocks noGrp="1"/>
          </p:cNvSpPr>
          <p:nvPr>
            <p:ph type="body" idx="1"/>
          </p:nvPr>
        </p:nvSpPr>
        <p:spPr>
          <a:xfrm>
            <a:off x="531814" y="1295400"/>
            <a:ext cx="3657598" cy="4873625"/>
          </a:xfrm>
        </p:spPr>
        <p:txBody>
          <a:bodyPr/>
          <a:lstStyle/>
          <a:p>
            <a:pPr marL="342900" indent="-342900">
              <a:buFont typeface="Arial" panose="020B0604020202020204" pitchFamily="34" charset="0"/>
              <a:buChar char="•"/>
            </a:pPr>
            <a:r>
              <a:rPr lang="en-US" dirty="0">
                <a:solidFill>
                  <a:schemeClr val="tx1"/>
                </a:solidFill>
              </a:rPr>
              <a:t>Lunch help!</a:t>
            </a:r>
          </a:p>
          <a:p>
            <a:pPr marL="342900" indent="-342900">
              <a:buFont typeface="Arial" panose="020B0604020202020204" pitchFamily="34" charset="0"/>
              <a:buChar char="•"/>
            </a:pPr>
            <a:endParaRPr lang="en-US" dirty="0">
              <a:solidFill>
                <a:schemeClr val="tx1"/>
              </a:solidFill>
            </a:endParaRPr>
          </a:p>
          <a:p>
            <a:pPr marL="342900" indent="-342900">
              <a:buFont typeface="Arial" panose="020B0604020202020204" pitchFamily="34" charset="0"/>
              <a:buChar char="•"/>
            </a:pPr>
            <a:r>
              <a:rPr lang="en-US" dirty="0">
                <a:solidFill>
                  <a:schemeClr val="tx1"/>
                </a:solidFill>
              </a:rPr>
              <a:t>PTC</a:t>
            </a:r>
          </a:p>
          <a:p>
            <a:pPr marL="342900" indent="-342900">
              <a:buFont typeface="Arial" panose="020B0604020202020204" pitchFamily="34" charset="0"/>
              <a:buChar char="•"/>
            </a:pPr>
            <a:endParaRPr lang="en-US" dirty="0">
              <a:solidFill>
                <a:schemeClr val="tx1"/>
              </a:solidFill>
            </a:endParaRPr>
          </a:p>
          <a:p>
            <a:pPr marL="342900" indent="-342900">
              <a:buFont typeface="Arial" panose="020B0604020202020204" pitchFamily="34" charset="0"/>
              <a:buChar char="•"/>
            </a:pPr>
            <a:r>
              <a:rPr lang="en-US" dirty="0">
                <a:solidFill>
                  <a:schemeClr val="tx1"/>
                </a:solidFill>
              </a:rPr>
              <a:t>Auction </a:t>
            </a:r>
          </a:p>
          <a:p>
            <a:pPr marL="342900" indent="-342900">
              <a:buFont typeface="Arial" panose="020B0604020202020204" pitchFamily="34" charset="0"/>
              <a:buChar char="•"/>
            </a:pPr>
            <a:endParaRPr lang="en-US" dirty="0">
              <a:solidFill>
                <a:schemeClr val="tx1"/>
              </a:solidFill>
            </a:endParaRPr>
          </a:p>
          <a:p>
            <a:pPr marL="342900" indent="-342900">
              <a:buFont typeface="Arial" panose="020B0604020202020204" pitchFamily="34" charset="0"/>
              <a:buChar char="•"/>
            </a:pPr>
            <a:r>
              <a:rPr lang="en-US" dirty="0">
                <a:solidFill>
                  <a:schemeClr val="tx1"/>
                </a:solidFill>
              </a:rPr>
              <a:t>Field Trips! </a:t>
            </a:r>
          </a:p>
          <a:p>
            <a:pPr marL="342900" indent="-342900">
              <a:buFont typeface="Arial" panose="020B0604020202020204" pitchFamily="34" charset="0"/>
              <a:buChar char="•"/>
            </a:pPr>
            <a:endParaRPr lang="en-US" dirty="0">
              <a:solidFill>
                <a:schemeClr val="tx1"/>
              </a:solidFill>
            </a:endParaRPr>
          </a:p>
          <a:p>
            <a:pPr marL="342900" indent="-342900">
              <a:buFont typeface="Arial" panose="020B0604020202020204" pitchFamily="34" charset="0"/>
              <a:buChar char="•"/>
            </a:pPr>
            <a:endParaRPr lang="en-US" dirty="0">
              <a:solidFill>
                <a:schemeClr val="tx1"/>
              </a:solidFill>
            </a:endParaRPr>
          </a:p>
          <a:p>
            <a:pPr marL="342900" indent="-342900">
              <a:buFont typeface="Arial" panose="020B0604020202020204" pitchFamily="34" charset="0"/>
              <a:buChar char="•"/>
            </a:pPr>
            <a:endParaRPr lang="en-US" dirty="0">
              <a:solidFill>
                <a:schemeClr val="tx1"/>
              </a:solidFill>
            </a:endParaRPr>
          </a:p>
          <a:p>
            <a:endParaRPr lang="en-US" dirty="0">
              <a:solidFill>
                <a:schemeClr val="tx1"/>
              </a:solidFill>
            </a:endParaRPr>
          </a:p>
        </p:txBody>
      </p:sp>
      <p:pic>
        <p:nvPicPr>
          <p:cNvPr id="5" name="Picture 4">
            <a:extLst>
              <a:ext uri="{FF2B5EF4-FFF2-40B4-BE49-F238E27FC236}">
                <a16:creationId xmlns:a16="http://schemas.microsoft.com/office/drawing/2014/main" id="{EEB55713-9048-41B0-AC24-B24398B8A0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30726" y="354013"/>
            <a:ext cx="1688764" cy="2465387"/>
          </a:xfrm>
          <a:prstGeom prst="rect">
            <a:avLst/>
          </a:prstGeom>
        </p:spPr>
      </p:pic>
      <p:pic>
        <p:nvPicPr>
          <p:cNvPr id="10" name="Picture 9">
            <a:extLst>
              <a:ext uri="{FF2B5EF4-FFF2-40B4-BE49-F238E27FC236}">
                <a16:creationId xmlns:a16="http://schemas.microsoft.com/office/drawing/2014/main" id="{A160EF09-BDEA-4852-A4C1-28047C5A23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934318" y="4166575"/>
            <a:ext cx="2852588" cy="2139441"/>
          </a:xfrm>
          <a:prstGeom prst="rect">
            <a:avLst/>
          </a:prstGeom>
        </p:spPr>
      </p:pic>
      <p:pic>
        <p:nvPicPr>
          <p:cNvPr id="12" name="Picture 11">
            <a:extLst>
              <a:ext uri="{FF2B5EF4-FFF2-40B4-BE49-F238E27FC236}">
                <a16:creationId xmlns:a16="http://schemas.microsoft.com/office/drawing/2014/main" id="{C0E5DEF7-6B8F-424C-94D5-E49C502813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9812" y="1198751"/>
            <a:ext cx="3393939" cy="2852588"/>
          </a:xfrm>
          <a:prstGeom prst="rect">
            <a:avLst/>
          </a:prstGeom>
        </p:spPr>
      </p:pic>
      <p:pic>
        <p:nvPicPr>
          <p:cNvPr id="14" name="Picture 13">
            <a:extLst>
              <a:ext uri="{FF2B5EF4-FFF2-40B4-BE49-F238E27FC236}">
                <a16:creationId xmlns:a16="http://schemas.microsoft.com/office/drawing/2014/main" id="{5694A293-06E0-4B0A-AB07-1C9C98B95F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77145" y="3502492"/>
            <a:ext cx="6475413" cy="3069076"/>
          </a:xfrm>
          <a:prstGeom prst="rect">
            <a:avLst/>
          </a:prstGeom>
        </p:spPr>
      </p:pic>
    </p:spTree>
    <p:extLst>
      <p:ext uri="{BB962C8B-B14F-4D97-AF65-F5344CB8AC3E}">
        <p14:creationId xmlns:p14="http://schemas.microsoft.com/office/powerpoint/2010/main" val="421288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10C97-E078-4F2B-837E-4C8AD468B92D}"/>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2F9329B1-6165-45D7-B01F-BFB9DB26F577}"/>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6FE28E07-58C7-432A-B3C1-3FDD0FD528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3981" y="0"/>
            <a:ext cx="8180863" cy="6858000"/>
          </a:xfrm>
          <a:prstGeom prst="rect">
            <a:avLst/>
          </a:prstGeom>
        </p:spPr>
      </p:pic>
    </p:spTree>
    <p:extLst>
      <p:ext uri="{BB962C8B-B14F-4D97-AF65-F5344CB8AC3E}">
        <p14:creationId xmlns:p14="http://schemas.microsoft.com/office/powerpoint/2010/main" val="1911662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76E87-3D98-4FB2-8D07-DA019D5D250C}"/>
              </a:ext>
            </a:extLst>
          </p:cNvPr>
          <p:cNvSpPr>
            <a:spLocks noGrp="1"/>
          </p:cNvSpPr>
          <p:nvPr>
            <p:ph type="ctrTitle"/>
          </p:nvPr>
        </p:nvSpPr>
        <p:spPr>
          <a:xfrm>
            <a:off x="6856412" y="1295400"/>
            <a:ext cx="3429001" cy="1272988"/>
          </a:xfrm>
        </p:spPr>
        <p:txBody>
          <a:bodyPr>
            <a:normAutofit fontScale="90000"/>
          </a:bodyPr>
          <a:lstStyle/>
          <a:p>
            <a:r>
              <a:rPr lang="en-US" dirty="0"/>
              <a:t>Thank you for joining us! </a:t>
            </a:r>
          </a:p>
        </p:txBody>
      </p:sp>
      <p:sp>
        <p:nvSpPr>
          <p:cNvPr id="3" name="Subtitle 2">
            <a:extLst>
              <a:ext uri="{FF2B5EF4-FFF2-40B4-BE49-F238E27FC236}">
                <a16:creationId xmlns:a16="http://schemas.microsoft.com/office/drawing/2014/main" id="{BEECCCA1-A9FC-47E5-89EE-FAF8C7DB2F87}"/>
              </a:ext>
            </a:extLst>
          </p:cNvPr>
          <p:cNvSpPr>
            <a:spLocks noGrp="1"/>
          </p:cNvSpPr>
          <p:nvPr>
            <p:ph type="subTitle" idx="1"/>
          </p:nvPr>
        </p:nvSpPr>
        <p:spPr>
          <a:xfrm>
            <a:off x="7008812" y="2895600"/>
            <a:ext cx="4571999" cy="835025"/>
          </a:xfrm>
        </p:spPr>
        <p:txBody>
          <a:bodyPr/>
          <a:lstStyle/>
          <a:p>
            <a:r>
              <a:rPr lang="en-US" b="1" dirty="0"/>
              <a:t>Questions?  Please feel free to reach out!  </a:t>
            </a:r>
          </a:p>
          <a:p>
            <a:endParaRPr lang="en-US" dirty="0"/>
          </a:p>
        </p:txBody>
      </p:sp>
      <p:pic>
        <p:nvPicPr>
          <p:cNvPr id="5" name="Picture 4">
            <a:extLst>
              <a:ext uri="{FF2B5EF4-FFF2-40B4-BE49-F238E27FC236}">
                <a16:creationId xmlns:a16="http://schemas.microsoft.com/office/drawing/2014/main" id="{205E366C-F076-41E6-8B9E-25D26DAC0A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1612" y="442447"/>
            <a:ext cx="1357101" cy="1981200"/>
          </a:xfrm>
          <a:prstGeom prst="rect">
            <a:avLst/>
          </a:prstGeom>
        </p:spPr>
      </p:pic>
      <p:sp>
        <p:nvSpPr>
          <p:cNvPr id="7" name="TextBox 6">
            <a:extLst>
              <a:ext uri="{FF2B5EF4-FFF2-40B4-BE49-F238E27FC236}">
                <a16:creationId xmlns:a16="http://schemas.microsoft.com/office/drawing/2014/main" id="{D8D83B28-1249-4ADF-AD6A-42AABACC0D58}"/>
              </a:ext>
            </a:extLst>
          </p:cNvPr>
          <p:cNvSpPr txBox="1"/>
          <p:nvPr/>
        </p:nvSpPr>
        <p:spPr>
          <a:xfrm>
            <a:off x="7008811" y="4495800"/>
            <a:ext cx="4709901" cy="646331"/>
          </a:xfrm>
          <a:prstGeom prst="rect">
            <a:avLst/>
          </a:prstGeom>
          <a:noFill/>
        </p:spPr>
        <p:txBody>
          <a:bodyPr wrap="square" rtlCol="0">
            <a:spAutoFit/>
          </a:bodyPr>
          <a:lstStyle/>
          <a:p>
            <a:r>
              <a:rPr lang="en-US" dirty="0"/>
              <a:t> </a:t>
            </a:r>
            <a:br>
              <a:rPr lang="en-US" dirty="0"/>
            </a:br>
            <a:r>
              <a:rPr lang="en-US" dirty="0"/>
              <a:t>                                                                                                                                                                            </a:t>
            </a:r>
          </a:p>
        </p:txBody>
      </p:sp>
    </p:spTree>
    <p:extLst>
      <p:ext uri="{BB962C8B-B14F-4D97-AF65-F5344CB8AC3E}">
        <p14:creationId xmlns:p14="http://schemas.microsoft.com/office/powerpoint/2010/main" val="641859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cean Waves 16x9">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ean waves nature presentation (widescreen).potx" id="{1FE9163D-5548-432F-82B6-65BFDB1BFAF3}" vid="{2D48191D-94F2-482B-9433-3810ECBC6178}"/>
    </a:ext>
  </a:extLst>
</a:theme>
</file>

<file path=ppt/theme/theme2.xml><?xml version="1.0" encoding="utf-8"?>
<a:theme xmlns:a="http://schemas.openxmlformats.org/drawingml/2006/main" name="Office Theme">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A2223A-9182-462D-922F-5606A5A907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45C5BB1-9D2C-412A-AE6C-0FC75190A4CE}">
  <ds:schemaRefs>
    <ds:schemaRef ds:uri="a4f35948-e619-41b3-aa29-22878b09cfd2"/>
    <ds:schemaRef ds:uri="http://schemas.microsoft.com/office/infopath/2007/PartnerControls"/>
    <ds:schemaRef ds:uri="http://purl.org/dc/term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40262f94-9f35-4ac3-9a90-690165a166b7"/>
    <ds:schemaRef ds:uri="http://www.w3.org/XML/1998/namespace"/>
    <ds:schemaRef ds:uri="http://purl.org/dc/dcmitype/"/>
  </ds:schemaRefs>
</ds:datastoreItem>
</file>

<file path=customXml/itemProps3.xml><?xml version="1.0" encoding="utf-8"?>
<ds:datastoreItem xmlns:ds="http://schemas.openxmlformats.org/officeDocument/2006/customXml" ds:itemID="{2B6DE00F-F2BC-4082-AB87-D0D78777DE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Ocean waves nature presentation (widescreen)</Template>
  <TotalTime>8386</TotalTime>
  <Words>481</Words>
  <Application>Microsoft Office PowerPoint</Application>
  <PresentationFormat>Custom</PresentationFormat>
  <Paragraphs>51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Century Gothic</vt:lpstr>
      <vt:lpstr>Wingdings</vt:lpstr>
      <vt:lpstr>Ocean Waves 16x9</vt:lpstr>
      <vt:lpstr>St. Paul Catholic School    2025 Curriculum Night  </vt:lpstr>
      <vt:lpstr>Oh good and gracious God, We praise you and thank you for the gift of St. Paul Catholic School where the message of Jesus’ life, death, and resurrection is proclaimed.  It is a sacred privilege to prepare each child to have a personal relationship to Jesus.  Listen to our prayers as we ask you, Lord, to increase our enrollment of students so they can benefit from a Catholic education, where Christ’s love abounds; and that our school grows in nurturing the sould and forms the minds of its students for generations to come.   We ask these blessings in the name of your Son, Jesus Christ.  Amen. </vt:lpstr>
      <vt:lpstr>  </vt:lpstr>
      <vt:lpstr>Important Information</vt:lpstr>
      <vt:lpstr>A Word About Lunch </vt:lpstr>
      <vt:lpstr>Welcome New Staff Members!  </vt:lpstr>
      <vt:lpstr>Lots of Ways to be Involved!!</vt:lpstr>
      <vt:lpstr>PowerPoint Presentation</vt:lpstr>
      <vt:lpstr>Thank you for joining us!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Paul Catholic School    2022 Curriculum Night</dc:title>
  <dc:creator>Principal</dc:creator>
  <cp:lastModifiedBy>Principal</cp:lastModifiedBy>
  <cp:revision>41</cp:revision>
  <dcterms:created xsi:type="dcterms:W3CDTF">2022-09-07T15:53:56Z</dcterms:created>
  <dcterms:modified xsi:type="dcterms:W3CDTF">2025-09-09T18:38:48Z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