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8"/>
  </p:notesMasterIdLst>
  <p:sldIdLst>
    <p:sldId id="27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5" r:id="rId16"/>
    <p:sldId id="282" r:id="rId17"/>
  </p:sldIdLst>
  <p:sldSz cx="9144000" cy="5143500" type="screen16x9"/>
  <p:notesSz cx="6858000" cy="9144000"/>
  <p:embeddedFontLst>
    <p:embeddedFont>
      <p:font typeface="Helvetica Neue" panose="020B0604020202020204" charset="0"/>
      <p:regular r:id="rId19"/>
      <p:bold r:id="rId20"/>
      <p:italic r:id="rId21"/>
      <p:boldItalic r:id="rId22"/>
    </p:embeddedFont>
    <p:embeddedFont>
      <p:font typeface="Montserrat Black" panose="00000A00000000000000" pitchFamily="2"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
      <p:font typeface="Raleway" pitchFamily="2" charset="0"/>
      <p:regular r:id="rId31"/>
      <p:bold r:id="rId32"/>
      <p:italic r:id="rId33"/>
      <p:boldItalic r:id="rId34"/>
    </p:embeddedFont>
    <p:embeddedFont>
      <p:font typeface="Raleway Medium" pitchFamily="2" charset="0"/>
      <p:regular r:id="rId35"/>
      <p:bold r:id="rId36"/>
      <p:italic r:id="rId37"/>
      <p:boldItalic r:id="rId38"/>
    </p:embeddedFont>
    <p:embeddedFont>
      <p:font typeface="Raleway SemiBold" pitchFamily="2" charset="0"/>
      <p:regular r:id="rId39"/>
      <p:bold r:id="rId40"/>
      <p:italic r:id="rId41"/>
      <p:boldItalic r:id="rId42"/>
    </p:embeddedFont>
    <p:embeddedFont>
      <p:font typeface="Roboto" panose="02000000000000000000" pitchFamily="2" charset="0"/>
      <p:regular r:id="rId43"/>
      <p:bold r:id="rId44"/>
      <p:italic r:id="rId45"/>
      <p:boldItalic r:id="rId46"/>
    </p:embeddedFont>
    <p:embeddedFont>
      <p:font typeface="Roboto Medium" panose="02000000000000000000" pitchFamily="2"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E81"/>
    <a:srgbClr val="065C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8767"/>
  </p:normalViewPr>
  <p:slideViewPr>
    <p:cSldViewPr snapToGrid="0">
      <p:cViewPr varScale="1">
        <p:scale>
          <a:sx n="90" d="100"/>
          <a:sy n="90" d="100"/>
        </p:scale>
        <p:origin x="2214" y="30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schemas.openxmlformats.org/officeDocument/2006/relationships/font" Target="fonts/font29.fntdata"/><Relationship Id="rId50" Type="http://schemas.openxmlformats.org/officeDocument/2006/relationships/font" Target="fonts/font3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1.fntdata"/><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font" Target="fonts/font27.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font" Target="fonts/font26.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font" Target="fonts/font25.fntdata"/><Relationship Id="rId48" Type="http://schemas.openxmlformats.org/officeDocument/2006/relationships/font" Target="fonts/font30.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font" Target="fonts/font28.fntdata"/><Relationship Id="rId20" Type="http://schemas.openxmlformats.org/officeDocument/2006/relationships/font" Target="fonts/font2.fntdata"/><Relationship Id="rId41" Type="http://schemas.openxmlformats.org/officeDocument/2006/relationships/font" Target="fonts/font23.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49" Type="http://schemas.openxmlformats.org/officeDocument/2006/relationships/font" Target="fonts/font3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24931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a61cc797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a61cc7971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Open Sans"/>
                <a:ea typeface="Open Sans"/>
                <a:cs typeface="Open Sans"/>
                <a:sym typeface="Open Sans"/>
              </a:rPr>
              <a:t>A local auto shop is another good example of how communication can cost you money. Let’s say you have your staff text using their personal smartphone to let customers know when their tires are finished being changed. Well, that staff member now has the customer’s data and communication on </a:t>
            </a:r>
            <a:r>
              <a:rPr lang="en" sz="1200" i="1">
                <a:latin typeface="Open Sans"/>
                <a:ea typeface="Open Sans"/>
                <a:cs typeface="Open Sans"/>
                <a:sym typeface="Open Sans"/>
              </a:rPr>
              <a:t>their personal</a:t>
            </a:r>
            <a:r>
              <a:rPr lang="en" sz="1200">
                <a:latin typeface="Open Sans"/>
                <a:ea typeface="Open Sans"/>
                <a:cs typeface="Open Sans"/>
                <a:sym typeface="Open Sans"/>
              </a:rPr>
              <a:t> phone, and that info can easily walk out the door if the staff member gets a job somewhere else. </a:t>
            </a: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r>
              <a:rPr lang="en" sz="1200">
                <a:latin typeface="Open Sans"/>
                <a:ea typeface="Open Sans"/>
                <a:cs typeface="Open Sans"/>
                <a:sym typeface="Open Sans"/>
              </a:rPr>
              <a:t>Next time the customer texts to ask for a tune-up, they may end up at the competitor auto-shop down the street!</a:t>
            </a: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a5915cac8b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2a5915cac8b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Open Sans"/>
                <a:ea typeface="Open Sans"/>
                <a:cs typeface="Open Sans"/>
                <a:sym typeface="Open Sans"/>
              </a:rPr>
              <a:t>We’ve built Inbox Pro to solve these problems and more as part of running your business every day.</a:t>
            </a:r>
            <a:endParaRPr sz="1200">
              <a:latin typeface="Open Sans"/>
              <a:ea typeface="Open Sans"/>
              <a:cs typeface="Open Sans"/>
              <a:sym typeface="Open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a5915cac8b_0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2a5915cac8b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latin typeface="Open Sans"/>
                <a:ea typeface="Open Sans"/>
                <a:cs typeface="Open Sans"/>
                <a:sym typeface="Open Sans"/>
              </a:rPr>
              <a:t>Inbox AI Pro lets you capture leads right from your website using an AI chat assistant. The AI has been carefully set-up to not only get a customer’s name and contact information, but to also answer basic questions. </a:t>
            </a:r>
            <a:endParaRPr sz="1200" dirty="0">
              <a:latin typeface="Open Sans"/>
              <a:ea typeface="Open Sans"/>
              <a:cs typeface="Open Sans"/>
              <a:sym typeface="Open Sans"/>
            </a:endParaRPr>
          </a:p>
          <a:p>
            <a:pPr marL="0" lvl="0" indent="0" algn="l" rtl="0">
              <a:spcBef>
                <a:spcPts val="0"/>
              </a:spcBef>
              <a:spcAft>
                <a:spcPts val="0"/>
              </a:spcAft>
              <a:buNone/>
            </a:pPr>
            <a:endParaRPr sz="1200" dirty="0">
              <a:latin typeface="Open Sans"/>
              <a:ea typeface="Open Sans"/>
              <a:cs typeface="Open Sans"/>
              <a:sym typeface="Open Sans"/>
            </a:endParaRPr>
          </a:p>
          <a:p>
            <a:pPr marL="0" lvl="0" indent="0" algn="l" rtl="0">
              <a:spcBef>
                <a:spcPts val="0"/>
              </a:spcBef>
              <a:spcAft>
                <a:spcPts val="0"/>
              </a:spcAft>
              <a:buNone/>
            </a:pPr>
            <a:r>
              <a:rPr lang="en" sz="1200" dirty="0">
                <a:latin typeface="Open Sans"/>
                <a:ea typeface="Open Sans"/>
                <a:cs typeface="Open Sans"/>
                <a:sym typeface="Open Sans"/>
              </a:rPr>
              <a:t>This way, customers get the information they need without having to make a phone-call, and you get a qualified lead!</a:t>
            </a:r>
            <a:endParaRPr sz="1200" dirty="0">
              <a:latin typeface="Open Sans"/>
              <a:ea typeface="Open Sans"/>
              <a:cs typeface="Open Sans"/>
              <a:sym typeface="Open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a5915cac8b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2a5915cac8b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Open Sans"/>
                <a:ea typeface="Open Sans"/>
                <a:cs typeface="Open Sans"/>
                <a:sym typeface="Open Sans"/>
              </a:rPr>
              <a:t>Inbox Pro also makes it easy for you to see and respond to all your customer communication in one place, whether customers are sending a message through SMS or from Google Maps! </a:t>
            </a: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r>
              <a:rPr lang="en" sz="1200">
                <a:latin typeface="Open Sans"/>
                <a:ea typeface="Open Sans"/>
                <a:cs typeface="Open Sans"/>
                <a:sym typeface="Open Sans"/>
              </a:rPr>
              <a:t>You will never have to worry about missing a message because it came through a different app or because your customer was talking with a different staff member.</a:t>
            </a:r>
            <a:endParaRPr sz="1200">
              <a:latin typeface="Open Sans"/>
              <a:ea typeface="Open Sans"/>
              <a:cs typeface="Open Sans"/>
              <a:sym typeface="Open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a61cc7971d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a61cc7971d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Open Sans"/>
                <a:ea typeface="Open Sans"/>
                <a:cs typeface="Open Sans"/>
                <a:sym typeface="Open Sans"/>
              </a:rPr>
              <a:t>Finally, by using Inbox Pro you will have all of your customer data captured in one place. You don’t have to worry that customer data is living in your employees smartphone, and you can now use that customer data to provide an exceptional experience and even generate repeat business. </a:t>
            </a:r>
            <a:endParaRPr sz="1200">
              <a:latin typeface="Open Sans"/>
              <a:ea typeface="Open Sans"/>
              <a:cs typeface="Open Sans"/>
              <a:sym typeface="Open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64e5069618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264e506961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latin typeface="Open Sans"/>
                <a:ea typeface="Open Sans"/>
                <a:cs typeface="Open Sans"/>
                <a:sym typeface="Open Sans"/>
              </a:rPr>
              <a:t>Inbox AI Pro not only helps your clients convert leads engage customers – it provides the foundational elements of a customer experience platform. With the CRM and messaging capabilities, you are better positioned to win repeat from their customers and your business gets to be deeply integrated in their daily operations.    </a:t>
            </a:r>
            <a:endParaRPr sz="1200" dirty="0">
              <a:latin typeface="Open Sans"/>
              <a:ea typeface="Open Sans"/>
              <a:cs typeface="Open Sans"/>
              <a:sym typeface="Open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bcb3745439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bcb3745439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a5915cac8b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a5915cac8b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Open Sans"/>
                <a:ea typeface="Open Sans"/>
                <a:cs typeface="Open Sans"/>
                <a:sym typeface="Open Sans"/>
              </a:rPr>
              <a:t>We know that every day, small and medium-sized businesses are losing money from online communication. </a:t>
            </a:r>
            <a:endParaRPr sz="1200">
              <a:latin typeface="Open Sans"/>
              <a:ea typeface="Open Sans"/>
              <a:cs typeface="Open Sans"/>
              <a:sym typeface="Open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a397b49a2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a397b49a2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Open Sans"/>
                <a:ea typeface="Open Sans"/>
                <a:cs typeface="Open Sans"/>
                <a:sym typeface="Open Sans"/>
              </a:rPr>
              <a:t>Online communication is important because a large majority of customers want to buy from businesses that are easy to communicate with. </a:t>
            </a: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r>
              <a:rPr lang="en" sz="1200">
                <a:latin typeface="Open Sans"/>
                <a:ea typeface="Open Sans"/>
                <a:cs typeface="Open Sans"/>
                <a:sym typeface="Open Sans"/>
              </a:rPr>
              <a:t>And for so many customers, the way they want to communicate with a business is changing.</a:t>
            </a:r>
            <a:endParaRPr sz="1200">
              <a:latin typeface="Open Sans"/>
              <a:ea typeface="Open Sans"/>
              <a:cs typeface="Open Sans"/>
              <a:sym typeface="Ope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a5915cac8b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a5915cac8b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Open Sans"/>
                <a:ea typeface="Open Sans"/>
                <a:cs typeface="Open Sans"/>
                <a:sym typeface="Open Sans"/>
              </a:rPr>
              <a:t>Most customers have increased their usage of tools like third-party messaging, texting, or website chat to communicate with a business. Some have even used these tools for the first time! It’s almost mandatory for a business be available anywhere a customer might look online.</a:t>
            </a:r>
            <a:endParaRPr sz="1200">
              <a:latin typeface="Open Sans"/>
              <a:ea typeface="Open Sans"/>
              <a:cs typeface="Open Sans"/>
              <a:sym typeface="Open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a5915cac8b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a5915cac8b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Open Sans"/>
                <a:ea typeface="Open Sans"/>
                <a:cs typeface="Open Sans"/>
                <a:sym typeface="Open Sans"/>
              </a:rPr>
              <a:t>However, most SMBs we talk to don’t have </a:t>
            </a:r>
            <a:r>
              <a:rPr lang="en" sz="1200" i="1">
                <a:latin typeface="Open Sans"/>
                <a:ea typeface="Open Sans"/>
                <a:cs typeface="Open Sans"/>
                <a:sym typeface="Open Sans"/>
              </a:rPr>
              <a:t>time </a:t>
            </a:r>
            <a:r>
              <a:rPr lang="en" sz="1200">
                <a:latin typeface="Open Sans"/>
                <a:ea typeface="Open Sans"/>
                <a:cs typeface="Open Sans"/>
                <a:sym typeface="Open Sans"/>
              </a:rPr>
              <a:t>to handle all of thesee communication channels. They have so many other things they need to do. </a:t>
            </a:r>
            <a:r>
              <a:rPr lang="en" sz="1200">
                <a:solidFill>
                  <a:schemeClr val="dk1"/>
                </a:solidFill>
                <a:latin typeface="Open Sans"/>
                <a:ea typeface="Open Sans"/>
                <a:cs typeface="Open Sans"/>
                <a:sym typeface="Open Sans"/>
              </a:rPr>
              <a:t>They don’t have the time or people resources to fully invest in customer communication. </a:t>
            </a:r>
            <a:endParaRPr sz="1200">
              <a:solidFill>
                <a:schemeClr val="dk1"/>
              </a:solidFill>
              <a:latin typeface="Open Sans"/>
              <a:ea typeface="Open Sans"/>
              <a:cs typeface="Open Sans"/>
              <a:sym typeface="Open Sans"/>
            </a:endParaRPr>
          </a:p>
          <a:p>
            <a:pPr marL="0" lvl="0" indent="0" algn="l" rtl="0">
              <a:spcBef>
                <a:spcPts val="0"/>
              </a:spcBef>
              <a:spcAft>
                <a:spcPts val="0"/>
              </a:spcAft>
              <a:buNone/>
            </a:pPr>
            <a:endParaRPr sz="1200">
              <a:solidFill>
                <a:schemeClr val="dk1"/>
              </a:solidFill>
              <a:latin typeface="Open Sans"/>
              <a:ea typeface="Open Sans"/>
              <a:cs typeface="Open Sans"/>
              <a:sym typeface="Open Sans"/>
            </a:endParaRPr>
          </a:p>
          <a:p>
            <a:pPr marL="0" lvl="0" indent="0" algn="l" rtl="0">
              <a:spcBef>
                <a:spcPts val="0"/>
              </a:spcBef>
              <a:spcAft>
                <a:spcPts val="0"/>
              </a:spcAft>
              <a:buNone/>
            </a:pPr>
            <a:r>
              <a:rPr lang="en" sz="1200">
                <a:solidFill>
                  <a:schemeClr val="dk1"/>
                </a:solidFill>
                <a:latin typeface="Open Sans"/>
                <a:ea typeface="Open Sans"/>
                <a:cs typeface="Open Sans"/>
                <a:sym typeface="Open Sans"/>
              </a:rPr>
              <a:t>As a result, they lose out on customers and sales in a number of different ways that they might not even be aware of.</a:t>
            </a:r>
            <a:endParaRPr sz="1200">
              <a:latin typeface="Open Sans"/>
              <a:ea typeface="Open Sans"/>
              <a:cs typeface="Open Sans"/>
              <a:sym typeface="Open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64e5069618_0_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64e5069618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Open Sans"/>
                <a:ea typeface="Open Sans"/>
                <a:cs typeface="Open Sans"/>
                <a:sym typeface="Open Sans"/>
              </a:rPr>
              <a:t>To help them overcome this, small and medium-sized businesses need help with the communication problems they face everyday. </a:t>
            </a:r>
            <a:endParaRPr sz="1200">
              <a:latin typeface="Open Sans"/>
              <a:ea typeface="Open Sans"/>
              <a:cs typeface="Open Sans"/>
              <a:sym typeface="Open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a61cc7971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a61cc7971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Open Sans"/>
                <a:ea typeface="Open Sans"/>
                <a:cs typeface="Open Sans"/>
                <a:sym typeface="Open Sans"/>
              </a:rPr>
              <a:t>For example, let’s say you are a plumber busy working under the sink when a lead wants to request a quote. You can’t stop what you’re doing to answer the phone, but when the lead doesn’t get a response right away they’ll go find someone else who </a:t>
            </a:r>
            <a:r>
              <a:rPr lang="en" sz="1200" i="1">
                <a:solidFill>
                  <a:schemeClr val="dk1"/>
                </a:solidFill>
                <a:latin typeface="Open Sans"/>
                <a:ea typeface="Open Sans"/>
                <a:cs typeface="Open Sans"/>
                <a:sym typeface="Open Sans"/>
              </a:rPr>
              <a:t>does</a:t>
            </a:r>
            <a:r>
              <a:rPr lang="en" sz="1200">
                <a:solidFill>
                  <a:schemeClr val="dk1"/>
                </a:solidFill>
                <a:latin typeface="Open Sans"/>
                <a:ea typeface="Open Sans"/>
                <a:cs typeface="Open Sans"/>
                <a:sym typeface="Open Sans"/>
              </a:rPr>
              <a:t> respond right away.</a:t>
            </a:r>
            <a:endParaRPr sz="1200">
              <a:solidFill>
                <a:schemeClr val="dk1"/>
              </a:solidFill>
              <a:latin typeface="Open Sans"/>
              <a:ea typeface="Open Sans"/>
              <a:cs typeface="Open Sans"/>
              <a:sym typeface="Open Sans"/>
            </a:endParaRPr>
          </a:p>
          <a:p>
            <a:pPr marL="0" lvl="0" indent="0" algn="l" rtl="0">
              <a:spcBef>
                <a:spcPts val="0"/>
              </a:spcBef>
              <a:spcAft>
                <a:spcPts val="0"/>
              </a:spcAft>
              <a:buNone/>
            </a:pPr>
            <a:endParaRPr sz="1200">
              <a:solidFill>
                <a:schemeClr val="dk1"/>
              </a:solidFill>
              <a:latin typeface="Open Sans"/>
              <a:ea typeface="Open Sans"/>
              <a:cs typeface="Open Sans"/>
              <a:sym typeface="Open Sans"/>
            </a:endParaRPr>
          </a:p>
          <a:p>
            <a:pPr marL="0" lvl="0" indent="0" algn="l" rtl="0">
              <a:spcBef>
                <a:spcPts val="0"/>
              </a:spcBef>
              <a:spcAft>
                <a:spcPts val="0"/>
              </a:spcAft>
              <a:buNone/>
            </a:pPr>
            <a:r>
              <a:rPr lang="en" sz="1200">
                <a:solidFill>
                  <a:schemeClr val="dk1"/>
                </a:solidFill>
                <a:latin typeface="Open Sans"/>
                <a:ea typeface="Open Sans"/>
                <a:cs typeface="Open Sans"/>
                <a:sym typeface="Open Sans"/>
              </a:rPr>
              <a:t>You need to stay focused on the task at hand, but you might have lost out on a customer in the process!</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64e5069618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64e5069618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Open Sans"/>
                <a:ea typeface="Open Sans"/>
                <a:cs typeface="Open Sans"/>
                <a:sym typeface="Open Sans"/>
              </a:rPr>
              <a:t>…or imagine you are a flower-shop with multiple employees. A customer might order a bouquet of flowers with Employee 1 on Tuesday through webchat, and then on Thursday ask a question through Google Maps to Employee 2. </a:t>
            </a: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r>
              <a:rPr lang="en" sz="1200">
                <a:latin typeface="Open Sans"/>
                <a:ea typeface="Open Sans"/>
                <a:cs typeface="Open Sans"/>
                <a:sym typeface="Open Sans"/>
              </a:rPr>
              <a:t>Employee 2 will have no </a:t>
            </a:r>
            <a:r>
              <a:rPr lang="en" sz="1200" i="1">
                <a:latin typeface="Open Sans"/>
                <a:ea typeface="Open Sans"/>
                <a:cs typeface="Open Sans"/>
                <a:sym typeface="Open Sans"/>
              </a:rPr>
              <a:t>idea</a:t>
            </a:r>
            <a:r>
              <a:rPr lang="en" sz="1200">
                <a:latin typeface="Open Sans"/>
                <a:ea typeface="Open Sans"/>
                <a:cs typeface="Open Sans"/>
                <a:sym typeface="Open Sans"/>
              </a:rPr>
              <a:t> who this customer is, what their order was, or what their co-worker talked with them about, and the customer is not going to be happy explaining everything again or waiting for the employee to find the right info… wherever the info might be! </a:t>
            </a: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r>
              <a:rPr lang="en" sz="1200">
                <a:latin typeface="Open Sans"/>
                <a:ea typeface="Open Sans"/>
                <a:cs typeface="Open Sans"/>
                <a:sym typeface="Open Sans"/>
              </a:rPr>
              <a:t>The worst case scenario is an employee might completely miss a message from a customer because they aren’t checking in the right places until it’s too late!</a:t>
            </a:r>
            <a:endParaRPr sz="1200">
              <a:latin typeface="Open Sans"/>
              <a:ea typeface="Open Sans"/>
              <a:cs typeface="Open Sans"/>
              <a:sym typeface="Open San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8"/>
        <p:cNvGrpSpPr/>
        <p:nvPr/>
      </p:nvGrpSpPr>
      <p:grpSpPr>
        <a:xfrm>
          <a:off x="0" y="0"/>
          <a:ext cx="0" cy="0"/>
          <a:chOff x="0" y="0"/>
          <a:chExt cx="0" cy="0"/>
        </a:xfrm>
      </p:grpSpPr>
      <p:pic>
        <p:nvPicPr>
          <p:cNvPr id="3" name="Picture 2" descr="A black background with white text&#10;&#10;AI-generated content may be incorrect.">
            <a:extLst>
              <a:ext uri="{FF2B5EF4-FFF2-40B4-BE49-F238E27FC236}">
                <a16:creationId xmlns:a16="http://schemas.microsoft.com/office/drawing/2014/main" id="{95B7B0C1-4D93-5E1A-2318-C3F018E974B9}"/>
              </a:ext>
            </a:extLst>
          </p:cNvPr>
          <p:cNvPicPr>
            <a:picLocks noChangeAspect="1"/>
          </p:cNvPicPr>
          <p:nvPr userDrawn="1"/>
        </p:nvPicPr>
        <p:blipFill>
          <a:blip r:embed="rId2"/>
          <a:stretch>
            <a:fillRect/>
          </a:stretch>
        </p:blipFill>
        <p:spPr>
          <a:xfrm>
            <a:off x="2000250" y="0"/>
            <a:ext cx="5143500" cy="51435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2 Light Accent &amp; Image">
  <p:cSld name="CUSTOM_6_1_1_1_1">
    <p:spTree>
      <p:nvGrpSpPr>
        <p:cNvPr id="1" name="Shape 49"/>
        <p:cNvGrpSpPr/>
        <p:nvPr/>
      </p:nvGrpSpPr>
      <p:grpSpPr>
        <a:xfrm>
          <a:off x="0" y="0"/>
          <a:ext cx="0" cy="0"/>
          <a:chOff x="0" y="0"/>
          <a:chExt cx="0" cy="0"/>
        </a:xfrm>
      </p:grpSpPr>
      <p:sp>
        <p:nvSpPr>
          <p:cNvPr id="51" name="Google Shape;51;p12"/>
          <p:cNvSpPr/>
          <p:nvPr/>
        </p:nvSpPr>
        <p:spPr>
          <a:xfrm>
            <a:off x="440700" y="440725"/>
            <a:ext cx="4131300" cy="42621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2" name="Google Shape;52;p12"/>
          <p:cNvSpPr txBox="1">
            <a:spLocks noGrp="1"/>
          </p:cNvSpPr>
          <p:nvPr>
            <p:ph type="title"/>
          </p:nvPr>
        </p:nvSpPr>
        <p:spPr>
          <a:xfrm>
            <a:off x="875775" y="1348425"/>
            <a:ext cx="3279600" cy="5559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sz="2400"/>
            </a:lvl1pPr>
            <a:lvl2pPr lvl="1" rtl="0">
              <a:spcBef>
                <a:spcPts val="0"/>
              </a:spcBef>
              <a:spcAft>
                <a:spcPts val="0"/>
              </a:spcAft>
              <a:buSzPts val="2400"/>
              <a:buFont typeface="Helvetica Neue"/>
              <a:buNone/>
              <a:defRPr>
                <a:latin typeface="Helvetica Neue"/>
                <a:ea typeface="Helvetica Neue"/>
                <a:cs typeface="Helvetica Neue"/>
                <a:sym typeface="Helvetica Neue"/>
              </a:defRPr>
            </a:lvl2pPr>
            <a:lvl3pPr lvl="2" rtl="0">
              <a:spcBef>
                <a:spcPts val="0"/>
              </a:spcBef>
              <a:spcAft>
                <a:spcPts val="0"/>
              </a:spcAft>
              <a:buSzPts val="2400"/>
              <a:buFont typeface="Helvetica Neue"/>
              <a:buNone/>
              <a:defRPr>
                <a:latin typeface="Helvetica Neue"/>
                <a:ea typeface="Helvetica Neue"/>
                <a:cs typeface="Helvetica Neue"/>
                <a:sym typeface="Helvetica Neue"/>
              </a:defRPr>
            </a:lvl3pPr>
            <a:lvl4pPr lvl="3" rtl="0">
              <a:spcBef>
                <a:spcPts val="0"/>
              </a:spcBef>
              <a:spcAft>
                <a:spcPts val="0"/>
              </a:spcAft>
              <a:buSzPts val="2400"/>
              <a:buFont typeface="Helvetica Neue"/>
              <a:buNone/>
              <a:defRPr>
                <a:latin typeface="Helvetica Neue"/>
                <a:ea typeface="Helvetica Neue"/>
                <a:cs typeface="Helvetica Neue"/>
                <a:sym typeface="Helvetica Neue"/>
              </a:defRPr>
            </a:lvl4pPr>
            <a:lvl5pPr lvl="4" rtl="0">
              <a:spcBef>
                <a:spcPts val="0"/>
              </a:spcBef>
              <a:spcAft>
                <a:spcPts val="0"/>
              </a:spcAft>
              <a:buSzPts val="2400"/>
              <a:buFont typeface="Helvetica Neue"/>
              <a:buNone/>
              <a:defRPr>
                <a:latin typeface="Helvetica Neue"/>
                <a:ea typeface="Helvetica Neue"/>
                <a:cs typeface="Helvetica Neue"/>
                <a:sym typeface="Helvetica Neue"/>
              </a:defRPr>
            </a:lvl5pPr>
            <a:lvl6pPr lvl="5" rtl="0">
              <a:spcBef>
                <a:spcPts val="0"/>
              </a:spcBef>
              <a:spcAft>
                <a:spcPts val="0"/>
              </a:spcAft>
              <a:buSzPts val="2400"/>
              <a:buFont typeface="Helvetica Neue"/>
              <a:buNone/>
              <a:defRPr>
                <a:latin typeface="Helvetica Neue"/>
                <a:ea typeface="Helvetica Neue"/>
                <a:cs typeface="Helvetica Neue"/>
                <a:sym typeface="Helvetica Neue"/>
              </a:defRPr>
            </a:lvl6pPr>
            <a:lvl7pPr lvl="6" rtl="0">
              <a:spcBef>
                <a:spcPts val="0"/>
              </a:spcBef>
              <a:spcAft>
                <a:spcPts val="0"/>
              </a:spcAft>
              <a:buSzPts val="2400"/>
              <a:buFont typeface="Helvetica Neue"/>
              <a:buNone/>
              <a:defRPr>
                <a:latin typeface="Helvetica Neue"/>
                <a:ea typeface="Helvetica Neue"/>
                <a:cs typeface="Helvetica Neue"/>
                <a:sym typeface="Helvetica Neue"/>
              </a:defRPr>
            </a:lvl7pPr>
            <a:lvl8pPr lvl="7" rtl="0">
              <a:spcBef>
                <a:spcPts val="0"/>
              </a:spcBef>
              <a:spcAft>
                <a:spcPts val="0"/>
              </a:spcAft>
              <a:buSzPts val="2400"/>
              <a:buFont typeface="Helvetica Neue"/>
              <a:buNone/>
              <a:defRPr>
                <a:latin typeface="Helvetica Neue"/>
                <a:ea typeface="Helvetica Neue"/>
                <a:cs typeface="Helvetica Neue"/>
                <a:sym typeface="Helvetica Neue"/>
              </a:defRPr>
            </a:lvl8pPr>
            <a:lvl9pPr lvl="8" rtl="0">
              <a:spcBef>
                <a:spcPts val="0"/>
              </a:spcBef>
              <a:spcAft>
                <a:spcPts val="0"/>
              </a:spcAft>
              <a:buSzPts val="2400"/>
              <a:buFont typeface="Helvetica Neue"/>
              <a:buNone/>
              <a:defRPr>
                <a:latin typeface="Helvetica Neue"/>
                <a:ea typeface="Helvetica Neue"/>
                <a:cs typeface="Helvetica Neue"/>
                <a:sym typeface="Helvetica Neue"/>
              </a:defRPr>
            </a:lvl9pPr>
          </a:lstStyle>
          <a:p>
            <a:endParaRPr/>
          </a:p>
        </p:txBody>
      </p:sp>
      <p:sp>
        <p:nvSpPr>
          <p:cNvPr id="53" name="Google Shape;53;p12"/>
          <p:cNvSpPr txBox="1">
            <a:spLocks noGrp="1"/>
          </p:cNvSpPr>
          <p:nvPr>
            <p:ph type="subTitle" idx="1"/>
          </p:nvPr>
        </p:nvSpPr>
        <p:spPr>
          <a:xfrm>
            <a:off x="882725" y="2064350"/>
            <a:ext cx="3279600" cy="15708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54" name="Google Shape;54;p12"/>
          <p:cNvSpPr>
            <a:spLocks noGrp="1"/>
          </p:cNvSpPr>
          <p:nvPr>
            <p:ph type="pic" idx="2"/>
          </p:nvPr>
        </p:nvSpPr>
        <p:spPr>
          <a:xfrm>
            <a:off x="4571950" y="440650"/>
            <a:ext cx="4153800" cy="4262100"/>
          </a:xfrm>
          <a:prstGeom prst="rect">
            <a:avLst/>
          </a:prstGeom>
          <a:noFill/>
          <a:ln>
            <a:noFill/>
          </a:ln>
        </p:spPr>
      </p:sp>
      <p:pic>
        <p:nvPicPr>
          <p:cNvPr id="3" name="Picture 2" descr="A black background with red letters&#10;&#10;AI-generated content may be incorrect.">
            <a:extLst>
              <a:ext uri="{FF2B5EF4-FFF2-40B4-BE49-F238E27FC236}">
                <a16:creationId xmlns:a16="http://schemas.microsoft.com/office/drawing/2014/main" id="{531D8BAB-A84C-40C1-5013-82528E9AEA31}"/>
              </a:ext>
            </a:extLst>
          </p:cNvPr>
          <p:cNvPicPr>
            <a:picLocks noChangeAspect="1"/>
          </p:cNvPicPr>
          <p:nvPr userDrawn="1"/>
        </p:nvPicPr>
        <p:blipFill>
          <a:blip r:embed="rId2"/>
          <a:srcRect l="9867" t="20714" r="10636" b="36739"/>
          <a:stretch>
            <a:fillRect/>
          </a:stretch>
        </p:blipFill>
        <p:spPr>
          <a:xfrm>
            <a:off x="3953691" y="4542609"/>
            <a:ext cx="1236618" cy="66185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ark Background">
  <p:cSld name="CUSTOM_6_1_1_1_1_1">
    <p:spTree>
      <p:nvGrpSpPr>
        <p:cNvPr id="1" name="Shape 55"/>
        <p:cNvGrpSpPr/>
        <p:nvPr/>
      </p:nvGrpSpPr>
      <p:grpSpPr>
        <a:xfrm>
          <a:off x="0" y="0"/>
          <a:ext cx="0" cy="0"/>
          <a:chOff x="0" y="0"/>
          <a:chExt cx="0" cy="0"/>
        </a:xfrm>
      </p:grpSpPr>
      <p:sp>
        <p:nvSpPr>
          <p:cNvPr id="57" name="Google Shape;57;p13"/>
          <p:cNvSpPr/>
          <p:nvPr/>
        </p:nvSpPr>
        <p:spPr>
          <a:xfrm>
            <a:off x="0" y="0"/>
            <a:ext cx="9144000" cy="4648200"/>
          </a:xfrm>
          <a:prstGeom prst="rect">
            <a:avLst/>
          </a:prstGeom>
          <a:gradFill>
            <a:gsLst>
              <a:gs pos="0">
                <a:srgbClr val="424242"/>
              </a:gs>
              <a:gs pos="100000">
                <a:srgbClr val="010101"/>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 name="Picture 2" descr="A black background with red letters&#10;&#10;AI-generated content may be incorrect.">
            <a:extLst>
              <a:ext uri="{FF2B5EF4-FFF2-40B4-BE49-F238E27FC236}">
                <a16:creationId xmlns:a16="http://schemas.microsoft.com/office/drawing/2014/main" id="{37EC8B18-DBB4-BA2F-E951-A01CB26DC015}"/>
              </a:ext>
            </a:extLst>
          </p:cNvPr>
          <p:cNvPicPr>
            <a:picLocks noChangeAspect="1"/>
          </p:cNvPicPr>
          <p:nvPr userDrawn="1"/>
        </p:nvPicPr>
        <p:blipFill>
          <a:blip r:embed="rId2"/>
          <a:srcRect l="9867" t="20714" r="10636" b="36739"/>
          <a:stretch>
            <a:fillRect/>
          </a:stretch>
        </p:blipFill>
        <p:spPr>
          <a:xfrm>
            <a:off x="3953691" y="4542609"/>
            <a:ext cx="1236618" cy="661851"/>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ark Background with Title">
  <p:cSld name="CUSTOM_6_1_1_1_1_1_2">
    <p:spTree>
      <p:nvGrpSpPr>
        <p:cNvPr id="1" name="Shape 58"/>
        <p:cNvGrpSpPr/>
        <p:nvPr/>
      </p:nvGrpSpPr>
      <p:grpSpPr>
        <a:xfrm>
          <a:off x="0" y="0"/>
          <a:ext cx="0" cy="0"/>
          <a:chOff x="0" y="0"/>
          <a:chExt cx="0" cy="0"/>
        </a:xfrm>
      </p:grpSpPr>
      <p:sp>
        <p:nvSpPr>
          <p:cNvPr id="60" name="Google Shape;60;p14"/>
          <p:cNvSpPr/>
          <p:nvPr/>
        </p:nvSpPr>
        <p:spPr>
          <a:xfrm>
            <a:off x="0" y="0"/>
            <a:ext cx="9144000" cy="4648200"/>
          </a:xfrm>
          <a:prstGeom prst="rect">
            <a:avLst/>
          </a:prstGeom>
          <a:gradFill>
            <a:gsLst>
              <a:gs pos="0">
                <a:srgbClr val="424242"/>
              </a:gs>
              <a:gs pos="100000">
                <a:srgbClr val="010101"/>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 name="Google Shape;61;p14"/>
          <p:cNvSpPr txBox="1">
            <a:spLocks noGrp="1"/>
          </p:cNvSpPr>
          <p:nvPr>
            <p:ph type="title"/>
          </p:nvPr>
        </p:nvSpPr>
        <p:spPr>
          <a:xfrm>
            <a:off x="8200" y="1995325"/>
            <a:ext cx="9144000" cy="6897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Clr>
                <a:schemeClr val="lt1"/>
              </a:buClr>
              <a:buSzPts val="3000"/>
              <a:buNone/>
              <a:defRPr sz="3000">
                <a:solidFill>
                  <a:schemeClr val="lt1"/>
                </a:solidFill>
              </a:defRPr>
            </a:lvl1pPr>
            <a:lvl2pPr lvl="1" algn="ctr" rtl="0">
              <a:spcBef>
                <a:spcPts val="0"/>
              </a:spcBef>
              <a:spcAft>
                <a:spcPts val="0"/>
              </a:spcAft>
              <a:buSzPts val="2400"/>
              <a:buNone/>
              <a:defRPr/>
            </a:lvl2pPr>
            <a:lvl3pPr lvl="2" algn="ctr" rtl="0">
              <a:spcBef>
                <a:spcPts val="0"/>
              </a:spcBef>
              <a:spcAft>
                <a:spcPts val="0"/>
              </a:spcAft>
              <a:buSzPts val="2400"/>
              <a:buNone/>
              <a:defRPr/>
            </a:lvl3pPr>
            <a:lvl4pPr lvl="3" algn="ctr" rtl="0">
              <a:spcBef>
                <a:spcPts val="0"/>
              </a:spcBef>
              <a:spcAft>
                <a:spcPts val="0"/>
              </a:spcAft>
              <a:buSzPts val="2400"/>
              <a:buNone/>
              <a:defRPr/>
            </a:lvl4pPr>
            <a:lvl5pPr lvl="4" algn="ctr" rtl="0">
              <a:spcBef>
                <a:spcPts val="0"/>
              </a:spcBef>
              <a:spcAft>
                <a:spcPts val="0"/>
              </a:spcAft>
              <a:buSzPts val="2400"/>
              <a:buNone/>
              <a:defRPr/>
            </a:lvl5pPr>
            <a:lvl6pPr lvl="5" algn="ctr" rtl="0">
              <a:spcBef>
                <a:spcPts val="0"/>
              </a:spcBef>
              <a:spcAft>
                <a:spcPts val="0"/>
              </a:spcAft>
              <a:buSzPts val="2400"/>
              <a:buNone/>
              <a:defRPr/>
            </a:lvl6pPr>
            <a:lvl7pPr lvl="6" algn="ctr" rtl="0">
              <a:spcBef>
                <a:spcPts val="0"/>
              </a:spcBef>
              <a:spcAft>
                <a:spcPts val="0"/>
              </a:spcAft>
              <a:buSzPts val="2400"/>
              <a:buNone/>
              <a:defRPr/>
            </a:lvl7pPr>
            <a:lvl8pPr lvl="7" algn="ctr" rtl="0">
              <a:spcBef>
                <a:spcPts val="0"/>
              </a:spcBef>
              <a:spcAft>
                <a:spcPts val="0"/>
              </a:spcAft>
              <a:buSzPts val="2400"/>
              <a:buNone/>
              <a:defRPr/>
            </a:lvl8pPr>
            <a:lvl9pPr lvl="8" algn="ctr" rtl="0">
              <a:spcBef>
                <a:spcPts val="0"/>
              </a:spcBef>
              <a:spcAft>
                <a:spcPts val="0"/>
              </a:spcAft>
              <a:buSzPts val="2400"/>
              <a:buNone/>
              <a:defRPr/>
            </a:lvl9pPr>
          </a:lstStyle>
          <a:p>
            <a:endParaRPr/>
          </a:p>
        </p:txBody>
      </p:sp>
      <p:pic>
        <p:nvPicPr>
          <p:cNvPr id="2" name="Picture 1" descr="A black background with red letters&#10;&#10;AI-generated content may be incorrect.">
            <a:extLst>
              <a:ext uri="{FF2B5EF4-FFF2-40B4-BE49-F238E27FC236}">
                <a16:creationId xmlns:a16="http://schemas.microsoft.com/office/drawing/2014/main" id="{81AFB263-6D21-1B4F-7965-2495E8AF1B92}"/>
              </a:ext>
            </a:extLst>
          </p:cNvPr>
          <p:cNvPicPr>
            <a:picLocks noChangeAspect="1"/>
          </p:cNvPicPr>
          <p:nvPr userDrawn="1"/>
        </p:nvPicPr>
        <p:blipFill>
          <a:blip r:embed="rId2"/>
          <a:srcRect l="9867" t="20714" r="10636" b="36739"/>
          <a:stretch>
            <a:fillRect/>
          </a:stretch>
        </p:blipFill>
        <p:spPr>
          <a:xfrm>
            <a:off x="3953691" y="4542609"/>
            <a:ext cx="1236618" cy="66185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ark Background with Title &amp; Subtitle">
  <p:cSld name="CUSTOM_6_1_1_1_1_1_2_1">
    <p:spTree>
      <p:nvGrpSpPr>
        <p:cNvPr id="1" name="Shape 62"/>
        <p:cNvGrpSpPr/>
        <p:nvPr/>
      </p:nvGrpSpPr>
      <p:grpSpPr>
        <a:xfrm>
          <a:off x="0" y="0"/>
          <a:ext cx="0" cy="0"/>
          <a:chOff x="0" y="0"/>
          <a:chExt cx="0" cy="0"/>
        </a:xfrm>
      </p:grpSpPr>
      <p:sp>
        <p:nvSpPr>
          <p:cNvPr id="64" name="Google Shape;64;p15"/>
          <p:cNvSpPr/>
          <p:nvPr/>
        </p:nvSpPr>
        <p:spPr>
          <a:xfrm>
            <a:off x="0" y="0"/>
            <a:ext cx="9144000" cy="4648200"/>
          </a:xfrm>
          <a:prstGeom prst="rect">
            <a:avLst/>
          </a:prstGeom>
          <a:gradFill>
            <a:gsLst>
              <a:gs pos="0">
                <a:srgbClr val="424242"/>
              </a:gs>
              <a:gs pos="100000">
                <a:srgbClr val="010101"/>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5" name="Google Shape;65;p15"/>
          <p:cNvSpPr txBox="1">
            <a:spLocks noGrp="1"/>
          </p:cNvSpPr>
          <p:nvPr>
            <p:ph type="subTitle" idx="1"/>
          </p:nvPr>
        </p:nvSpPr>
        <p:spPr>
          <a:xfrm>
            <a:off x="24625" y="2438725"/>
            <a:ext cx="9144000" cy="4764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SzPts val="1100"/>
              <a:buNone/>
              <a:defRPr/>
            </a:lvl2pPr>
            <a:lvl3pPr lvl="2" algn="ctr" rtl="0">
              <a:spcBef>
                <a:spcPts val="0"/>
              </a:spcBef>
              <a:spcAft>
                <a:spcPts val="0"/>
              </a:spcAft>
              <a:buSzPts val="1100"/>
              <a:buNone/>
              <a:defRPr/>
            </a:lvl3pPr>
            <a:lvl4pPr lvl="3" algn="ctr" rtl="0">
              <a:spcBef>
                <a:spcPts val="0"/>
              </a:spcBef>
              <a:spcAft>
                <a:spcPts val="0"/>
              </a:spcAft>
              <a:buSzPts val="1100"/>
              <a:buNone/>
              <a:defRPr/>
            </a:lvl4pPr>
            <a:lvl5pPr lvl="4" algn="ctr" rtl="0">
              <a:spcBef>
                <a:spcPts val="0"/>
              </a:spcBef>
              <a:spcAft>
                <a:spcPts val="0"/>
              </a:spcAft>
              <a:buSzPts val="1100"/>
              <a:buNone/>
              <a:defRPr/>
            </a:lvl5pPr>
            <a:lvl6pPr lvl="5" algn="ctr" rtl="0">
              <a:spcBef>
                <a:spcPts val="0"/>
              </a:spcBef>
              <a:spcAft>
                <a:spcPts val="0"/>
              </a:spcAft>
              <a:buSzPts val="1100"/>
              <a:buNone/>
              <a:defRPr/>
            </a:lvl6pPr>
            <a:lvl7pPr lvl="6" algn="ctr" rtl="0">
              <a:spcBef>
                <a:spcPts val="0"/>
              </a:spcBef>
              <a:spcAft>
                <a:spcPts val="0"/>
              </a:spcAft>
              <a:buSzPts val="1100"/>
              <a:buNone/>
              <a:defRPr/>
            </a:lvl7pPr>
            <a:lvl8pPr lvl="7" algn="ctr" rtl="0">
              <a:spcBef>
                <a:spcPts val="0"/>
              </a:spcBef>
              <a:spcAft>
                <a:spcPts val="0"/>
              </a:spcAft>
              <a:buSzPts val="1100"/>
              <a:buNone/>
              <a:defRPr/>
            </a:lvl8pPr>
            <a:lvl9pPr lvl="8" algn="ctr" rtl="0">
              <a:spcBef>
                <a:spcPts val="0"/>
              </a:spcBef>
              <a:spcAft>
                <a:spcPts val="0"/>
              </a:spcAft>
              <a:buSzPts val="1100"/>
              <a:buNone/>
              <a:defRPr/>
            </a:lvl9pPr>
          </a:lstStyle>
          <a:p>
            <a:endParaRPr/>
          </a:p>
        </p:txBody>
      </p:sp>
      <p:sp>
        <p:nvSpPr>
          <p:cNvPr id="66" name="Google Shape;66;p15"/>
          <p:cNvSpPr txBox="1">
            <a:spLocks noGrp="1"/>
          </p:cNvSpPr>
          <p:nvPr>
            <p:ph type="title"/>
          </p:nvPr>
        </p:nvSpPr>
        <p:spPr>
          <a:xfrm>
            <a:off x="32850" y="1781825"/>
            <a:ext cx="9111000" cy="6897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Clr>
                <a:schemeClr val="lt1"/>
              </a:buClr>
              <a:buSzPts val="3000"/>
              <a:buNone/>
              <a:defRPr sz="3000">
                <a:solidFill>
                  <a:schemeClr val="lt1"/>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pic>
        <p:nvPicPr>
          <p:cNvPr id="2" name="Picture 1" descr="A black background with red letters&#10;&#10;AI-generated content may be incorrect.">
            <a:extLst>
              <a:ext uri="{FF2B5EF4-FFF2-40B4-BE49-F238E27FC236}">
                <a16:creationId xmlns:a16="http://schemas.microsoft.com/office/drawing/2014/main" id="{49746004-5E7E-299E-07DC-3F8D38E161A2}"/>
              </a:ext>
            </a:extLst>
          </p:cNvPr>
          <p:cNvPicPr>
            <a:picLocks noChangeAspect="1"/>
          </p:cNvPicPr>
          <p:nvPr userDrawn="1"/>
        </p:nvPicPr>
        <p:blipFill>
          <a:blip r:embed="rId2"/>
          <a:srcRect l="9867" t="20714" r="10636" b="36739"/>
          <a:stretch>
            <a:fillRect/>
          </a:stretch>
        </p:blipFill>
        <p:spPr>
          <a:xfrm>
            <a:off x="3953691" y="4542609"/>
            <a:ext cx="1236618" cy="66185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rge Focus &amp; Image">
  <p:cSld name="CUSTOM_6_1_1_1_1_1_1">
    <p:spTree>
      <p:nvGrpSpPr>
        <p:cNvPr id="1" name="Shape 67"/>
        <p:cNvGrpSpPr/>
        <p:nvPr/>
      </p:nvGrpSpPr>
      <p:grpSpPr>
        <a:xfrm>
          <a:off x="0" y="0"/>
          <a:ext cx="0" cy="0"/>
          <a:chOff x="0" y="0"/>
          <a:chExt cx="0" cy="0"/>
        </a:xfrm>
      </p:grpSpPr>
      <p:sp>
        <p:nvSpPr>
          <p:cNvPr id="68" name="Google Shape;68;p16"/>
          <p:cNvSpPr>
            <a:spLocks noGrp="1"/>
          </p:cNvSpPr>
          <p:nvPr>
            <p:ph type="pic" idx="2"/>
          </p:nvPr>
        </p:nvSpPr>
        <p:spPr>
          <a:xfrm>
            <a:off x="0" y="-6950"/>
            <a:ext cx="9144000" cy="4648200"/>
          </a:xfrm>
          <a:prstGeom prst="rect">
            <a:avLst/>
          </a:prstGeom>
          <a:noFill/>
          <a:ln>
            <a:noFill/>
          </a:ln>
        </p:spPr>
      </p:sp>
      <p:sp>
        <p:nvSpPr>
          <p:cNvPr id="70" name="Google Shape;70;p16"/>
          <p:cNvSpPr txBox="1">
            <a:spLocks noGrp="1"/>
          </p:cNvSpPr>
          <p:nvPr>
            <p:ph type="title"/>
          </p:nvPr>
        </p:nvSpPr>
        <p:spPr>
          <a:xfrm>
            <a:off x="430950" y="1605600"/>
            <a:ext cx="8285100" cy="129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rmAutofit/>
          </a:bodyPr>
          <a:lstStyle>
            <a:lvl1pPr lvl="0" algn="ctr" rtl="0">
              <a:spcBef>
                <a:spcPts val="0"/>
              </a:spcBef>
              <a:spcAft>
                <a:spcPts val="0"/>
              </a:spcAft>
              <a:buClr>
                <a:schemeClr val="lt1"/>
              </a:buClr>
              <a:buSzPts val="6000"/>
              <a:buFont typeface="Montserrat Black"/>
              <a:buNone/>
              <a:defRPr sz="6000" b="0">
                <a:solidFill>
                  <a:schemeClr val="lt1"/>
                </a:solidFill>
                <a:latin typeface="Montserrat Black"/>
                <a:ea typeface="Montserrat Black"/>
                <a:cs typeface="Montserrat Black"/>
                <a:sym typeface="Montserrat Black"/>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pic>
        <p:nvPicPr>
          <p:cNvPr id="2" name="Picture 1" descr="A black background with red letters&#10;&#10;AI-generated content may be incorrect.">
            <a:extLst>
              <a:ext uri="{FF2B5EF4-FFF2-40B4-BE49-F238E27FC236}">
                <a16:creationId xmlns:a16="http://schemas.microsoft.com/office/drawing/2014/main" id="{2776C23C-1C03-8169-FF00-21168666AB0F}"/>
              </a:ext>
            </a:extLst>
          </p:cNvPr>
          <p:cNvPicPr>
            <a:picLocks noChangeAspect="1"/>
          </p:cNvPicPr>
          <p:nvPr userDrawn="1"/>
        </p:nvPicPr>
        <p:blipFill>
          <a:blip r:embed="rId2"/>
          <a:srcRect l="9867" t="20714" r="10636" b="36739"/>
          <a:stretch>
            <a:fillRect/>
          </a:stretch>
        </p:blipFill>
        <p:spPr>
          <a:xfrm>
            <a:off x="3953691" y="4542609"/>
            <a:ext cx="1236618" cy="661851"/>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3rd Dark &amp; Light">
  <p:cSld name="CUSTOM_8">
    <p:spTree>
      <p:nvGrpSpPr>
        <p:cNvPr id="1" name="Shape 71"/>
        <p:cNvGrpSpPr/>
        <p:nvPr/>
      </p:nvGrpSpPr>
      <p:grpSpPr>
        <a:xfrm>
          <a:off x="0" y="0"/>
          <a:ext cx="0" cy="0"/>
          <a:chOff x="0" y="0"/>
          <a:chExt cx="0" cy="0"/>
        </a:xfrm>
      </p:grpSpPr>
      <p:sp>
        <p:nvSpPr>
          <p:cNvPr id="72" name="Google Shape;72;p17"/>
          <p:cNvSpPr/>
          <p:nvPr/>
        </p:nvSpPr>
        <p:spPr>
          <a:xfrm>
            <a:off x="0" y="0"/>
            <a:ext cx="3048000" cy="5143500"/>
          </a:xfrm>
          <a:prstGeom prst="rect">
            <a:avLst/>
          </a:prstGeom>
          <a:gradFill>
            <a:gsLst>
              <a:gs pos="0">
                <a:srgbClr val="424242"/>
              </a:gs>
              <a:gs pos="100000">
                <a:srgbClr val="010101"/>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4" name="Google Shape;74;p17"/>
          <p:cNvSpPr txBox="1">
            <a:spLocks noGrp="1"/>
          </p:cNvSpPr>
          <p:nvPr>
            <p:ph type="title"/>
          </p:nvPr>
        </p:nvSpPr>
        <p:spPr>
          <a:xfrm>
            <a:off x="5011425" y="1362325"/>
            <a:ext cx="3718200" cy="5559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sz="2400"/>
            </a:lvl1pPr>
            <a:lvl2pPr lvl="1" rtl="0">
              <a:spcBef>
                <a:spcPts val="0"/>
              </a:spcBef>
              <a:spcAft>
                <a:spcPts val="0"/>
              </a:spcAft>
              <a:buSzPts val="2400"/>
              <a:buFont typeface="Helvetica Neue"/>
              <a:buNone/>
              <a:defRPr>
                <a:latin typeface="Helvetica Neue"/>
                <a:ea typeface="Helvetica Neue"/>
                <a:cs typeface="Helvetica Neue"/>
                <a:sym typeface="Helvetica Neue"/>
              </a:defRPr>
            </a:lvl2pPr>
            <a:lvl3pPr lvl="2" rtl="0">
              <a:spcBef>
                <a:spcPts val="0"/>
              </a:spcBef>
              <a:spcAft>
                <a:spcPts val="0"/>
              </a:spcAft>
              <a:buSzPts val="2400"/>
              <a:buFont typeface="Helvetica Neue"/>
              <a:buNone/>
              <a:defRPr>
                <a:latin typeface="Helvetica Neue"/>
                <a:ea typeface="Helvetica Neue"/>
                <a:cs typeface="Helvetica Neue"/>
                <a:sym typeface="Helvetica Neue"/>
              </a:defRPr>
            </a:lvl3pPr>
            <a:lvl4pPr lvl="3" rtl="0">
              <a:spcBef>
                <a:spcPts val="0"/>
              </a:spcBef>
              <a:spcAft>
                <a:spcPts val="0"/>
              </a:spcAft>
              <a:buSzPts val="2400"/>
              <a:buFont typeface="Helvetica Neue"/>
              <a:buNone/>
              <a:defRPr>
                <a:latin typeface="Helvetica Neue"/>
                <a:ea typeface="Helvetica Neue"/>
                <a:cs typeface="Helvetica Neue"/>
                <a:sym typeface="Helvetica Neue"/>
              </a:defRPr>
            </a:lvl4pPr>
            <a:lvl5pPr lvl="4" rtl="0">
              <a:spcBef>
                <a:spcPts val="0"/>
              </a:spcBef>
              <a:spcAft>
                <a:spcPts val="0"/>
              </a:spcAft>
              <a:buSzPts val="2400"/>
              <a:buFont typeface="Helvetica Neue"/>
              <a:buNone/>
              <a:defRPr>
                <a:latin typeface="Helvetica Neue"/>
                <a:ea typeface="Helvetica Neue"/>
                <a:cs typeface="Helvetica Neue"/>
                <a:sym typeface="Helvetica Neue"/>
              </a:defRPr>
            </a:lvl5pPr>
            <a:lvl6pPr lvl="5" rtl="0">
              <a:spcBef>
                <a:spcPts val="0"/>
              </a:spcBef>
              <a:spcAft>
                <a:spcPts val="0"/>
              </a:spcAft>
              <a:buSzPts val="2400"/>
              <a:buFont typeface="Helvetica Neue"/>
              <a:buNone/>
              <a:defRPr>
                <a:latin typeface="Helvetica Neue"/>
                <a:ea typeface="Helvetica Neue"/>
                <a:cs typeface="Helvetica Neue"/>
                <a:sym typeface="Helvetica Neue"/>
              </a:defRPr>
            </a:lvl6pPr>
            <a:lvl7pPr lvl="6" rtl="0">
              <a:spcBef>
                <a:spcPts val="0"/>
              </a:spcBef>
              <a:spcAft>
                <a:spcPts val="0"/>
              </a:spcAft>
              <a:buSzPts val="2400"/>
              <a:buFont typeface="Helvetica Neue"/>
              <a:buNone/>
              <a:defRPr>
                <a:latin typeface="Helvetica Neue"/>
                <a:ea typeface="Helvetica Neue"/>
                <a:cs typeface="Helvetica Neue"/>
                <a:sym typeface="Helvetica Neue"/>
              </a:defRPr>
            </a:lvl7pPr>
            <a:lvl8pPr lvl="7" rtl="0">
              <a:spcBef>
                <a:spcPts val="0"/>
              </a:spcBef>
              <a:spcAft>
                <a:spcPts val="0"/>
              </a:spcAft>
              <a:buSzPts val="2400"/>
              <a:buFont typeface="Helvetica Neue"/>
              <a:buNone/>
              <a:defRPr>
                <a:latin typeface="Helvetica Neue"/>
                <a:ea typeface="Helvetica Neue"/>
                <a:cs typeface="Helvetica Neue"/>
                <a:sym typeface="Helvetica Neue"/>
              </a:defRPr>
            </a:lvl8pPr>
            <a:lvl9pPr lvl="8" rtl="0">
              <a:spcBef>
                <a:spcPts val="0"/>
              </a:spcBef>
              <a:spcAft>
                <a:spcPts val="0"/>
              </a:spcAft>
              <a:buSzPts val="2400"/>
              <a:buFont typeface="Helvetica Neue"/>
              <a:buNone/>
              <a:defRPr>
                <a:latin typeface="Helvetica Neue"/>
                <a:ea typeface="Helvetica Neue"/>
                <a:cs typeface="Helvetica Neue"/>
                <a:sym typeface="Helvetica Neue"/>
              </a:defRPr>
            </a:lvl9pPr>
          </a:lstStyle>
          <a:p>
            <a:endParaRPr/>
          </a:p>
        </p:txBody>
      </p:sp>
      <p:sp>
        <p:nvSpPr>
          <p:cNvPr id="75" name="Google Shape;75;p17"/>
          <p:cNvSpPr txBox="1">
            <a:spLocks noGrp="1"/>
          </p:cNvSpPr>
          <p:nvPr>
            <p:ph type="subTitle" idx="1"/>
          </p:nvPr>
        </p:nvSpPr>
        <p:spPr>
          <a:xfrm>
            <a:off x="5011425" y="2071300"/>
            <a:ext cx="3718200" cy="12858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 name="Picture 1" descr="A black background with red letters&#10;&#10;AI-generated content may be incorrect.">
            <a:extLst>
              <a:ext uri="{FF2B5EF4-FFF2-40B4-BE49-F238E27FC236}">
                <a16:creationId xmlns:a16="http://schemas.microsoft.com/office/drawing/2014/main" id="{2511DEDA-AB1F-1582-9618-104EED304C54}"/>
              </a:ext>
            </a:extLst>
          </p:cNvPr>
          <p:cNvPicPr>
            <a:picLocks noChangeAspect="1"/>
          </p:cNvPicPr>
          <p:nvPr userDrawn="1"/>
        </p:nvPicPr>
        <p:blipFill>
          <a:blip r:embed="rId2"/>
          <a:srcRect l="9867" t="20714" r="10636" b="36739"/>
          <a:stretch>
            <a:fillRect/>
          </a:stretch>
        </p:blipFill>
        <p:spPr>
          <a:xfrm>
            <a:off x="3953691" y="4542609"/>
            <a:ext cx="1236618" cy="66185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3rd Light &amp; Dark">
  <p:cSld name="CUSTOM_8_1">
    <p:spTree>
      <p:nvGrpSpPr>
        <p:cNvPr id="1" name="Shape 76"/>
        <p:cNvGrpSpPr/>
        <p:nvPr/>
      </p:nvGrpSpPr>
      <p:grpSpPr>
        <a:xfrm>
          <a:off x="0" y="0"/>
          <a:ext cx="0" cy="0"/>
          <a:chOff x="0" y="0"/>
          <a:chExt cx="0" cy="0"/>
        </a:xfrm>
      </p:grpSpPr>
      <p:sp>
        <p:nvSpPr>
          <p:cNvPr id="78" name="Google Shape;78;p18"/>
          <p:cNvSpPr/>
          <p:nvPr/>
        </p:nvSpPr>
        <p:spPr>
          <a:xfrm>
            <a:off x="6096000" y="0"/>
            <a:ext cx="3048000" cy="5143500"/>
          </a:xfrm>
          <a:prstGeom prst="rect">
            <a:avLst/>
          </a:prstGeom>
          <a:gradFill>
            <a:gsLst>
              <a:gs pos="0">
                <a:srgbClr val="424242"/>
              </a:gs>
              <a:gs pos="100000">
                <a:srgbClr val="010101"/>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9" name="Google Shape;79;p18"/>
          <p:cNvSpPr txBox="1">
            <a:spLocks noGrp="1"/>
          </p:cNvSpPr>
          <p:nvPr>
            <p:ph type="title"/>
          </p:nvPr>
        </p:nvSpPr>
        <p:spPr>
          <a:xfrm>
            <a:off x="444850" y="1355375"/>
            <a:ext cx="3718200" cy="5559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sz="24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80" name="Google Shape;80;p18"/>
          <p:cNvSpPr txBox="1">
            <a:spLocks noGrp="1"/>
          </p:cNvSpPr>
          <p:nvPr>
            <p:ph type="subTitle" idx="1"/>
          </p:nvPr>
        </p:nvSpPr>
        <p:spPr>
          <a:xfrm>
            <a:off x="437900" y="2064350"/>
            <a:ext cx="3718200" cy="1313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 name="Picture 1" descr="A black background with red letters&#10;&#10;AI-generated content may be incorrect.">
            <a:extLst>
              <a:ext uri="{FF2B5EF4-FFF2-40B4-BE49-F238E27FC236}">
                <a16:creationId xmlns:a16="http://schemas.microsoft.com/office/drawing/2014/main" id="{00CEB24B-5012-3877-6CB6-575E98CAF8D2}"/>
              </a:ext>
            </a:extLst>
          </p:cNvPr>
          <p:cNvPicPr>
            <a:picLocks noChangeAspect="1"/>
          </p:cNvPicPr>
          <p:nvPr userDrawn="1"/>
        </p:nvPicPr>
        <p:blipFill>
          <a:blip r:embed="rId2"/>
          <a:srcRect l="9867" t="20714" r="10636" b="36739"/>
          <a:stretch>
            <a:fillRect/>
          </a:stretch>
        </p:blipFill>
        <p:spPr>
          <a:xfrm>
            <a:off x="3953691" y="4542609"/>
            <a:ext cx="1236618" cy="661851"/>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2 Dark &amp; Light">
  <p:cSld name="CUSTOM_8_1_1">
    <p:spTree>
      <p:nvGrpSpPr>
        <p:cNvPr id="1" name="Shape 81"/>
        <p:cNvGrpSpPr/>
        <p:nvPr/>
      </p:nvGrpSpPr>
      <p:grpSpPr>
        <a:xfrm>
          <a:off x="0" y="0"/>
          <a:ext cx="0" cy="0"/>
          <a:chOff x="0" y="0"/>
          <a:chExt cx="0" cy="0"/>
        </a:xfrm>
      </p:grpSpPr>
      <p:sp>
        <p:nvSpPr>
          <p:cNvPr id="83" name="Google Shape;83;p19"/>
          <p:cNvSpPr/>
          <p:nvPr/>
        </p:nvSpPr>
        <p:spPr>
          <a:xfrm>
            <a:off x="0" y="440725"/>
            <a:ext cx="4572000" cy="4262100"/>
          </a:xfrm>
          <a:prstGeom prst="rect">
            <a:avLst/>
          </a:prstGeom>
          <a:gradFill>
            <a:gsLst>
              <a:gs pos="0">
                <a:srgbClr val="424242"/>
              </a:gs>
              <a:gs pos="100000">
                <a:srgbClr val="010101"/>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4" name="Google Shape;84;p19"/>
          <p:cNvSpPr txBox="1">
            <a:spLocks noGrp="1"/>
          </p:cNvSpPr>
          <p:nvPr>
            <p:ph type="title"/>
          </p:nvPr>
        </p:nvSpPr>
        <p:spPr>
          <a:xfrm>
            <a:off x="5018400" y="1355375"/>
            <a:ext cx="3698700" cy="5559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sz="24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85" name="Google Shape;85;p19"/>
          <p:cNvSpPr txBox="1">
            <a:spLocks noGrp="1"/>
          </p:cNvSpPr>
          <p:nvPr>
            <p:ph type="subTitle" idx="1"/>
          </p:nvPr>
        </p:nvSpPr>
        <p:spPr>
          <a:xfrm>
            <a:off x="5011425" y="2064350"/>
            <a:ext cx="3698700" cy="13068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 name="Picture 1" descr="A black background with red letters&#10;&#10;AI-generated content may be incorrect.">
            <a:extLst>
              <a:ext uri="{FF2B5EF4-FFF2-40B4-BE49-F238E27FC236}">
                <a16:creationId xmlns:a16="http://schemas.microsoft.com/office/drawing/2014/main" id="{2ECB3498-7391-1786-9CFA-5DF2A6C2DF90}"/>
              </a:ext>
            </a:extLst>
          </p:cNvPr>
          <p:cNvPicPr>
            <a:picLocks noChangeAspect="1"/>
          </p:cNvPicPr>
          <p:nvPr userDrawn="1"/>
        </p:nvPicPr>
        <p:blipFill>
          <a:blip r:embed="rId2"/>
          <a:srcRect l="9867" t="20714" r="10636" b="36739"/>
          <a:stretch>
            <a:fillRect/>
          </a:stretch>
        </p:blipFill>
        <p:spPr>
          <a:xfrm>
            <a:off x="3953691" y="4542609"/>
            <a:ext cx="1236618" cy="661851"/>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2 Light &amp; Dark">
  <p:cSld name="CUSTOM_8_1_1_1">
    <p:spTree>
      <p:nvGrpSpPr>
        <p:cNvPr id="1" name="Shape 86"/>
        <p:cNvGrpSpPr/>
        <p:nvPr/>
      </p:nvGrpSpPr>
      <p:grpSpPr>
        <a:xfrm>
          <a:off x="0" y="0"/>
          <a:ext cx="0" cy="0"/>
          <a:chOff x="0" y="0"/>
          <a:chExt cx="0" cy="0"/>
        </a:xfrm>
      </p:grpSpPr>
      <p:sp>
        <p:nvSpPr>
          <p:cNvPr id="88" name="Google Shape;88;p20"/>
          <p:cNvSpPr/>
          <p:nvPr/>
        </p:nvSpPr>
        <p:spPr>
          <a:xfrm>
            <a:off x="4572000" y="440725"/>
            <a:ext cx="4572000" cy="4262100"/>
          </a:xfrm>
          <a:prstGeom prst="rect">
            <a:avLst/>
          </a:prstGeom>
          <a:gradFill>
            <a:gsLst>
              <a:gs pos="0">
                <a:srgbClr val="4D4D4D"/>
              </a:gs>
              <a:gs pos="100000">
                <a:srgbClr val="000000"/>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9" name="Google Shape;89;p20"/>
          <p:cNvSpPr txBox="1">
            <a:spLocks noGrp="1"/>
          </p:cNvSpPr>
          <p:nvPr>
            <p:ph type="title"/>
          </p:nvPr>
        </p:nvSpPr>
        <p:spPr>
          <a:xfrm>
            <a:off x="437900" y="1355375"/>
            <a:ext cx="3676800" cy="5559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sz="24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90" name="Google Shape;90;p20"/>
          <p:cNvSpPr txBox="1">
            <a:spLocks noGrp="1"/>
          </p:cNvSpPr>
          <p:nvPr>
            <p:ph type="subTitle" idx="1"/>
          </p:nvPr>
        </p:nvSpPr>
        <p:spPr>
          <a:xfrm>
            <a:off x="437900" y="2071300"/>
            <a:ext cx="3676800" cy="13068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 name="Picture 1" descr="A black background with red letters&#10;&#10;AI-generated content may be incorrect.">
            <a:extLst>
              <a:ext uri="{FF2B5EF4-FFF2-40B4-BE49-F238E27FC236}">
                <a16:creationId xmlns:a16="http://schemas.microsoft.com/office/drawing/2014/main" id="{1881ACA8-C236-076D-D115-DAFC2223D9FF}"/>
              </a:ext>
            </a:extLst>
          </p:cNvPr>
          <p:cNvPicPr>
            <a:picLocks noChangeAspect="1"/>
          </p:cNvPicPr>
          <p:nvPr userDrawn="1"/>
        </p:nvPicPr>
        <p:blipFill>
          <a:blip r:embed="rId2"/>
          <a:srcRect l="9867" t="20714" r="10636" b="36739"/>
          <a:stretch>
            <a:fillRect/>
          </a:stretch>
        </p:blipFill>
        <p:spPr>
          <a:xfrm>
            <a:off x="3953691" y="4542609"/>
            <a:ext cx="1236618" cy="661851"/>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3rd Dark &amp; Light">
  <p:cSld name="CUSTOM_8_1_1_1_1">
    <p:spTree>
      <p:nvGrpSpPr>
        <p:cNvPr id="1" name="Shape 91"/>
        <p:cNvGrpSpPr/>
        <p:nvPr/>
      </p:nvGrpSpPr>
      <p:grpSpPr>
        <a:xfrm>
          <a:off x="0" y="0"/>
          <a:ext cx="0" cy="0"/>
          <a:chOff x="0" y="0"/>
          <a:chExt cx="0" cy="0"/>
        </a:xfrm>
      </p:grpSpPr>
      <p:sp>
        <p:nvSpPr>
          <p:cNvPr id="93" name="Google Shape;93;p21"/>
          <p:cNvSpPr/>
          <p:nvPr/>
        </p:nvSpPr>
        <p:spPr>
          <a:xfrm>
            <a:off x="0" y="0"/>
            <a:ext cx="3048000" cy="5143500"/>
          </a:xfrm>
          <a:prstGeom prst="rect">
            <a:avLst/>
          </a:prstGeom>
          <a:gradFill>
            <a:gsLst>
              <a:gs pos="0">
                <a:srgbClr val="4D4D4D"/>
              </a:gs>
              <a:gs pos="100000">
                <a:srgbClr val="000000"/>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4" name="Google Shape;94;p21"/>
          <p:cNvSpPr txBox="1">
            <a:spLocks noGrp="1"/>
          </p:cNvSpPr>
          <p:nvPr>
            <p:ph type="title"/>
          </p:nvPr>
        </p:nvSpPr>
        <p:spPr>
          <a:xfrm>
            <a:off x="3482300" y="1348425"/>
            <a:ext cx="5242500" cy="5490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sz="24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95" name="Google Shape;95;p21"/>
          <p:cNvSpPr txBox="1">
            <a:spLocks noGrp="1"/>
          </p:cNvSpPr>
          <p:nvPr>
            <p:ph type="subTitle" idx="1"/>
          </p:nvPr>
        </p:nvSpPr>
        <p:spPr>
          <a:xfrm>
            <a:off x="3482300" y="2064350"/>
            <a:ext cx="5242500" cy="15639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 name="Picture 1" descr="A black background with red letters&#10;&#10;AI-generated content may be incorrect.">
            <a:extLst>
              <a:ext uri="{FF2B5EF4-FFF2-40B4-BE49-F238E27FC236}">
                <a16:creationId xmlns:a16="http://schemas.microsoft.com/office/drawing/2014/main" id="{92EE204A-DBC3-F4D2-B042-145F5996929A}"/>
              </a:ext>
            </a:extLst>
          </p:cNvPr>
          <p:cNvPicPr>
            <a:picLocks noChangeAspect="1"/>
          </p:cNvPicPr>
          <p:nvPr userDrawn="1"/>
        </p:nvPicPr>
        <p:blipFill>
          <a:blip r:embed="rId2"/>
          <a:srcRect l="9867" t="20714" r="10636" b="36739"/>
          <a:stretch>
            <a:fillRect/>
          </a:stretch>
        </p:blipFill>
        <p:spPr>
          <a:xfrm>
            <a:off x="3953691" y="4542609"/>
            <a:ext cx="1236618" cy="66185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3rd Logo Dark">
  <p:cSld name="CUSTOM_2">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3472200" y="1762350"/>
            <a:ext cx="5247600" cy="699900"/>
          </a:xfrm>
          <a:prstGeom prst="rect">
            <a:avLst/>
          </a:prstGeom>
          <a:noFill/>
        </p:spPr>
        <p:txBody>
          <a:bodyPr spcFirstLastPara="1" wrap="square" lIns="91425" tIns="91425" rIns="91425" bIns="91425" anchor="ctr" anchorCtr="0">
            <a:normAutofit/>
          </a:bodyPr>
          <a:lstStyle>
            <a:lvl1pPr lvl="0">
              <a:spcBef>
                <a:spcPts val="0"/>
              </a:spcBef>
              <a:spcAft>
                <a:spcPts val="0"/>
              </a:spcAft>
              <a:buClr>
                <a:schemeClr val="dk1"/>
              </a:buClr>
              <a:buSzPts val="2900"/>
              <a:buNone/>
              <a:defRPr>
                <a:solidFill>
                  <a:schemeClr val="dk1"/>
                </a:solidFill>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14" name="Google Shape;14;p4"/>
          <p:cNvSpPr/>
          <p:nvPr/>
        </p:nvSpPr>
        <p:spPr>
          <a:xfrm>
            <a:off x="0" y="0"/>
            <a:ext cx="3048000" cy="5143500"/>
          </a:xfrm>
          <a:prstGeom prst="rect">
            <a:avLst/>
          </a:prstGeom>
          <a:gradFill>
            <a:gsLst>
              <a:gs pos="0">
                <a:srgbClr val="424242"/>
              </a:gs>
              <a:gs pos="100000">
                <a:srgbClr val="010101"/>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5" name="Google Shape;15;p4"/>
          <p:cNvPicPr preferRelativeResize="0"/>
          <p:nvPr/>
        </p:nvPicPr>
        <p:blipFill>
          <a:blip r:embed="rId2">
            <a:alphaModFix/>
          </a:blip>
          <a:stretch>
            <a:fillRect/>
          </a:stretch>
        </p:blipFill>
        <p:spPr>
          <a:xfrm>
            <a:off x="497926" y="1773750"/>
            <a:ext cx="2052151" cy="1135399"/>
          </a:xfrm>
          <a:prstGeom prst="rect">
            <a:avLst/>
          </a:prstGeom>
          <a:noFill/>
          <a:ln>
            <a:noFill/>
          </a:ln>
        </p:spPr>
      </p:pic>
      <p:sp>
        <p:nvSpPr>
          <p:cNvPr id="16" name="Google Shape;16;p4"/>
          <p:cNvSpPr txBox="1">
            <a:spLocks noGrp="1"/>
          </p:cNvSpPr>
          <p:nvPr>
            <p:ph type="subTitle" idx="1"/>
          </p:nvPr>
        </p:nvSpPr>
        <p:spPr>
          <a:xfrm>
            <a:off x="3485750" y="2448125"/>
            <a:ext cx="5247600" cy="461100"/>
          </a:xfrm>
          <a:prstGeom prst="rect">
            <a:avLst/>
          </a:prstGeom>
          <a:noFill/>
        </p:spPr>
        <p:txBody>
          <a:bodyPr spcFirstLastPara="1" wrap="square" lIns="91425" tIns="91425" rIns="91425" bIns="91425" anchor="ctr" anchorCtr="0">
            <a:normAutofit/>
          </a:bodyPr>
          <a:lstStyle>
            <a:lvl1pPr lvl="0" rtl="0">
              <a:spcBef>
                <a:spcPts val="0"/>
              </a:spcBef>
              <a:spcAft>
                <a:spcPts val="0"/>
              </a:spcAft>
              <a:buSzPts val="1500"/>
              <a:buFont typeface="Helvetica Neue"/>
              <a:buNone/>
              <a:defRPr b="1">
                <a:latin typeface="Helvetica Neue"/>
                <a:ea typeface="Helvetica Neue"/>
                <a:cs typeface="Helvetica Neue"/>
                <a:sym typeface="Helvetica Neu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3rd Light &amp; Dark">
  <p:cSld name="CUSTOM_8_1_1_1_1_1">
    <p:spTree>
      <p:nvGrpSpPr>
        <p:cNvPr id="1" name="Shape 96"/>
        <p:cNvGrpSpPr/>
        <p:nvPr/>
      </p:nvGrpSpPr>
      <p:grpSpPr>
        <a:xfrm>
          <a:off x="0" y="0"/>
          <a:ext cx="0" cy="0"/>
          <a:chOff x="0" y="0"/>
          <a:chExt cx="0" cy="0"/>
        </a:xfrm>
      </p:grpSpPr>
      <p:sp>
        <p:nvSpPr>
          <p:cNvPr id="98" name="Google Shape;98;p22"/>
          <p:cNvSpPr/>
          <p:nvPr/>
        </p:nvSpPr>
        <p:spPr>
          <a:xfrm>
            <a:off x="6096000" y="0"/>
            <a:ext cx="3048000" cy="5143500"/>
          </a:xfrm>
          <a:prstGeom prst="rect">
            <a:avLst/>
          </a:prstGeom>
          <a:gradFill>
            <a:gsLst>
              <a:gs pos="0">
                <a:srgbClr val="424242"/>
              </a:gs>
              <a:gs pos="100000">
                <a:srgbClr val="010101"/>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9" name="Google Shape;99;p22"/>
          <p:cNvSpPr txBox="1">
            <a:spLocks noGrp="1"/>
          </p:cNvSpPr>
          <p:nvPr>
            <p:ph type="title"/>
          </p:nvPr>
        </p:nvSpPr>
        <p:spPr>
          <a:xfrm>
            <a:off x="437900" y="1362325"/>
            <a:ext cx="5242500" cy="5490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sz="24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00" name="Google Shape;100;p22"/>
          <p:cNvSpPr txBox="1">
            <a:spLocks noGrp="1"/>
          </p:cNvSpPr>
          <p:nvPr>
            <p:ph type="subTitle" idx="1"/>
          </p:nvPr>
        </p:nvSpPr>
        <p:spPr>
          <a:xfrm>
            <a:off x="437900" y="2064350"/>
            <a:ext cx="5242500" cy="1577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pic>
        <p:nvPicPr>
          <p:cNvPr id="2" name="Picture 1" descr="A black background with red letters&#10;&#10;AI-generated content may be incorrect.">
            <a:extLst>
              <a:ext uri="{FF2B5EF4-FFF2-40B4-BE49-F238E27FC236}">
                <a16:creationId xmlns:a16="http://schemas.microsoft.com/office/drawing/2014/main" id="{570111B0-6B26-6BF3-A253-802F7451E51D}"/>
              </a:ext>
            </a:extLst>
          </p:cNvPr>
          <p:cNvPicPr>
            <a:picLocks noChangeAspect="1"/>
          </p:cNvPicPr>
          <p:nvPr userDrawn="1"/>
        </p:nvPicPr>
        <p:blipFill>
          <a:blip r:embed="rId2"/>
          <a:srcRect l="9867" t="20714" r="10636" b="36739"/>
          <a:stretch>
            <a:fillRect/>
          </a:stretch>
        </p:blipFill>
        <p:spPr>
          <a:xfrm>
            <a:off x="3953691" y="4542609"/>
            <a:ext cx="1236618" cy="661851"/>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ark Cap 3 Column">
  <p:cSld name="CUSTOM_8_1_1_1_1_1_1">
    <p:spTree>
      <p:nvGrpSpPr>
        <p:cNvPr id="1" name="Shape 101"/>
        <p:cNvGrpSpPr/>
        <p:nvPr/>
      </p:nvGrpSpPr>
      <p:grpSpPr>
        <a:xfrm>
          <a:off x="0" y="0"/>
          <a:ext cx="0" cy="0"/>
          <a:chOff x="0" y="0"/>
          <a:chExt cx="0" cy="0"/>
        </a:xfrm>
      </p:grpSpPr>
      <p:sp>
        <p:nvSpPr>
          <p:cNvPr id="102" name="Google Shape;102;p23"/>
          <p:cNvSpPr txBox="1">
            <a:spLocks noGrp="1"/>
          </p:cNvSpPr>
          <p:nvPr>
            <p:ph type="subTitle" idx="1"/>
          </p:nvPr>
        </p:nvSpPr>
        <p:spPr>
          <a:xfrm>
            <a:off x="424000" y="1306725"/>
            <a:ext cx="2643900" cy="3380700"/>
          </a:xfrm>
          <a:prstGeom prst="rect">
            <a:avLst/>
          </a:prstGeom>
          <a:solidFill>
            <a:srgbClr val="EFEFEF"/>
          </a:solidFill>
        </p:spPr>
        <p:txBody>
          <a:bodyPr spcFirstLastPara="1" wrap="square" lIns="91425" tIns="91425" rIns="91425" bIns="91425" anchor="t" anchorCtr="0">
            <a:normAutofit/>
          </a:bodyPr>
          <a:lstStyle>
            <a:lvl1pPr lvl="0" algn="ctr" rtl="0">
              <a:spcBef>
                <a:spcPts val="0"/>
              </a:spcBef>
              <a:spcAft>
                <a:spcPts val="0"/>
              </a:spcAft>
              <a:buSzPts val="1400"/>
              <a:buNone/>
              <a:defRPr sz="1400" b="1"/>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 name="Google Shape;104;p23"/>
          <p:cNvSpPr/>
          <p:nvPr/>
        </p:nvSpPr>
        <p:spPr>
          <a:xfrm>
            <a:off x="0" y="0"/>
            <a:ext cx="9144000" cy="1094100"/>
          </a:xfrm>
          <a:prstGeom prst="rect">
            <a:avLst/>
          </a:prstGeom>
          <a:gradFill>
            <a:gsLst>
              <a:gs pos="0">
                <a:srgbClr val="424242"/>
              </a:gs>
              <a:gs pos="100000">
                <a:srgbClr val="010101"/>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5" name="Google Shape;105;p23"/>
          <p:cNvSpPr txBox="1">
            <a:spLocks noGrp="1"/>
          </p:cNvSpPr>
          <p:nvPr>
            <p:ph type="title"/>
          </p:nvPr>
        </p:nvSpPr>
        <p:spPr>
          <a:xfrm>
            <a:off x="437900" y="278025"/>
            <a:ext cx="8279400" cy="5490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dirty="0"/>
          </a:p>
        </p:txBody>
      </p:sp>
      <p:sp>
        <p:nvSpPr>
          <p:cNvPr id="106" name="Google Shape;106;p23"/>
          <p:cNvSpPr txBox="1">
            <a:spLocks noGrp="1"/>
          </p:cNvSpPr>
          <p:nvPr>
            <p:ph type="body" idx="2"/>
          </p:nvPr>
        </p:nvSpPr>
        <p:spPr>
          <a:xfrm>
            <a:off x="500450" y="1890575"/>
            <a:ext cx="2494800" cy="2748000"/>
          </a:xfrm>
          <a:prstGeom prst="rect">
            <a:avLst/>
          </a:prstGeom>
        </p:spPr>
        <p:txBody>
          <a:bodyPr spcFirstLastPara="1" wrap="square" lIns="91425" tIns="91425" rIns="91425" bIns="91425" anchor="t" anchorCtr="0">
            <a:normAutofit/>
          </a:bodyPr>
          <a:lstStyle>
            <a:lvl1pPr marL="457200" lvl="0" indent="-323850" rtl="0">
              <a:spcBef>
                <a:spcPts val="0"/>
              </a:spcBef>
              <a:spcAft>
                <a:spcPts val="0"/>
              </a:spcAft>
              <a:buSzPts val="15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107" name="Google Shape;107;p23"/>
          <p:cNvSpPr txBox="1">
            <a:spLocks noGrp="1"/>
          </p:cNvSpPr>
          <p:nvPr>
            <p:ph type="subTitle" idx="3"/>
          </p:nvPr>
        </p:nvSpPr>
        <p:spPr>
          <a:xfrm>
            <a:off x="3212338" y="1306725"/>
            <a:ext cx="2643900" cy="3380700"/>
          </a:xfrm>
          <a:prstGeom prst="rect">
            <a:avLst/>
          </a:prstGeom>
          <a:solidFill>
            <a:srgbClr val="EFEFEF"/>
          </a:solidFill>
        </p:spPr>
        <p:txBody>
          <a:bodyPr spcFirstLastPara="1" wrap="square" lIns="91425" tIns="91425" rIns="91425" bIns="91425" anchor="t" anchorCtr="0">
            <a:normAutofit/>
          </a:bodyPr>
          <a:lstStyle>
            <a:lvl1pPr lvl="0" algn="ctr" rtl="0">
              <a:spcBef>
                <a:spcPts val="0"/>
              </a:spcBef>
              <a:spcAft>
                <a:spcPts val="0"/>
              </a:spcAft>
              <a:buSzPts val="1400"/>
              <a:buNone/>
              <a:defRPr sz="1400" b="1"/>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 name="Google Shape;108;p23"/>
          <p:cNvSpPr txBox="1">
            <a:spLocks noGrp="1"/>
          </p:cNvSpPr>
          <p:nvPr>
            <p:ph type="body" idx="4"/>
          </p:nvPr>
        </p:nvSpPr>
        <p:spPr>
          <a:xfrm>
            <a:off x="3323213" y="1890575"/>
            <a:ext cx="2494800" cy="2748000"/>
          </a:xfrm>
          <a:prstGeom prst="rect">
            <a:avLst/>
          </a:prstGeom>
        </p:spPr>
        <p:txBody>
          <a:bodyPr spcFirstLastPara="1" wrap="square" lIns="91425" tIns="91425" rIns="91425" bIns="91425" anchor="t" anchorCtr="0">
            <a:normAutofit/>
          </a:bodyPr>
          <a:lstStyle>
            <a:lvl1pPr marL="457200" lvl="0" indent="-323850" rtl="0">
              <a:spcBef>
                <a:spcPts val="0"/>
              </a:spcBef>
              <a:spcAft>
                <a:spcPts val="0"/>
              </a:spcAft>
              <a:buSzPts val="15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109" name="Google Shape;109;p23"/>
          <p:cNvSpPr txBox="1">
            <a:spLocks noGrp="1"/>
          </p:cNvSpPr>
          <p:nvPr>
            <p:ph type="subTitle" idx="5"/>
          </p:nvPr>
        </p:nvSpPr>
        <p:spPr>
          <a:xfrm>
            <a:off x="6073350" y="1306725"/>
            <a:ext cx="2643900" cy="3380700"/>
          </a:xfrm>
          <a:prstGeom prst="rect">
            <a:avLst/>
          </a:prstGeom>
          <a:solidFill>
            <a:srgbClr val="EFEFEF"/>
          </a:solidFill>
        </p:spPr>
        <p:txBody>
          <a:bodyPr spcFirstLastPara="1" wrap="square" lIns="91425" tIns="91425" rIns="91425" bIns="91425" anchor="t" anchorCtr="0">
            <a:normAutofit/>
          </a:bodyPr>
          <a:lstStyle>
            <a:lvl1pPr lvl="0" algn="ctr" rtl="0">
              <a:spcBef>
                <a:spcPts val="0"/>
              </a:spcBef>
              <a:spcAft>
                <a:spcPts val="0"/>
              </a:spcAft>
              <a:buSzPts val="1400"/>
              <a:buNone/>
              <a:defRPr sz="1400" b="1"/>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0" name="Google Shape;110;p23"/>
          <p:cNvSpPr txBox="1">
            <a:spLocks noGrp="1"/>
          </p:cNvSpPr>
          <p:nvPr>
            <p:ph type="body" idx="6"/>
          </p:nvPr>
        </p:nvSpPr>
        <p:spPr>
          <a:xfrm>
            <a:off x="6149800" y="1890575"/>
            <a:ext cx="2494800" cy="2748000"/>
          </a:xfrm>
          <a:prstGeom prst="rect">
            <a:avLst/>
          </a:prstGeom>
        </p:spPr>
        <p:txBody>
          <a:bodyPr spcFirstLastPara="1" wrap="square" lIns="91425" tIns="91425" rIns="91425" bIns="91425" anchor="t" anchorCtr="0">
            <a:normAutofit/>
          </a:bodyPr>
          <a:lstStyle>
            <a:lvl1pPr marL="457200" lvl="0" indent="-323850" rtl="0">
              <a:spcBef>
                <a:spcPts val="0"/>
              </a:spcBef>
              <a:spcAft>
                <a:spcPts val="0"/>
              </a:spcAft>
              <a:buSzPts val="15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pic>
        <p:nvPicPr>
          <p:cNvPr id="2" name="Picture 1" descr="A black background with red letters&#10;&#10;AI-generated content may be incorrect.">
            <a:extLst>
              <a:ext uri="{FF2B5EF4-FFF2-40B4-BE49-F238E27FC236}">
                <a16:creationId xmlns:a16="http://schemas.microsoft.com/office/drawing/2014/main" id="{011E3C3C-6177-ADA7-5914-00F92FF92416}"/>
              </a:ext>
            </a:extLst>
          </p:cNvPr>
          <p:cNvPicPr>
            <a:picLocks noChangeAspect="1"/>
          </p:cNvPicPr>
          <p:nvPr userDrawn="1"/>
        </p:nvPicPr>
        <p:blipFill>
          <a:blip r:embed="rId2"/>
          <a:srcRect l="9867" t="20714" r="10636" b="36739"/>
          <a:stretch>
            <a:fillRect/>
          </a:stretch>
        </p:blipFill>
        <p:spPr>
          <a:xfrm>
            <a:off x="3953691" y="4542609"/>
            <a:ext cx="1236618" cy="661851"/>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9 1 1 1 1 1 1 1">
  <p:cSld name="CUSTOM_8_1_1_1_1_1_1_1">
    <p:spTree>
      <p:nvGrpSpPr>
        <p:cNvPr id="1" name="Shape 111"/>
        <p:cNvGrpSpPr/>
        <p:nvPr/>
      </p:nvGrpSpPr>
      <p:grpSpPr>
        <a:xfrm>
          <a:off x="0" y="0"/>
          <a:ext cx="0" cy="0"/>
          <a:chOff x="0" y="0"/>
          <a:chExt cx="0" cy="0"/>
        </a:xfrm>
      </p:grpSpPr>
      <p:sp>
        <p:nvSpPr>
          <p:cNvPr id="113" name="Google Shape;113;p24"/>
          <p:cNvSpPr/>
          <p:nvPr/>
        </p:nvSpPr>
        <p:spPr>
          <a:xfrm>
            <a:off x="0" y="0"/>
            <a:ext cx="9144000" cy="1077900"/>
          </a:xfrm>
          <a:prstGeom prst="rect">
            <a:avLst/>
          </a:prstGeom>
          <a:gradFill>
            <a:gsLst>
              <a:gs pos="0">
                <a:srgbClr val="424242"/>
              </a:gs>
              <a:gs pos="100000">
                <a:srgbClr val="01010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4"/>
          <p:cNvSpPr/>
          <p:nvPr/>
        </p:nvSpPr>
        <p:spPr>
          <a:xfrm>
            <a:off x="4288825" y="766576"/>
            <a:ext cx="603600" cy="603600"/>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5" name="Google Shape;115;p24"/>
          <p:cNvPicPr preferRelativeResize="0"/>
          <p:nvPr/>
        </p:nvPicPr>
        <p:blipFill>
          <a:blip r:embed="rId2">
            <a:alphaModFix/>
          </a:blip>
          <a:stretch>
            <a:fillRect/>
          </a:stretch>
        </p:blipFill>
        <p:spPr>
          <a:xfrm>
            <a:off x="4439191" y="944536"/>
            <a:ext cx="302989" cy="247800"/>
          </a:xfrm>
          <a:prstGeom prst="rect">
            <a:avLst/>
          </a:prstGeom>
          <a:noFill/>
          <a:ln>
            <a:noFill/>
          </a:ln>
        </p:spPr>
      </p:pic>
      <p:sp>
        <p:nvSpPr>
          <p:cNvPr id="116" name="Google Shape;116;p24"/>
          <p:cNvSpPr txBox="1"/>
          <p:nvPr/>
        </p:nvSpPr>
        <p:spPr>
          <a:xfrm>
            <a:off x="427050" y="3222400"/>
            <a:ext cx="8290200" cy="369300"/>
          </a:xfrm>
          <a:prstGeom prst="rect">
            <a:avLst/>
          </a:prstGeom>
          <a:noFill/>
          <a:ln>
            <a:noFill/>
          </a:ln>
        </p:spPr>
        <p:txBody>
          <a:bodyPr spcFirstLastPara="1" wrap="square" lIns="91425" tIns="91425" rIns="91425" bIns="91425" anchor="t" anchorCtr="0">
            <a:spAutoFit/>
          </a:bodyPr>
          <a:lstStyle/>
          <a:p>
            <a:pPr marL="365760" lvl="0" indent="-213359" algn="ctr" rtl="0">
              <a:lnSpc>
                <a:spcPct val="115000"/>
              </a:lnSpc>
              <a:spcBef>
                <a:spcPts val="0"/>
              </a:spcBef>
              <a:spcAft>
                <a:spcPts val="0"/>
              </a:spcAft>
              <a:buClr>
                <a:schemeClr val="dk2"/>
              </a:buClr>
              <a:buSzPts val="1200"/>
              <a:buFont typeface="Roboto"/>
              <a:buChar char="●"/>
            </a:pPr>
            <a:r>
              <a:rPr lang="en" sz="1200">
                <a:solidFill>
                  <a:schemeClr val="dk2"/>
                </a:solidFill>
                <a:latin typeface="Roboto"/>
                <a:ea typeface="Roboto"/>
                <a:cs typeface="Roboto"/>
                <a:sym typeface="Roboto"/>
              </a:rPr>
              <a:t>Full name, publication</a:t>
            </a:r>
            <a:endParaRPr sz="1200">
              <a:solidFill>
                <a:schemeClr val="dk2"/>
              </a:solidFill>
              <a:latin typeface="Roboto"/>
              <a:ea typeface="Roboto"/>
              <a:cs typeface="Roboto"/>
              <a:sym typeface="Roboto"/>
            </a:endParaRPr>
          </a:p>
        </p:txBody>
      </p:sp>
      <p:sp>
        <p:nvSpPr>
          <p:cNvPr id="117" name="Google Shape;117;p24"/>
          <p:cNvSpPr txBox="1">
            <a:spLocks noGrp="1"/>
          </p:cNvSpPr>
          <p:nvPr>
            <p:ph type="subTitle" idx="1"/>
          </p:nvPr>
        </p:nvSpPr>
        <p:spPr>
          <a:xfrm>
            <a:off x="443400" y="1970700"/>
            <a:ext cx="8290200" cy="10779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pic>
        <p:nvPicPr>
          <p:cNvPr id="2" name="Picture 1" descr="A black background with red letters&#10;&#10;AI-generated content may be incorrect.">
            <a:extLst>
              <a:ext uri="{FF2B5EF4-FFF2-40B4-BE49-F238E27FC236}">
                <a16:creationId xmlns:a16="http://schemas.microsoft.com/office/drawing/2014/main" id="{E2B5C56A-8FED-7D67-38A3-3D56D1F6C557}"/>
              </a:ext>
            </a:extLst>
          </p:cNvPr>
          <p:cNvPicPr>
            <a:picLocks noChangeAspect="1"/>
          </p:cNvPicPr>
          <p:nvPr userDrawn="1"/>
        </p:nvPicPr>
        <p:blipFill>
          <a:blip r:embed="rId3"/>
          <a:srcRect l="9867" t="20714" r="10636" b="36739"/>
          <a:stretch>
            <a:fillRect/>
          </a:stretch>
        </p:blipFill>
        <p:spPr>
          <a:xfrm>
            <a:off x="3953691" y="4542609"/>
            <a:ext cx="1236618" cy="661851"/>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white)" type="title">
  <p:cSld name="TITLE">
    <p:bg>
      <p:bgPr>
        <a:solidFill>
          <a:srgbClr val="FFFFFF"/>
        </a:solidFill>
        <a:effectLst/>
      </p:bgPr>
    </p:bg>
    <p:spTree>
      <p:nvGrpSpPr>
        <p:cNvPr id="1" name="Shape 118"/>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dark)">
  <p:cSld name="TITLE_1">
    <p:bg>
      <p:bgPr>
        <a:solidFill>
          <a:srgbClr val="FFFFFF"/>
        </a:solidFill>
        <a:effectLst/>
      </p:bgPr>
    </p:bg>
    <p:spTree>
      <p:nvGrpSpPr>
        <p:cNvPr id="1" name="Shape 119"/>
        <p:cNvGrpSpPr/>
        <p:nvPr/>
      </p:nvGrpSpPr>
      <p:grpSpPr>
        <a:xfrm>
          <a:off x="0" y="0"/>
          <a:ext cx="0" cy="0"/>
          <a:chOff x="0" y="0"/>
          <a:chExt cx="0" cy="0"/>
        </a:xfrm>
      </p:grpSpPr>
      <p:sp>
        <p:nvSpPr>
          <p:cNvPr id="120" name="Google Shape;120;p26"/>
          <p:cNvSpPr/>
          <p:nvPr/>
        </p:nvSpPr>
        <p:spPr>
          <a:xfrm>
            <a:off x="0" y="0"/>
            <a:ext cx="9144000" cy="5143500"/>
          </a:xfrm>
          <a:prstGeom prst="rect">
            <a:avLst/>
          </a:prstGeom>
          <a:gradFill>
            <a:gsLst>
              <a:gs pos="0">
                <a:srgbClr val="424242"/>
              </a:gs>
              <a:gs pos="100000">
                <a:srgbClr val="010101"/>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Content" type="blank">
  <p:cSld name="BLANK">
    <p:spTree>
      <p:nvGrpSpPr>
        <p:cNvPr id="1" name="Shape 121"/>
        <p:cNvGrpSpPr/>
        <p:nvPr/>
      </p:nvGrpSpPr>
      <p:grpSpPr>
        <a:xfrm>
          <a:off x="0" y="0"/>
          <a:ext cx="0" cy="0"/>
          <a:chOff x="0" y="0"/>
          <a:chExt cx="0" cy="0"/>
        </a:xfrm>
      </p:grpSpPr>
      <p:sp>
        <p:nvSpPr>
          <p:cNvPr id="123" name="Google Shape;123;p27"/>
          <p:cNvSpPr txBox="1">
            <a:spLocks noGrp="1"/>
          </p:cNvSpPr>
          <p:nvPr>
            <p:ph type="sldNum" idx="12"/>
          </p:nvPr>
        </p:nvSpPr>
        <p:spPr>
          <a:xfrm>
            <a:off x="76200" y="4648200"/>
            <a:ext cx="508800" cy="495300"/>
          </a:xfrm>
          <a:prstGeom prst="rect">
            <a:avLst/>
          </a:prstGeom>
          <a:noFill/>
          <a:ln>
            <a:noFill/>
          </a:ln>
        </p:spPr>
        <p:txBody>
          <a:bodyPr spcFirstLastPara="1" wrap="square" lIns="91425" tIns="91425" rIns="91425" bIns="91425" anchor="ctr" anchorCtr="0">
            <a:normAutofit/>
          </a:bodyPr>
          <a:lstStyle>
            <a:lvl1pPr lvl="0" rtl="0">
              <a:buNone/>
              <a:defRPr sz="900">
                <a:solidFill>
                  <a:srgbClr val="434343"/>
                </a:solidFill>
                <a:latin typeface="Helvetica Neue"/>
                <a:ea typeface="Helvetica Neue"/>
                <a:cs typeface="Helvetica Neue"/>
                <a:sym typeface="Helvetica Neue"/>
              </a:defRPr>
            </a:lvl1pPr>
            <a:lvl2pPr lvl="1" rtl="0">
              <a:buNone/>
              <a:defRPr sz="900">
                <a:solidFill>
                  <a:srgbClr val="434343"/>
                </a:solidFill>
                <a:latin typeface="Helvetica Neue"/>
                <a:ea typeface="Helvetica Neue"/>
                <a:cs typeface="Helvetica Neue"/>
                <a:sym typeface="Helvetica Neue"/>
              </a:defRPr>
            </a:lvl2pPr>
            <a:lvl3pPr lvl="2" rtl="0">
              <a:buNone/>
              <a:defRPr sz="900">
                <a:solidFill>
                  <a:srgbClr val="434343"/>
                </a:solidFill>
                <a:latin typeface="Helvetica Neue"/>
                <a:ea typeface="Helvetica Neue"/>
                <a:cs typeface="Helvetica Neue"/>
                <a:sym typeface="Helvetica Neue"/>
              </a:defRPr>
            </a:lvl3pPr>
            <a:lvl4pPr lvl="3" rtl="0">
              <a:buNone/>
              <a:defRPr sz="900">
                <a:solidFill>
                  <a:srgbClr val="434343"/>
                </a:solidFill>
                <a:latin typeface="Helvetica Neue"/>
                <a:ea typeface="Helvetica Neue"/>
                <a:cs typeface="Helvetica Neue"/>
                <a:sym typeface="Helvetica Neue"/>
              </a:defRPr>
            </a:lvl4pPr>
            <a:lvl5pPr lvl="4" rtl="0">
              <a:buNone/>
              <a:defRPr sz="900">
                <a:solidFill>
                  <a:srgbClr val="434343"/>
                </a:solidFill>
                <a:latin typeface="Helvetica Neue"/>
                <a:ea typeface="Helvetica Neue"/>
                <a:cs typeface="Helvetica Neue"/>
                <a:sym typeface="Helvetica Neue"/>
              </a:defRPr>
            </a:lvl5pPr>
            <a:lvl6pPr lvl="5" rtl="0">
              <a:buNone/>
              <a:defRPr sz="900">
                <a:solidFill>
                  <a:srgbClr val="434343"/>
                </a:solidFill>
                <a:latin typeface="Helvetica Neue"/>
                <a:ea typeface="Helvetica Neue"/>
                <a:cs typeface="Helvetica Neue"/>
                <a:sym typeface="Helvetica Neue"/>
              </a:defRPr>
            </a:lvl6pPr>
            <a:lvl7pPr lvl="6" rtl="0">
              <a:buNone/>
              <a:defRPr sz="900">
                <a:solidFill>
                  <a:srgbClr val="434343"/>
                </a:solidFill>
                <a:latin typeface="Helvetica Neue"/>
                <a:ea typeface="Helvetica Neue"/>
                <a:cs typeface="Helvetica Neue"/>
                <a:sym typeface="Helvetica Neue"/>
              </a:defRPr>
            </a:lvl7pPr>
            <a:lvl8pPr lvl="7" rtl="0">
              <a:buNone/>
              <a:defRPr sz="900">
                <a:solidFill>
                  <a:srgbClr val="434343"/>
                </a:solidFill>
                <a:latin typeface="Helvetica Neue"/>
                <a:ea typeface="Helvetica Neue"/>
                <a:cs typeface="Helvetica Neue"/>
                <a:sym typeface="Helvetica Neue"/>
              </a:defRPr>
            </a:lvl8pPr>
            <a:lvl9pPr lvl="8" rtl="0">
              <a:buNone/>
              <a:defRPr sz="900">
                <a:solidFill>
                  <a:srgbClr val="434343"/>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pic>
        <p:nvPicPr>
          <p:cNvPr id="2" name="Picture 1" descr="A black background with red letters&#10;&#10;AI-generated content may be incorrect.">
            <a:extLst>
              <a:ext uri="{FF2B5EF4-FFF2-40B4-BE49-F238E27FC236}">
                <a16:creationId xmlns:a16="http://schemas.microsoft.com/office/drawing/2014/main" id="{8DD7D0F2-AE6F-3DC3-2E1E-1BAFA28E3DA2}"/>
              </a:ext>
            </a:extLst>
          </p:cNvPr>
          <p:cNvPicPr>
            <a:picLocks noChangeAspect="1"/>
          </p:cNvPicPr>
          <p:nvPr userDrawn="1"/>
        </p:nvPicPr>
        <p:blipFill>
          <a:blip r:embed="rId2"/>
          <a:srcRect l="9867" t="20714" r="10636" b="36739"/>
          <a:stretch>
            <a:fillRect/>
          </a:stretch>
        </p:blipFill>
        <p:spPr>
          <a:xfrm>
            <a:off x="3953691" y="4542609"/>
            <a:ext cx="1236618" cy="661851"/>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Dark Branded">
  <p:cSld name="CUSTOM_1_1">
    <p:bg>
      <p:bgPr>
        <a:solidFill>
          <a:schemeClr val="dk1"/>
        </a:solidFill>
        <a:effectLst/>
      </p:bgPr>
    </p:bg>
    <p:spTree>
      <p:nvGrpSpPr>
        <p:cNvPr id="1" name="Shape 124"/>
        <p:cNvGrpSpPr/>
        <p:nvPr/>
      </p:nvGrpSpPr>
      <p:grpSpPr>
        <a:xfrm>
          <a:off x="0" y="0"/>
          <a:ext cx="0" cy="0"/>
          <a:chOff x="0" y="0"/>
          <a:chExt cx="0" cy="0"/>
        </a:xfrm>
      </p:grpSpPr>
      <p:pic>
        <p:nvPicPr>
          <p:cNvPr id="125" name="Google Shape;125;p28"/>
          <p:cNvPicPr preferRelativeResize="0"/>
          <p:nvPr/>
        </p:nvPicPr>
        <p:blipFill rotWithShape="1">
          <a:blip r:embed="rId2">
            <a:alphaModFix/>
          </a:blip>
          <a:srcRect/>
          <a:stretch/>
        </p:blipFill>
        <p:spPr>
          <a:xfrm>
            <a:off x="7893056" y="4789121"/>
            <a:ext cx="1089500" cy="21518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ark Section Title">
  <p:cSld name="CUSTOM_1_1_1">
    <p:bg>
      <p:bgPr>
        <a:solidFill>
          <a:schemeClr val="dk1"/>
        </a:solidFill>
        <a:effectLst/>
      </p:bgPr>
    </p:bg>
    <p:spTree>
      <p:nvGrpSpPr>
        <p:cNvPr id="1" name="Shape 126"/>
        <p:cNvGrpSpPr/>
        <p:nvPr/>
      </p:nvGrpSpPr>
      <p:grpSpPr>
        <a:xfrm>
          <a:off x="0" y="0"/>
          <a:ext cx="0" cy="0"/>
          <a:chOff x="0" y="0"/>
          <a:chExt cx="0" cy="0"/>
        </a:xfrm>
      </p:grpSpPr>
      <p:sp>
        <p:nvSpPr>
          <p:cNvPr id="127" name="Google Shape;127;p29"/>
          <p:cNvSpPr txBox="1">
            <a:spLocks noGrp="1"/>
          </p:cNvSpPr>
          <p:nvPr>
            <p:ph type="title"/>
          </p:nvPr>
        </p:nvSpPr>
        <p:spPr>
          <a:xfrm>
            <a:off x="311700" y="19984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FFFFFF"/>
              </a:buClr>
              <a:buSzPts val="3200"/>
              <a:buFont typeface="Roboto"/>
              <a:buNone/>
              <a:defRPr sz="3200">
                <a:solidFill>
                  <a:srgbClr val="FFFFFF"/>
                </a:solidFill>
                <a:latin typeface="Roboto"/>
                <a:ea typeface="Roboto"/>
                <a:cs typeface="Roboto"/>
                <a:sym typeface="Roboto"/>
              </a:defRPr>
            </a:lvl1pPr>
            <a:lvl2pPr lvl="1" algn="ctr" rtl="0">
              <a:spcBef>
                <a:spcPts val="0"/>
              </a:spcBef>
              <a:spcAft>
                <a:spcPts val="0"/>
              </a:spcAft>
              <a:buClr>
                <a:srgbClr val="FFFFFF"/>
              </a:buClr>
              <a:buSzPts val="3200"/>
              <a:buFont typeface="Raleway Medium"/>
              <a:buNone/>
              <a:defRPr sz="3200">
                <a:solidFill>
                  <a:srgbClr val="FFFFFF"/>
                </a:solidFill>
                <a:latin typeface="Raleway Medium"/>
                <a:ea typeface="Raleway Medium"/>
                <a:cs typeface="Raleway Medium"/>
                <a:sym typeface="Raleway Medium"/>
              </a:defRPr>
            </a:lvl2pPr>
            <a:lvl3pPr lvl="2" algn="ctr" rtl="0">
              <a:spcBef>
                <a:spcPts val="0"/>
              </a:spcBef>
              <a:spcAft>
                <a:spcPts val="0"/>
              </a:spcAft>
              <a:buClr>
                <a:srgbClr val="FFFFFF"/>
              </a:buClr>
              <a:buSzPts val="3200"/>
              <a:buFont typeface="Raleway Medium"/>
              <a:buNone/>
              <a:defRPr sz="3200">
                <a:solidFill>
                  <a:srgbClr val="FFFFFF"/>
                </a:solidFill>
                <a:latin typeface="Raleway Medium"/>
                <a:ea typeface="Raleway Medium"/>
                <a:cs typeface="Raleway Medium"/>
                <a:sym typeface="Raleway Medium"/>
              </a:defRPr>
            </a:lvl3pPr>
            <a:lvl4pPr lvl="3" algn="ctr" rtl="0">
              <a:spcBef>
                <a:spcPts val="0"/>
              </a:spcBef>
              <a:spcAft>
                <a:spcPts val="0"/>
              </a:spcAft>
              <a:buClr>
                <a:srgbClr val="FFFFFF"/>
              </a:buClr>
              <a:buSzPts val="3200"/>
              <a:buFont typeface="Raleway Medium"/>
              <a:buNone/>
              <a:defRPr sz="3200">
                <a:solidFill>
                  <a:srgbClr val="FFFFFF"/>
                </a:solidFill>
                <a:latin typeface="Raleway Medium"/>
                <a:ea typeface="Raleway Medium"/>
                <a:cs typeface="Raleway Medium"/>
                <a:sym typeface="Raleway Medium"/>
              </a:defRPr>
            </a:lvl4pPr>
            <a:lvl5pPr lvl="4" algn="ctr" rtl="0">
              <a:spcBef>
                <a:spcPts val="0"/>
              </a:spcBef>
              <a:spcAft>
                <a:spcPts val="0"/>
              </a:spcAft>
              <a:buClr>
                <a:srgbClr val="FFFFFF"/>
              </a:buClr>
              <a:buSzPts val="3200"/>
              <a:buFont typeface="Raleway Medium"/>
              <a:buNone/>
              <a:defRPr sz="3200">
                <a:solidFill>
                  <a:srgbClr val="FFFFFF"/>
                </a:solidFill>
                <a:latin typeface="Raleway Medium"/>
                <a:ea typeface="Raleway Medium"/>
                <a:cs typeface="Raleway Medium"/>
                <a:sym typeface="Raleway Medium"/>
              </a:defRPr>
            </a:lvl5pPr>
            <a:lvl6pPr lvl="5" algn="ctr" rtl="0">
              <a:spcBef>
                <a:spcPts val="0"/>
              </a:spcBef>
              <a:spcAft>
                <a:spcPts val="0"/>
              </a:spcAft>
              <a:buClr>
                <a:srgbClr val="FFFFFF"/>
              </a:buClr>
              <a:buSzPts val="3200"/>
              <a:buFont typeface="Raleway Medium"/>
              <a:buNone/>
              <a:defRPr sz="3200">
                <a:solidFill>
                  <a:srgbClr val="FFFFFF"/>
                </a:solidFill>
                <a:latin typeface="Raleway Medium"/>
                <a:ea typeface="Raleway Medium"/>
                <a:cs typeface="Raleway Medium"/>
                <a:sym typeface="Raleway Medium"/>
              </a:defRPr>
            </a:lvl6pPr>
            <a:lvl7pPr lvl="6" algn="ctr" rtl="0">
              <a:spcBef>
                <a:spcPts val="0"/>
              </a:spcBef>
              <a:spcAft>
                <a:spcPts val="0"/>
              </a:spcAft>
              <a:buClr>
                <a:srgbClr val="FFFFFF"/>
              </a:buClr>
              <a:buSzPts val="3200"/>
              <a:buFont typeface="Raleway Medium"/>
              <a:buNone/>
              <a:defRPr sz="3200">
                <a:solidFill>
                  <a:srgbClr val="FFFFFF"/>
                </a:solidFill>
                <a:latin typeface="Raleway Medium"/>
                <a:ea typeface="Raleway Medium"/>
                <a:cs typeface="Raleway Medium"/>
                <a:sym typeface="Raleway Medium"/>
              </a:defRPr>
            </a:lvl7pPr>
            <a:lvl8pPr lvl="7" algn="ctr" rtl="0">
              <a:spcBef>
                <a:spcPts val="0"/>
              </a:spcBef>
              <a:spcAft>
                <a:spcPts val="0"/>
              </a:spcAft>
              <a:buClr>
                <a:srgbClr val="FFFFFF"/>
              </a:buClr>
              <a:buSzPts val="3200"/>
              <a:buFont typeface="Raleway Medium"/>
              <a:buNone/>
              <a:defRPr sz="3200">
                <a:solidFill>
                  <a:srgbClr val="FFFFFF"/>
                </a:solidFill>
                <a:latin typeface="Raleway Medium"/>
                <a:ea typeface="Raleway Medium"/>
                <a:cs typeface="Raleway Medium"/>
                <a:sym typeface="Raleway Medium"/>
              </a:defRPr>
            </a:lvl8pPr>
            <a:lvl9pPr lvl="8" algn="ctr" rtl="0">
              <a:spcBef>
                <a:spcPts val="0"/>
              </a:spcBef>
              <a:spcAft>
                <a:spcPts val="0"/>
              </a:spcAft>
              <a:buClr>
                <a:srgbClr val="FFFFFF"/>
              </a:buClr>
              <a:buSzPts val="3200"/>
              <a:buFont typeface="Raleway Medium"/>
              <a:buNone/>
              <a:defRPr sz="3200">
                <a:solidFill>
                  <a:srgbClr val="FFFFFF"/>
                </a:solidFill>
                <a:latin typeface="Raleway Medium"/>
                <a:ea typeface="Raleway Medium"/>
                <a:cs typeface="Raleway Medium"/>
                <a:sym typeface="Raleway Medium"/>
              </a:defRPr>
            </a:lvl9pPr>
          </a:lstStyle>
          <a:p>
            <a:endParaRPr/>
          </a:p>
        </p:txBody>
      </p:sp>
      <p:pic>
        <p:nvPicPr>
          <p:cNvPr id="128" name="Google Shape;128;p29"/>
          <p:cNvPicPr preferRelativeResize="0"/>
          <p:nvPr/>
        </p:nvPicPr>
        <p:blipFill rotWithShape="1">
          <a:blip r:embed="rId2">
            <a:alphaModFix/>
          </a:blip>
          <a:srcRect/>
          <a:stretch/>
        </p:blipFill>
        <p:spPr>
          <a:xfrm>
            <a:off x="7893056" y="4789121"/>
            <a:ext cx="1089500" cy="21518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ark Cap – Two Column">
  <p:cSld name="CUSTOM_5_1">
    <p:spTree>
      <p:nvGrpSpPr>
        <p:cNvPr id="1" name="Shape 129"/>
        <p:cNvGrpSpPr/>
        <p:nvPr/>
      </p:nvGrpSpPr>
      <p:grpSpPr>
        <a:xfrm>
          <a:off x="0" y="0"/>
          <a:ext cx="0" cy="0"/>
          <a:chOff x="0" y="0"/>
          <a:chExt cx="0" cy="0"/>
        </a:xfrm>
      </p:grpSpPr>
      <p:sp>
        <p:nvSpPr>
          <p:cNvPr id="130" name="Google Shape;130;p30"/>
          <p:cNvSpPr/>
          <p:nvPr/>
        </p:nvSpPr>
        <p:spPr>
          <a:xfrm>
            <a:off x="0" y="-75"/>
            <a:ext cx="9144000" cy="11034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0"/>
          <p:cNvSpPr txBox="1">
            <a:spLocks noGrp="1"/>
          </p:cNvSpPr>
          <p:nvPr>
            <p:ph type="title"/>
          </p:nvPr>
        </p:nvSpPr>
        <p:spPr>
          <a:xfrm>
            <a:off x="265514" y="265125"/>
            <a:ext cx="8613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3000"/>
              <a:buFont typeface="Roboto Medium"/>
              <a:buNone/>
              <a:defRPr sz="3000" b="0">
                <a:solidFill>
                  <a:srgbClr val="FFFFFF"/>
                </a:solidFill>
                <a:latin typeface="Roboto Medium"/>
                <a:ea typeface="Roboto Medium"/>
                <a:cs typeface="Roboto Medium"/>
                <a:sym typeface="Roboto Medium"/>
              </a:defRPr>
            </a:lvl1pPr>
            <a:lvl2pPr lvl="1" algn="ctr" rtl="0">
              <a:spcBef>
                <a:spcPts val="0"/>
              </a:spcBef>
              <a:spcAft>
                <a:spcPts val="0"/>
              </a:spcAft>
              <a:buClr>
                <a:srgbClr val="FFFFFF"/>
              </a:buClr>
              <a:buSzPts val="2200"/>
              <a:buFont typeface="Raleway SemiBold"/>
              <a:buNone/>
              <a:defRPr sz="2200">
                <a:solidFill>
                  <a:srgbClr val="FFFFFF"/>
                </a:solidFill>
                <a:latin typeface="Raleway SemiBold"/>
                <a:ea typeface="Raleway SemiBold"/>
                <a:cs typeface="Raleway SemiBold"/>
                <a:sym typeface="Raleway SemiBold"/>
              </a:defRPr>
            </a:lvl2pPr>
            <a:lvl3pPr lvl="2" algn="ctr" rtl="0">
              <a:spcBef>
                <a:spcPts val="0"/>
              </a:spcBef>
              <a:spcAft>
                <a:spcPts val="0"/>
              </a:spcAft>
              <a:buClr>
                <a:srgbClr val="FFFFFF"/>
              </a:buClr>
              <a:buSzPts val="2200"/>
              <a:buFont typeface="Raleway SemiBold"/>
              <a:buNone/>
              <a:defRPr sz="2200">
                <a:solidFill>
                  <a:srgbClr val="FFFFFF"/>
                </a:solidFill>
                <a:latin typeface="Raleway SemiBold"/>
                <a:ea typeface="Raleway SemiBold"/>
                <a:cs typeface="Raleway SemiBold"/>
                <a:sym typeface="Raleway SemiBold"/>
              </a:defRPr>
            </a:lvl3pPr>
            <a:lvl4pPr lvl="3" algn="ctr" rtl="0">
              <a:spcBef>
                <a:spcPts val="0"/>
              </a:spcBef>
              <a:spcAft>
                <a:spcPts val="0"/>
              </a:spcAft>
              <a:buClr>
                <a:srgbClr val="FFFFFF"/>
              </a:buClr>
              <a:buSzPts val="2200"/>
              <a:buFont typeface="Raleway SemiBold"/>
              <a:buNone/>
              <a:defRPr sz="2200">
                <a:solidFill>
                  <a:srgbClr val="FFFFFF"/>
                </a:solidFill>
                <a:latin typeface="Raleway SemiBold"/>
                <a:ea typeface="Raleway SemiBold"/>
                <a:cs typeface="Raleway SemiBold"/>
                <a:sym typeface="Raleway SemiBold"/>
              </a:defRPr>
            </a:lvl4pPr>
            <a:lvl5pPr lvl="4" algn="ctr" rtl="0">
              <a:spcBef>
                <a:spcPts val="0"/>
              </a:spcBef>
              <a:spcAft>
                <a:spcPts val="0"/>
              </a:spcAft>
              <a:buClr>
                <a:srgbClr val="FFFFFF"/>
              </a:buClr>
              <a:buSzPts val="2200"/>
              <a:buFont typeface="Raleway SemiBold"/>
              <a:buNone/>
              <a:defRPr sz="2200">
                <a:solidFill>
                  <a:srgbClr val="FFFFFF"/>
                </a:solidFill>
                <a:latin typeface="Raleway SemiBold"/>
                <a:ea typeface="Raleway SemiBold"/>
                <a:cs typeface="Raleway SemiBold"/>
                <a:sym typeface="Raleway SemiBold"/>
              </a:defRPr>
            </a:lvl5pPr>
            <a:lvl6pPr lvl="5" algn="ctr" rtl="0">
              <a:spcBef>
                <a:spcPts val="0"/>
              </a:spcBef>
              <a:spcAft>
                <a:spcPts val="0"/>
              </a:spcAft>
              <a:buClr>
                <a:srgbClr val="FFFFFF"/>
              </a:buClr>
              <a:buSzPts val="2200"/>
              <a:buFont typeface="Raleway SemiBold"/>
              <a:buNone/>
              <a:defRPr sz="2200">
                <a:solidFill>
                  <a:srgbClr val="FFFFFF"/>
                </a:solidFill>
                <a:latin typeface="Raleway SemiBold"/>
                <a:ea typeface="Raleway SemiBold"/>
                <a:cs typeface="Raleway SemiBold"/>
                <a:sym typeface="Raleway SemiBold"/>
              </a:defRPr>
            </a:lvl6pPr>
            <a:lvl7pPr lvl="6" algn="ctr" rtl="0">
              <a:spcBef>
                <a:spcPts val="0"/>
              </a:spcBef>
              <a:spcAft>
                <a:spcPts val="0"/>
              </a:spcAft>
              <a:buClr>
                <a:srgbClr val="FFFFFF"/>
              </a:buClr>
              <a:buSzPts val="2200"/>
              <a:buFont typeface="Raleway SemiBold"/>
              <a:buNone/>
              <a:defRPr sz="2200">
                <a:solidFill>
                  <a:srgbClr val="FFFFFF"/>
                </a:solidFill>
                <a:latin typeface="Raleway SemiBold"/>
                <a:ea typeface="Raleway SemiBold"/>
                <a:cs typeface="Raleway SemiBold"/>
                <a:sym typeface="Raleway SemiBold"/>
              </a:defRPr>
            </a:lvl7pPr>
            <a:lvl8pPr lvl="7" algn="ctr" rtl="0">
              <a:spcBef>
                <a:spcPts val="0"/>
              </a:spcBef>
              <a:spcAft>
                <a:spcPts val="0"/>
              </a:spcAft>
              <a:buClr>
                <a:srgbClr val="FFFFFF"/>
              </a:buClr>
              <a:buSzPts val="2200"/>
              <a:buFont typeface="Raleway SemiBold"/>
              <a:buNone/>
              <a:defRPr sz="2200">
                <a:solidFill>
                  <a:srgbClr val="FFFFFF"/>
                </a:solidFill>
                <a:latin typeface="Raleway SemiBold"/>
                <a:ea typeface="Raleway SemiBold"/>
                <a:cs typeface="Raleway SemiBold"/>
                <a:sym typeface="Raleway SemiBold"/>
              </a:defRPr>
            </a:lvl8pPr>
            <a:lvl9pPr lvl="8" algn="ctr" rtl="0">
              <a:spcBef>
                <a:spcPts val="0"/>
              </a:spcBef>
              <a:spcAft>
                <a:spcPts val="0"/>
              </a:spcAft>
              <a:buClr>
                <a:srgbClr val="FFFFFF"/>
              </a:buClr>
              <a:buSzPts val="2200"/>
              <a:buFont typeface="Raleway SemiBold"/>
              <a:buNone/>
              <a:defRPr sz="2200">
                <a:solidFill>
                  <a:srgbClr val="FFFFFF"/>
                </a:solidFill>
                <a:latin typeface="Raleway SemiBold"/>
                <a:ea typeface="Raleway SemiBold"/>
                <a:cs typeface="Raleway SemiBold"/>
                <a:sym typeface="Raleway SemiBold"/>
              </a:defRPr>
            </a:lvl9pPr>
          </a:lstStyle>
          <a:p>
            <a:endParaRPr/>
          </a:p>
        </p:txBody>
      </p:sp>
      <p:sp>
        <p:nvSpPr>
          <p:cNvPr id="132" name="Google Shape;132;p30"/>
          <p:cNvSpPr txBox="1">
            <a:spLocks noGrp="1"/>
          </p:cNvSpPr>
          <p:nvPr>
            <p:ph type="body" idx="1"/>
          </p:nvPr>
        </p:nvSpPr>
        <p:spPr>
          <a:xfrm>
            <a:off x="265800" y="1743525"/>
            <a:ext cx="4173600" cy="2762700"/>
          </a:xfrm>
          <a:prstGeom prst="rect">
            <a:avLst/>
          </a:prstGeom>
        </p:spPr>
        <p:txBody>
          <a:bodyPr spcFirstLastPara="1" wrap="square" lIns="91425" tIns="91425" rIns="91425" bIns="91425" anchor="t" anchorCtr="0">
            <a:noAutofit/>
          </a:bodyPr>
          <a:lstStyle>
            <a:lvl1pPr marL="457200" lvl="0" indent="-298450" rtl="0">
              <a:spcBef>
                <a:spcPts val="0"/>
              </a:spcBef>
              <a:spcAft>
                <a:spcPts val="0"/>
              </a:spcAft>
              <a:buClr>
                <a:srgbClr val="666666"/>
              </a:buClr>
              <a:buSzPts val="1100"/>
              <a:buChar char="●"/>
              <a:defRPr sz="1100">
                <a:solidFill>
                  <a:srgbClr val="666666"/>
                </a:solidFill>
              </a:defRPr>
            </a:lvl1pPr>
            <a:lvl2pPr marL="914400" lvl="1" indent="-298450" rtl="0">
              <a:spcBef>
                <a:spcPts val="0"/>
              </a:spcBef>
              <a:spcAft>
                <a:spcPts val="0"/>
              </a:spcAft>
              <a:buClr>
                <a:srgbClr val="666666"/>
              </a:buClr>
              <a:buSzPts val="1100"/>
              <a:buChar char="○"/>
              <a:defRPr sz="1100">
                <a:solidFill>
                  <a:srgbClr val="666666"/>
                </a:solidFill>
              </a:defRPr>
            </a:lvl2pPr>
            <a:lvl3pPr marL="1371600" lvl="2" indent="-298450" rtl="0">
              <a:spcBef>
                <a:spcPts val="0"/>
              </a:spcBef>
              <a:spcAft>
                <a:spcPts val="0"/>
              </a:spcAft>
              <a:buClr>
                <a:srgbClr val="666666"/>
              </a:buClr>
              <a:buSzPts val="1100"/>
              <a:buChar char="■"/>
              <a:defRPr sz="1100">
                <a:solidFill>
                  <a:srgbClr val="666666"/>
                </a:solidFill>
              </a:defRPr>
            </a:lvl3pPr>
            <a:lvl4pPr marL="1828800" lvl="3" indent="-298450" rtl="0">
              <a:spcBef>
                <a:spcPts val="0"/>
              </a:spcBef>
              <a:spcAft>
                <a:spcPts val="0"/>
              </a:spcAft>
              <a:buClr>
                <a:srgbClr val="666666"/>
              </a:buClr>
              <a:buSzPts val="1100"/>
              <a:buChar char="●"/>
              <a:defRPr sz="1100">
                <a:solidFill>
                  <a:srgbClr val="666666"/>
                </a:solidFill>
              </a:defRPr>
            </a:lvl4pPr>
            <a:lvl5pPr marL="2286000" lvl="4" indent="-298450" rtl="0">
              <a:spcBef>
                <a:spcPts val="0"/>
              </a:spcBef>
              <a:spcAft>
                <a:spcPts val="0"/>
              </a:spcAft>
              <a:buClr>
                <a:srgbClr val="666666"/>
              </a:buClr>
              <a:buSzPts val="1100"/>
              <a:buChar char="○"/>
              <a:defRPr sz="1100">
                <a:solidFill>
                  <a:srgbClr val="666666"/>
                </a:solidFill>
              </a:defRPr>
            </a:lvl5pPr>
            <a:lvl6pPr marL="2743200" lvl="5" indent="-298450" rtl="0">
              <a:spcBef>
                <a:spcPts val="0"/>
              </a:spcBef>
              <a:spcAft>
                <a:spcPts val="0"/>
              </a:spcAft>
              <a:buClr>
                <a:srgbClr val="666666"/>
              </a:buClr>
              <a:buSzPts val="1100"/>
              <a:buChar char="■"/>
              <a:defRPr sz="1100">
                <a:solidFill>
                  <a:srgbClr val="666666"/>
                </a:solidFill>
              </a:defRPr>
            </a:lvl6pPr>
            <a:lvl7pPr marL="3200400" lvl="6" indent="-298450" rtl="0">
              <a:spcBef>
                <a:spcPts val="0"/>
              </a:spcBef>
              <a:spcAft>
                <a:spcPts val="0"/>
              </a:spcAft>
              <a:buClr>
                <a:srgbClr val="666666"/>
              </a:buClr>
              <a:buSzPts val="1100"/>
              <a:buChar char="●"/>
              <a:defRPr sz="1100">
                <a:solidFill>
                  <a:srgbClr val="666666"/>
                </a:solidFill>
              </a:defRPr>
            </a:lvl7pPr>
            <a:lvl8pPr marL="3657600" lvl="7" indent="-298450" rtl="0">
              <a:spcBef>
                <a:spcPts val="0"/>
              </a:spcBef>
              <a:spcAft>
                <a:spcPts val="0"/>
              </a:spcAft>
              <a:buClr>
                <a:srgbClr val="666666"/>
              </a:buClr>
              <a:buSzPts val="1100"/>
              <a:buChar char="○"/>
              <a:defRPr sz="1100">
                <a:solidFill>
                  <a:srgbClr val="666666"/>
                </a:solidFill>
              </a:defRPr>
            </a:lvl8pPr>
            <a:lvl9pPr marL="4114800" lvl="8" indent="-298450" rtl="0">
              <a:spcBef>
                <a:spcPts val="0"/>
              </a:spcBef>
              <a:spcAft>
                <a:spcPts val="0"/>
              </a:spcAft>
              <a:buClr>
                <a:srgbClr val="666666"/>
              </a:buClr>
              <a:buSzPts val="1100"/>
              <a:buChar char="■"/>
              <a:defRPr sz="1100">
                <a:solidFill>
                  <a:srgbClr val="666666"/>
                </a:solidFill>
              </a:defRPr>
            </a:lvl9pPr>
          </a:lstStyle>
          <a:p>
            <a:endParaRPr/>
          </a:p>
        </p:txBody>
      </p:sp>
      <p:sp>
        <p:nvSpPr>
          <p:cNvPr id="133" name="Google Shape;133;p30"/>
          <p:cNvSpPr txBox="1">
            <a:spLocks noGrp="1"/>
          </p:cNvSpPr>
          <p:nvPr>
            <p:ph type="body" idx="2"/>
          </p:nvPr>
        </p:nvSpPr>
        <p:spPr>
          <a:xfrm>
            <a:off x="4704475" y="1743525"/>
            <a:ext cx="4173600" cy="2762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666666"/>
              </a:buClr>
              <a:buSzPts val="1400"/>
              <a:buChar char="●"/>
              <a:defRPr sz="1400">
                <a:solidFill>
                  <a:srgbClr val="666666"/>
                </a:solidFill>
              </a:defRPr>
            </a:lvl1pPr>
            <a:lvl2pPr marL="914400" lvl="1" indent="-317500" rtl="0">
              <a:spcBef>
                <a:spcPts val="0"/>
              </a:spcBef>
              <a:spcAft>
                <a:spcPts val="0"/>
              </a:spcAft>
              <a:buClr>
                <a:srgbClr val="666666"/>
              </a:buClr>
              <a:buSzPts val="1400"/>
              <a:buChar char="○"/>
              <a:defRPr sz="1400">
                <a:solidFill>
                  <a:srgbClr val="666666"/>
                </a:solidFill>
              </a:defRPr>
            </a:lvl2pPr>
            <a:lvl3pPr marL="1371600" lvl="2" indent="-317500" rtl="0">
              <a:spcBef>
                <a:spcPts val="0"/>
              </a:spcBef>
              <a:spcAft>
                <a:spcPts val="0"/>
              </a:spcAft>
              <a:buClr>
                <a:srgbClr val="666666"/>
              </a:buClr>
              <a:buSzPts val="1400"/>
              <a:buChar char="■"/>
              <a:defRPr sz="1400">
                <a:solidFill>
                  <a:srgbClr val="666666"/>
                </a:solidFill>
              </a:defRPr>
            </a:lvl3pPr>
            <a:lvl4pPr marL="1828800" lvl="3" indent="-317500" rtl="0">
              <a:spcBef>
                <a:spcPts val="0"/>
              </a:spcBef>
              <a:spcAft>
                <a:spcPts val="0"/>
              </a:spcAft>
              <a:buClr>
                <a:srgbClr val="666666"/>
              </a:buClr>
              <a:buSzPts val="1400"/>
              <a:buChar char="●"/>
              <a:defRPr sz="1400">
                <a:solidFill>
                  <a:srgbClr val="666666"/>
                </a:solidFill>
              </a:defRPr>
            </a:lvl4pPr>
            <a:lvl5pPr marL="2286000" lvl="4" indent="-317500" rtl="0">
              <a:spcBef>
                <a:spcPts val="0"/>
              </a:spcBef>
              <a:spcAft>
                <a:spcPts val="0"/>
              </a:spcAft>
              <a:buClr>
                <a:srgbClr val="666666"/>
              </a:buClr>
              <a:buSzPts val="1400"/>
              <a:buChar char="○"/>
              <a:defRPr sz="1400">
                <a:solidFill>
                  <a:srgbClr val="666666"/>
                </a:solidFill>
              </a:defRPr>
            </a:lvl5pPr>
            <a:lvl6pPr marL="2743200" lvl="5" indent="-317500" rtl="0">
              <a:spcBef>
                <a:spcPts val="0"/>
              </a:spcBef>
              <a:spcAft>
                <a:spcPts val="0"/>
              </a:spcAft>
              <a:buClr>
                <a:srgbClr val="666666"/>
              </a:buClr>
              <a:buSzPts val="1400"/>
              <a:buChar char="■"/>
              <a:defRPr sz="1400">
                <a:solidFill>
                  <a:srgbClr val="666666"/>
                </a:solidFill>
              </a:defRPr>
            </a:lvl6pPr>
            <a:lvl7pPr marL="3200400" lvl="6" indent="-317500" rtl="0">
              <a:spcBef>
                <a:spcPts val="0"/>
              </a:spcBef>
              <a:spcAft>
                <a:spcPts val="0"/>
              </a:spcAft>
              <a:buClr>
                <a:srgbClr val="666666"/>
              </a:buClr>
              <a:buSzPts val="1400"/>
              <a:buChar char="●"/>
              <a:defRPr sz="1400">
                <a:solidFill>
                  <a:srgbClr val="666666"/>
                </a:solidFill>
              </a:defRPr>
            </a:lvl7pPr>
            <a:lvl8pPr marL="3657600" lvl="7" indent="-317500" rtl="0">
              <a:spcBef>
                <a:spcPts val="0"/>
              </a:spcBef>
              <a:spcAft>
                <a:spcPts val="0"/>
              </a:spcAft>
              <a:buClr>
                <a:srgbClr val="666666"/>
              </a:buClr>
              <a:buSzPts val="1400"/>
              <a:buChar char="○"/>
              <a:defRPr sz="1400">
                <a:solidFill>
                  <a:srgbClr val="666666"/>
                </a:solidFill>
              </a:defRPr>
            </a:lvl8pPr>
            <a:lvl9pPr marL="4114800" lvl="8" indent="-317500" rtl="0">
              <a:spcBef>
                <a:spcPts val="0"/>
              </a:spcBef>
              <a:spcAft>
                <a:spcPts val="0"/>
              </a:spcAft>
              <a:buClr>
                <a:srgbClr val="666666"/>
              </a:buClr>
              <a:buSzPts val="1400"/>
              <a:buChar char="■"/>
              <a:defRPr sz="1400">
                <a:solidFill>
                  <a:srgbClr val="666666"/>
                </a:solidFill>
              </a:defRPr>
            </a:lvl9pPr>
          </a:lstStyle>
          <a:p>
            <a:endParaRPr/>
          </a:p>
        </p:txBody>
      </p:sp>
      <p:sp>
        <p:nvSpPr>
          <p:cNvPr id="134" name="Google Shape;134;p30"/>
          <p:cNvSpPr txBox="1">
            <a:spLocks noGrp="1"/>
          </p:cNvSpPr>
          <p:nvPr>
            <p:ph type="title" idx="3"/>
          </p:nvPr>
        </p:nvSpPr>
        <p:spPr>
          <a:xfrm>
            <a:off x="265800" y="1368825"/>
            <a:ext cx="4173600" cy="3747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34343"/>
              </a:buClr>
              <a:buSzPts val="1800"/>
              <a:buNone/>
              <a:defRPr sz="1800">
                <a:solidFill>
                  <a:srgbClr val="434343"/>
                </a:solidFill>
              </a:defRPr>
            </a:lvl1pPr>
            <a:lvl2pPr lvl="1" rtl="0">
              <a:spcBef>
                <a:spcPts val="0"/>
              </a:spcBef>
              <a:spcAft>
                <a:spcPts val="0"/>
              </a:spcAft>
              <a:buSzPts val="1400"/>
              <a:buFont typeface="Raleway"/>
              <a:buNone/>
              <a:defRPr sz="1400" b="1">
                <a:latin typeface="Raleway"/>
                <a:ea typeface="Raleway"/>
                <a:cs typeface="Raleway"/>
                <a:sym typeface="Raleway"/>
              </a:defRPr>
            </a:lvl2pPr>
            <a:lvl3pPr lvl="2" rtl="0">
              <a:spcBef>
                <a:spcPts val="0"/>
              </a:spcBef>
              <a:spcAft>
                <a:spcPts val="0"/>
              </a:spcAft>
              <a:buSzPts val="1400"/>
              <a:buFont typeface="Raleway"/>
              <a:buNone/>
              <a:defRPr sz="1400" b="1">
                <a:latin typeface="Raleway"/>
                <a:ea typeface="Raleway"/>
                <a:cs typeface="Raleway"/>
                <a:sym typeface="Raleway"/>
              </a:defRPr>
            </a:lvl3pPr>
            <a:lvl4pPr lvl="3" rtl="0">
              <a:spcBef>
                <a:spcPts val="0"/>
              </a:spcBef>
              <a:spcAft>
                <a:spcPts val="0"/>
              </a:spcAft>
              <a:buSzPts val="1400"/>
              <a:buFont typeface="Raleway"/>
              <a:buNone/>
              <a:defRPr sz="1400" b="1">
                <a:latin typeface="Raleway"/>
                <a:ea typeface="Raleway"/>
                <a:cs typeface="Raleway"/>
                <a:sym typeface="Raleway"/>
              </a:defRPr>
            </a:lvl4pPr>
            <a:lvl5pPr lvl="4" rtl="0">
              <a:spcBef>
                <a:spcPts val="0"/>
              </a:spcBef>
              <a:spcAft>
                <a:spcPts val="0"/>
              </a:spcAft>
              <a:buSzPts val="1400"/>
              <a:buFont typeface="Raleway"/>
              <a:buNone/>
              <a:defRPr sz="1400" b="1">
                <a:latin typeface="Raleway"/>
                <a:ea typeface="Raleway"/>
                <a:cs typeface="Raleway"/>
                <a:sym typeface="Raleway"/>
              </a:defRPr>
            </a:lvl5pPr>
            <a:lvl6pPr lvl="5" rtl="0">
              <a:spcBef>
                <a:spcPts val="0"/>
              </a:spcBef>
              <a:spcAft>
                <a:spcPts val="0"/>
              </a:spcAft>
              <a:buSzPts val="1400"/>
              <a:buFont typeface="Raleway"/>
              <a:buNone/>
              <a:defRPr sz="1400" b="1">
                <a:latin typeface="Raleway"/>
                <a:ea typeface="Raleway"/>
                <a:cs typeface="Raleway"/>
                <a:sym typeface="Raleway"/>
              </a:defRPr>
            </a:lvl6pPr>
            <a:lvl7pPr lvl="6" rtl="0">
              <a:spcBef>
                <a:spcPts val="0"/>
              </a:spcBef>
              <a:spcAft>
                <a:spcPts val="0"/>
              </a:spcAft>
              <a:buSzPts val="1400"/>
              <a:buFont typeface="Raleway"/>
              <a:buNone/>
              <a:defRPr sz="1400" b="1">
                <a:latin typeface="Raleway"/>
                <a:ea typeface="Raleway"/>
                <a:cs typeface="Raleway"/>
                <a:sym typeface="Raleway"/>
              </a:defRPr>
            </a:lvl7pPr>
            <a:lvl8pPr lvl="7" rtl="0">
              <a:spcBef>
                <a:spcPts val="0"/>
              </a:spcBef>
              <a:spcAft>
                <a:spcPts val="0"/>
              </a:spcAft>
              <a:buSzPts val="1400"/>
              <a:buFont typeface="Raleway"/>
              <a:buNone/>
              <a:defRPr sz="1400" b="1">
                <a:latin typeface="Raleway"/>
                <a:ea typeface="Raleway"/>
                <a:cs typeface="Raleway"/>
                <a:sym typeface="Raleway"/>
              </a:defRPr>
            </a:lvl8pPr>
            <a:lvl9pPr lvl="8" rtl="0">
              <a:spcBef>
                <a:spcPts val="0"/>
              </a:spcBef>
              <a:spcAft>
                <a:spcPts val="0"/>
              </a:spcAft>
              <a:buSzPts val="1400"/>
              <a:buFont typeface="Raleway"/>
              <a:buNone/>
              <a:defRPr sz="1400" b="1">
                <a:latin typeface="Raleway"/>
                <a:ea typeface="Raleway"/>
                <a:cs typeface="Raleway"/>
                <a:sym typeface="Raleway"/>
              </a:defRPr>
            </a:lvl9pPr>
          </a:lstStyle>
          <a:p>
            <a:endParaRPr/>
          </a:p>
        </p:txBody>
      </p:sp>
      <p:sp>
        <p:nvSpPr>
          <p:cNvPr id="135" name="Google Shape;135;p30"/>
          <p:cNvSpPr txBox="1">
            <a:spLocks noGrp="1"/>
          </p:cNvSpPr>
          <p:nvPr>
            <p:ph type="title" idx="4"/>
          </p:nvPr>
        </p:nvSpPr>
        <p:spPr>
          <a:xfrm>
            <a:off x="4704475" y="1368825"/>
            <a:ext cx="4173600" cy="3747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34343"/>
              </a:buClr>
              <a:buSzPts val="1800"/>
              <a:buFont typeface="Roboto"/>
              <a:buNone/>
              <a:defRPr sz="1800">
                <a:solidFill>
                  <a:srgbClr val="434343"/>
                </a:solidFill>
                <a:latin typeface="Roboto"/>
                <a:ea typeface="Roboto"/>
                <a:cs typeface="Roboto"/>
                <a:sym typeface="Roboto"/>
              </a:defRPr>
            </a:lvl1pPr>
            <a:lvl2pPr lvl="1" rtl="0">
              <a:spcBef>
                <a:spcPts val="0"/>
              </a:spcBef>
              <a:spcAft>
                <a:spcPts val="0"/>
              </a:spcAft>
              <a:buSzPts val="1400"/>
              <a:buFont typeface="Raleway"/>
              <a:buNone/>
              <a:defRPr sz="1400" b="1">
                <a:latin typeface="Raleway"/>
                <a:ea typeface="Raleway"/>
                <a:cs typeface="Raleway"/>
                <a:sym typeface="Raleway"/>
              </a:defRPr>
            </a:lvl2pPr>
            <a:lvl3pPr lvl="2" rtl="0">
              <a:spcBef>
                <a:spcPts val="0"/>
              </a:spcBef>
              <a:spcAft>
                <a:spcPts val="0"/>
              </a:spcAft>
              <a:buSzPts val="1400"/>
              <a:buFont typeface="Raleway"/>
              <a:buNone/>
              <a:defRPr sz="1400" b="1">
                <a:latin typeface="Raleway"/>
                <a:ea typeface="Raleway"/>
                <a:cs typeface="Raleway"/>
                <a:sym typeface="Raleway"/>
              </a:defRPr>
            </a:lvl3pPr>
            <a:lvl4pPr lvl="3" rtl="0">
              <a:spcBef>
                <a:spcPts val="0"/>
              </a:spcBef>
              <a:spcAft>
                <a:spcPts val="0"/>
              </a:spcAft>
              <a:buSzPts val="1400"/>
              <a:buFont typeface="Raleway"/>
              <a:buNone/>
              <a:defRPr sz="1400" b="1">
                <a:latin typeface="Raleway"/>
                <a:ea typeface="Raleway"/>
                <a:cs typeface="Raleway"/>
                <a:sym typeface="Raleway"/>
              </a:defRPr>
            </a:lvl4pPr>
            <a:lvl5pPr lvl="4" rtl="0">
              <a:spcBef>
                <a:spcPts val="0"/>
              </a:spcBef>
              <a:spcAft>
                <a:spcPts val="0"/>
              </a:spcAft>
              <a:buSzPts val="1400"/>
              <a:buFont typeface="Raleway"/>
              <a:buNone/>
              <a:defRPr sz="1400" b="1">
                <a:latin typeface="Raleway"/>
                <a:ea typeface="Raleway"/>
                <a:cs typeface="Raleway"/>
                <a:sym typeface="Raleway"/>
              </a:defRPr>
            </a:lvl5pPr>
            <a:lvl6pPr lvl="5" rtl="0">
              <a:spcBef>
                <a:spcPts val="0"/>
              </a:spcBef>
              <a:spcAft>
                <a:spcPts val="0"/>
              </a:spcAft>
              <a:buSzPts val="1400"/>
              <a:buFont typeface="Raleway"/>
              <a:buNone/>
              <a:defRPr sz="1400" b="1">
                <a:latin typeface="Raleway"/>
                <a:ea typeface="Raleway"/>
                <a:cs typeface="Raleway"/>
                <a:sym typeface="Raleway"/>
              </a:defRPr>
            </a:lvl6pPr>
            <a:lvl7pPr lvl="6" rtl="0">
              <a:spcBef>
                <a:spcPts val="0"/>
              </a:spcBef>
              <a:spcAft>
                <a:spcPts val="0"/>
              </a:spcAft>
              <a:buSzPts val="1400"/>
              <a:buFont typeface="Raleway"/>
              <a:buNone/>
              <a:defRPr sz="1400" b="1">
                <a:latin typeface="Raleway"/>
                <a:ea typeface="Raleway"/>
                <a:cs typeface="Raleway"/>
                <a:sym typeface="Raleway"/>
              </a:defRPr>
            </a:lvl7pPr>
            <a:lvl8pPr lvl="7" rtl="0">
              <a:spcBef>
                <a:spcPts val="0"/>
              </a:spcBef>
              <a:spcAft>
                <a:spcPts val="0"/>
              </a:spcAft>
              <a:buSzPts val="1400"/>
              <a:buFont typeface="Raleway"/>
              <a:buNone/>
              <a:defRPr sz="1400" b="1">
                <a:latin typeface="Raleway"/>
                <a:ea typeface="Raleway"/>
                <a:cs typeface="Raleway"/>
                <a:sym typeface="Raleway"/>
              </a:defRPr>
            </a:lvl8pPr>
            <a:lvl9pPr lvl="8" rtl="0">
              <a:spcBef>
                <a:spcPts val="0"/>
              </a:spcBef>
              <a:spcAft>
                <a:spcPts val="0"/>
              </a:spcAft>
              <a:buSzPts val="1400"/>
              <a:buFont typeface="Raleway"/>
              <a:buNone/>
              <a:defRPr sz="1400" b="1">
                <a:latin typeface="Raleway"/>
                <a:ea typeface="Raleway"/>
                <a:cs typeface="Raleway"/>
                <a:sym typeface="Raleway"/>
              </a:defRPr>
            </a:lvl9pPr>
          </a:lstStyle>
          <a:p>
            <a:endParaRPr/>
          </a:p>
        </p:txBody>
      </p:sp>
      <p:pic>
        <p:nvPicPr>
          <p:cNvPr id="2" name="Picture 1" descr="A black background with red letters&#10;&#10;AI-generated content may be incorrect.">
            <a:extLst>
              <a:ext uri="{FF2B5EF4-FFF2-40B4-BE49-F238E27FC236}">
                <a16:creationId xmlns:a16="http://schemas.microsoft.com/office/drawing/2014/main" id="{F0A669AF-67A9-50D0-ED13-327F17CD156F}"/>
              </a:ext>
            </a:extLst>
          </p:cNvPr>
          <p:cNvPicPr>
            <a:picLocks noChangeAspect="1"/>
          </p:cNvPicPr>
          <p:nvPr userDrawn="1"/>
        </p:nvPicPr>
        <p:blipFill>
          <a:blip r:embed="rId2"/>
          <a:srcRect l="9867" t="20714" r="10636" b="36739"/>
          <a:stretch>
            <a:fillRect/>
          </a:stretch>
        </p:blipFill>
        <p:spPr>
          <a:xfrm>
            <a:off x="3953691" y="4542609"/>
            <a:ext cx="1236618" cy="661851"/>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Dark Cap – Image Right">
  <p:cSld name="CUSTOM_5_1_2">
    <p:spTree>
      <p:nvGrpSpPr>
        <p:cNvPr id="1" name="Shape 137"/>
        <p:cNvGrpSpPr/>
        <p:nvPr/>
      </p:nvGrpSpPr>
      <p:grpSpPr>
        <a:xfrm>
          <a:off x="0" y="0"/>
          <a:ext cx="0" cy="0"/>
          <a:chOff x="0" y="0"/>
          <a:chExt cx="0" cy="0"/>
        </a:xfrm>
      </p:grpSpPr>
      <p:sp>
        <p:nvSpPr>
          <p:cNvPr id="138" name="Google Shape;138;p31"/>
          <p:cNvSpPr/>
          <p:nvPr/>
        </p:nvSpPr>
        <p:spPr>
          <a:xfrm>
            <a:off x="0" y="-75"/>
            <a:ext cx="9144000" cy="11034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1"/>
          <p:cNvSpPr txBox="1">
            <a:spLocks noGrp="1"/>
          </p:cNvSpPr>
          <p:nvPr>
            <p:ph type="title"/>
          </p:nvPr>
        </p:nvSpPr>
        <p:spPr>
          <a:xfrm>
            <a:off x="265514" y="265125"/>
            <a:ext cx="8613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3000"/>
              <a:buFont typeface="Roboto Medium"/>
              <a:buNone/>
              <a:defRPr sz="3000" b="0">
                <a:solidFill>
                  <a:srgbClr val="FFFFFF"/>
                </a:solidFill>
                <a:latin typeface="Roboto Medium"/>
                <a:ea typeface="Roboto Medium"/>
                <a:cs typeface="Roboto Medium"/>
                <a:sym typeface="Roboto Medium"/>
              </a:defRPr>
            </a:lvl1pPr>
            <a:lvl2pPr lvl="1" algn="ctr" rtl="0">
              <a:spcBef>
                <a:spcPts val="0"/>
              </a:spcBef>
              <a:spcAft>
                <a:spcPts val="0"/>
              </a:spcAft>
              <a:buClr>
                <a:srgbClr val="FFFFFF"/>
              </a:buClr>
              <a:buSzPts val="2200"/>
              <a:buFont typeface="Raleway SemiBold"/>
              <a:buNone/>
              <a:defRPr sz="2200">
                <a:solidFill>
                  <a:srgbClr val="FFFFFF"/>
                </a:solidFill>
                <a:latin typeface="Raleway SemiBold"/>
                <a:ea typeface="Raleway SemiBold"/>
                <a:cs typeface="Raleway SemiBold"/>
                <a:sym typeface="Raleway SemiBold"/>
              </a:defRPr>
            </a:lvl2pPr>
            <a:lvl3pPr lvl="2" algn="ctr" rtl="0">
              <a:spcBef>
                <a:spcPts val="0"/>
              </a:spcBef>
              <a:spcAft>
                <a:spcPts val="0"/>
              </a:spcAft>
              <a:buClr>
                <a:srgbClr val="FFFFFF"/>
              </a:buClr>
              <a:buSzPts val="2200"/>
              <a:buFont typeface="Raleway SemiBold"/>
              <a:buNone/>
              <a:defRPr sz="2200">
                <a:solidFill>
                  <a:srgbClr val="FFFFFF"/>
                </a:solidFill>
                <a:latin typeface="Raleway SemiBold"/>
                <a:ea typeface="Raleway SemiBold"/>
                <a:cs typeface="Raleway SemiBold"/>
                <a:sym typeface="Raleway SemiBold"/>
              </a:defRPr>
            </a:lvl3pPr>
            <a:lvl4pPr lvl="3" algn="ctr" rtl="0">
              <a:spcBef>
                <a:spcPts val="0"/>
              </a:spcBef>
              <a:spcAft>
                <a:spcPts val="0"/>
              </a:spcAft>
              <a:buClr>
                <a:srgbClr val="FFFFFF"/>
              </a:buClr>
              <a:buSzPts val="2200"/>
              <a:buFont typeface="Raleway SemiBold"/>
              <a:buNone/>
              <a:defRPr sz="2200">
                <a:solidFill>
                  <a:srgbClr val="FFFFFF"/>
                </a:solidFill>
                <a:latin typeface="Raleway SemiBold"/>
                <a:ea typeface="Raleway SemiBold"/>
                <a:cs typeface="Raleway SemiBold"/>
                <a:sym typeface="Raleway SemiBold"/>
              </a:defRPr>
            </a:lvl4pPr>
            <a:lvl5pPr lvl="4" algn="ctr" rtl="0">
              <a:spcBef>
                <a:spcPts val="0"/>
              </a:spcBef>
              <a:spcAft>
                <a:spcPts val="0"/>
              </a:spcAft>
              <a:buClr>
                <a:srgbClr val="FFFFFF"/>
              </a:buClr>
              <a:buSzPts val="2200"/>
              <a:buFont typeface="Raleway SemiBold"/>
              <a:buNone/>
              <a:defRPr sz="2200">
                <a:solidFill>
                  <a:srgbClr val="FFFFFF"/>
                </a:solidFill>
                <a:latin typeface="Raleway SemiBold"/>
                <a:ea typeface="Raleway SemiBold"/>
                <a:cs typeface="Raleway SemiBold"/>
                <a:sym typeface="Raleway SemiBold"/>
              </a:defRPr>
            </a:lvl5pPr>
            <a:lvl6pPr lvl="5" algn="ctr" rtl="0">
              <a:spcBef>
                <a:spcPts val="0"/>
              </a:spcBef>
              <a:spcAft>
                <a:spcPts val="0"/>
              </a:spcAft>
              <a:buClr>
                <a:srgbClr val="FFFFFF"/>
              </a:buClr>
              <a:buSzPts val="2200"/>
              <a:buFont typeface="Raleway SemiBold"/>
              <a:buNone/>
              <a:defRPr sz="2200">
                <a:solidFill>
                  <a:srgbClr val="FFFFFF"/>
                </a:solidFill>
                <a:latin typeface="Raleway SemiBold"/>
                <a:ea typeface="Raleway SemiBold"/>
                <a:cs typeface="Raleway SemiBold"/>
                <a:sym typeface="Raleway SemiBold"/>
              </a:defRPr>
            </a:lvl6pPr>
            <a:lvl7pPr lvl="6" algn="ctr" rtl="0">
              <a:spcBef>
                <a:spcPts val="0"/>
              </a:spcBef>
              <a:spcAft>
                <a:spcPts val="0"/>
              </a:spcAft>
              <a:buClr>
                <a:srgbClr val="FFFFFF"/>
              </a:buClr>
              <a:buSzPts val="2200"/>
              <a:buFont typeface="Raleway SemiBold"/>
              <a:buNone/>
              <a:defRPr sz="2200">
                <a:solidFill>
                  <a:srgbClr val="FFFFFF"/>
                </a:solidFill>
                <a:latin typeface="Raleway SemiBold"/>
                <a:ea typeface="Raleway SemiBold"/>
                <a:cs typeface="Raleway SemiBold"/>
                <a:sym typeface="Raleway SemiBold"/>
              </a:defRPr>
            </a:lvl7pPr>
            <a:lvl8pPr lvl="7" algn="ctr" rtl="0">
              <a:spcBef>
                <a:spcPts val="0"/>
              </a:spcBef>
              <a:spcAft>
                <a:spcPts val="0"/>
              </a:spcAft>
              <a:buClr>
                <a:srgbClr val="FFFFFF"/>
              </a:buClr>
              <a:buSzPts val="2200"/>
              <a:buFont typeface="Raleway SemiBold"/>
              <a:buNone/>
              <a:defRPr sz="2200">
                <a:solidFill>
                  <a:srgbClr val="FFFFFF"/>
                </a:solidFill>
                <a:latin typeface="Raleway SemiBold"/>
                <a:ea typeface="Raleway SemiBold"/>
                <a:cs typeface="Raleway SemiBold"/>
                <a:sym typeface="Raleway SemiBold"/>
              </a:defRPr>
            </a:lvl8pPr>
            <a:lvl9pPr lvl="8" algn="ctr" rtl="0">
              <a:spcBef>
                <a:spcPts val="0"/>
              </a:spcBef>
              <a:spcAft>
                <a:spcPts val="0"/>
              </a:spcAft>
              <a:buClr>
                <a:srgbClr val="FFFFFF"/>
              </a:buClr>
              <a:buSzPts val="2200"/>
              <a:buFont typeface="Raleway SemiBold"/>
              <a:buNone/>
              <a:defRPr sz="2200">
                <a:solidFill>
                  <a:srgbClr val="FFFFFF"/>
                </a:solidFill>
                <a:latin typeface="Raleway SemiBold"/>
                <a:ea typeface="Raleway SemiBold"/>
                <a:cs typeface="Raleway SemiBold"/>
                <a:sym typeface="Raleway SemiBold"/>
              </a:defRPr>
            </a:lvl9pPr>
          </a:lstStyle>
          <a:p>
            <a:endParaRPr/>
          </a:p>
        </p:txBody>
      </p:sp>
      <p:sp>
        <p:nvSpPr>
          <p:cNvPr id="140" name="Google Shape;140;p31"/>
          <p:cNvSpPr txBox="1">
            <a:spLocks noGrp="1"/>
          </p:cNvSpPr>
          <p:nvPr>
            <p:ph type="body" idx="1"/>
          </p:nvPr>
        </p:nvSpPr>
        <p:spPr>
          <a:xfrm>
            <a:off x="265800" y="1743525"/>
            <a:ext cx="4173600" cy="2762700"/>
          </a:xfrm>
          <a:prstGeom prst="rect">
            <a:avLst/>
          </a:prstGeom>
        </p:spPr>
        <p:txBody>
          <a:bodyPr spcFirstLastPara="1" wrap="square" lIns="91425" tIns="91425" rIns="91425" bIns="91425" anchor="t" anchorCtr="0">
            <a:noAutofit/>
          </a:bodyPr>
          <a:lstStyle>
            <a:lvl1pPr marL="457200" lvl="0" indent="-298450" rtl="0">
              <a:spcBef>
                <a:spcPts val="0"/>
              </a:spcBef>
              <a:spcAft>
                <a:spcPts val="0"/>
              </a:spcAft>
              <a:buClr>
                <a:srgbClr val="666666"/>
              </a:buClr>
              <a:buSzPts val="1100"/>
              <a:buChar char="●"/>
              <a:defRPr sz="1100">
                <a:solidFill>
                  <a:srgbClr val="666666"/>
                </a:solidFill>
              </a:defRPr>
            </a:lvl1pPr>
            <a:lvl2pPr marL="914400" lvl="1" indent="-298450" rtl="0">
              <a:spcBef>
                <a:spcPts val="0"/>
              </a:spcBef>
              <a:spcAft>
                <a:spcPts val="0"/>
              </a:spcAft>
              <a:buClr>
                <a:srgbClr val="666666"/>
              </a:buClr>
              <a:buSzPts val="1100"/>
              <a:buChar char="○"/>
              <a:defRPr sz="1100">
                <a:solidFill>
                  <a:srgbClr val="666666"/>
                </a:solidFill>
              </a:defRPr>
            </a:lvl2pPr>
            <a:lvl3pPr marL="1371600" lvl="2" indent="-298450" rtl="0">
              <a:spcBef>
                <a:spcPts val="0"/>
              </a:spcBef>
              <a:spcAft>
                <a:spcPts val="0"/>
              </a:spcAft>
              <a:buClr>
                <a:srgbClr val="666666"/>
              </a:buClr>
              <a:buSzPts val="1100"/>
              <a:buChar char="■"/>
              <a:defRPr sz="1100">
                <a:solidFill>
                  <a:srgbClr val="666666"/>
                </a:solidFill>
              </a:defRPr>
            </a:lvl3pPr>
            <a:lvl4pPr marL="1828800" lvl="3" indent="-298450" rtl="0">
              <a:spcBef>
                <a:spcPts val="0"/>
              </a:spcBef>
              <a:spcAft>
                <a:spcPts val="0"/>
              </a:spcAft>
              <a:buClr>
                <a:srgbClr val="666666"/>
              </a:buClr>
              <a:buSzPts val="1100"/>
              <a:buChar char="●"/>
              <a:defRPr sz="1100">
                <a:solidFill>
                  <a:srgbClr val="666666"/>
                </a:solidFill>
              </a:defRPr>
            </a:lvl4pPr>
            <a:lvl5pPr marL="2286000" lvl="4" indent="-298450" rtl="0">
              <a:spcBef>
                <a:spcPts val="0"/>
              </a:spcBef>
              <a:spcAft>
                <a:spcPts val="0"/>
              </a:spcAft>
              <a:buClr>
                <a:srgbClr val="666666"/>
              </a:buClr>
              <a:buSzPts val="1100"/>
              <a:buChar char="○"/>
              <a:defRPr sz="1100">
                <a:solidFill>
                  <a:srgbClr val="666666"/>
                </a:solidFill>
              </a:defRPr>
            </a:lvl5pPr>
            <a:lvl6pPr marL="2743200" lvl="5" indent="-298450" rtl="0">
              <a:spcBef>
                <a:spcPts val="0"/>
              </a:spcBef>
              <a:spcAft>
                <a:spcPts val="0"/>
              </a:spcAft>
              <a:buClr>
                <a:srgbClr val="666666"/>
              </a:buClr>
              <a:buSzPts val="1100"/>
              <a:buChar char="■"/>
              <a:defRPr sz="1100">
                <a:solidFill>
                  <a:srgbClr val="666666"/>
                </a:solidFill>
              </a:defRPr>
            </a:lvl6pPr>
            <a:lvl7pPr marL="3200400" lvl="6" indent="-298450" rtl="0">
              <a:spcBef>
                <a:spcPts val="0"/>
              </a:spcBef>
              <a:spcAft>
                <a:spcPts val="0"/>
              </a:spcAft>
              <a:buClr>
                <a:srgbClr val="666666"/>
              </a:buClr>
              <a:buSzPts val="1100"/>
              <a:buChar char="●"/>
              <a:defRPr sz="1100">
                <a:solidFill>
                  <a:srgbClr val="666666"/>
                </a:solidFill>
              </a:defRPr>
            </a:lvl7pPr>
            <a:lvl8pPr marL="3657600" lvl="7" indent="-298450" rtl="0">
              <a:spcBef>
                <a:spcPts val="0"/>
              </a:spcBef>
              <a:spcAft>
                <a:spcPts val="0"/>
              </a:spcAft>
              <a:buClr>
                <a:srgbClr val="666666"/>
              </a:buClr>
              <a:buSzPts val="1100"/>
              <a:buChar char="○"/>
              <a:defRPr sz="1100">
                <a:solidFill>
                  <a:srgbClr val="666666"/>
                </a:solidFill>
              </a:defRPr>
            </a:lvl8pPr>
            <a:lvl9pPr marL="4114800" lvl="8" indent="-298450" rtl="0">
              <a:spcBef>
                <a:spcPts val="0"/>
              </a:spcBef>
              <a:spcAft>
                <a:spcPts val="0"/>
              </a:spcAft>
              <a:buClr>
                <a:srgbClr val="666666"/>
              </a:buClr>
              <a:buSzPts val="1100"/>
              <a:buChar char="■"/>
              <a:defRPr sz="1100">
                <a:solidFill>
                  <a:srgbClr val="666666"/>
                </a:solidFill>
              </a:defRPr>
            </a:lvl9pPr>
          </a:lstStyle>
          <a:p>
            <a:endParaRPr/>
          </a:p>
        </p:txBody>
      </p:sp>
      <p:sp>
        <p:nvSpPr>
          <p:cNvPr id="141" name="Google Shape;141;p31"/>
          <p:cNvSpPr txBox="1">
            <a:spLocks noGrp="1"/>
          </p:cNvSpPr>
          <p:nvPr>
            <p:ph type="title" idx="2"/>
          </p:nvPr>
        </p:nvSpPr>
        <p:spPr>
          <a:xfrm>
            <a:off x="265800" y="1368825"/>
            <a:ext cx="4173600" cy="3747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34343"/>
              </a:buClr>
              <a:buSzPts val="1800"/>
              <a:buNone/>
              <a:defRPr sz="1800">
                <a:solidFill>
                  <a:srgbClr val="434343"/>
                </a:solidFill>
              </a:defRPr>
            </a:lvl1pPr>
            <a:lvl2pPr lvl="1" rtl="0">
              <a:spcBef>
                <a:spcPts val="0"/>
              </a:spcBef>
              <a:spcAft>
                <a:spcPts val="0"/>
              </a:spcAft>
              <a:buSzPts val="1400"/>
              <a:buFont typeface="Raleway"/>
              <a:buNone/>
              <a:defRPr sz="1400" b="1">
                <a:latin typeface="Raleway"/>
                <a:ea typeface="Raleway"/>
                <a:cs typeface="Raleway"/>
                <a:sym typeface="Raleway"/>
              </a:defRPr>
            </a:lvl2pPr>
            <a:lvl3pPr lvl="2" rtl="0">
              <a:spcBef>
                <a:spcPts val="0"/>
              </a:spcBef>
              <a:spcAft>
                <a:spcPts val="0"/>
              </a:spcAft>
              <a:buSzPts val="1400"/>
              <a:buFont typeface="Raleway"/>
              <a:buNone/>
              <a:defRPr sz="1400" b="1">
                <a:latin typeface="Raleway"/>
                <a:ea typeface="Raleway"/>
                <a:cs typeface="Raleway"/>
                <a:sym typeface="Raleway"/>
              </a:defRPr>
            </a:lvl3pPr>
            <a:lvl4pPr lvl="3" rtl="0">
              <a:spcBef>
                <a:spcPts val="0"/>
              </a:spcBef>
              <a:spcAft>
                <a:spcPts val="0"/>
              </a:spcAft>
              <a:buSzPts val="1400"/>
              <a:buFont typeface="Raleway"/>
              <a:buNone/>
              <a:defRPr sz="1400" b="1">
                <a:latin typeface="Raleway"/>
                <a:ea typeface="Raleway"/>
                <a:cs typeface="Raleway"/>
                <a:sym typeface="Raleway"/>
              </a:defRPr>
            </a:lvl4pPr>
            <a:lvl5pPr lvl="4" rtl="0">
              <a:spcBef>
                <a:spcPts val="0"/>
              </a:spcBef>
              <a:spcAft>
                <a:spcPts val="0"/>
              </a:spcAft>
              <a:buSzPts val="1400"/>
              <a:buFont typeface="Raleway"/>
              <a:buNone/>
              <a:defRPr sz="1400" b="1">
                <a:latin typeface="Raleway"/>
                <a:ea typeface="Raleway"/>
                <a:cs typeface="Raleway"/>
                <a:sym typeface="Raleway"/>
              </a:defRPr>
            </a:lvl5pPr>
            <a:lvl6pPr lvl="5" rtl="0">
              <a:spcBef>
                <a:spcPts val="0"/>
              </a:spcBef>
              <a:spcAft>
                <a:spcPts val="0"/>
              </a:spcAft>
              <a:buSzPts val="1400"/>
              <a:buFont typeface="Raleway"/>
              <a:buNone/>
              <a:defRPr sz="1400" b="1">
                <a:latin typeface="Raleway"/>
                <a:ea typeface="Raleway"/>
                <a:cs typeface="Raleway"/>
                <a:sym typeface="Raleway"/>
              </a:defRPr>
            </a:lvl6pPr>
            <a:lvl7pPr lvl="6" rtl="0">
              <a:spcBef>
                <a:spcPts val="0"/>
              </a:spcBef>
              <a:spcAft>
                <a:spcPts val="0"/>
              </a:spcAft>
              <a:buSzPts val="1400"/>
              <a:buFont typeface="Raleway"/>
              <a:buNone/>
              <a:defRPr sz="1400" b="1">
                <a:latin typeface="Raleway"/>
                <a:ea typeface="Raleway"/>
                <a:cs typeface="Raleway"/>
                <a:sym typeface="Raleway"/>
              </a:defRPr>
            </a:lvl7pPr>
            <a:lvl8pPr lvl="7" rtl="0">
              <a:spcBef>
                <a:spcPts val="0"/>
              </a:spcBef>
              <a:spcAft>
                <a:spcPts val="0"/>
              </a:spcAft>
              <a:buSzPts val="1400"/>
              <a:buFont typeface="Raleway"/>
              <a:buNone/>
              <a:defRPr sz="1400" b="1">
                <a:latin typeface="Raleway"/>
                <a:ea typeface="Raleway"/>
                <a:cs typeface="Raleway"/>
                <a:sym typeface="Raleway"/>
              </a:defRPr>
            </a:lvl8pPr>
            <a:lvl9pPr lvl="8" rtl="0">
              <a:spcBef>
                <a:spcPts val="0"/>
              </a:spcBef>
              <a:spcAft>
                <a:spcPts val="0"/>
              </a:spcAft>
              <a:buSzPts val="1400"/>
              <a:buFont typeface="Raleway"/>
              <a:buNone/>
              <a:defRPr sz="1400" b="1">
                <a:latin typeface="Raleway"/>
                <a:ea typeface="Raleway"/>
                <a:cs typeface="Raleway"/>
                <a:sym typeface="Raleway"/>
              </a:defRPr>
            </a:lvl9pPr>
          </a:lstStyle>
          <a:p>
            <a:endParaRPr/>
          </a:p>
        </p:txBody>
      </p:sp>
      <p:pic>
        <p:nvPicPr>
          <p:cNvPr id="2" name="Picture 1" descr="A black background with red letters&#10;&#10;AI-generated content may be incorrect.">
            <a:extLst>
              <a:ext uri="{FF2B5EF4-FFF2-40B4-BE49-F238E27FC236}">
                <a16:creationId xmlns:a16="http://schemas.microsoft.com/office/drawing/2014/main" id="{0C3F34DC-5681-9708-7B60-8C4FD9F247B8}"/>
              </a:ext>
            </a:extLst>
          </p:cNvPr>
          <p:cNvPicPr>
            <a:picLocks noChangeAspect="1"/>
          </p:cNvPicPr>
          <p:nvPr userDrawn="1"/>
        </p:nvPicPr>
        <p:blipFill>
          <a:blip r:embed="rId2"/>
          <a:srcRect l="9867" t="20714" r="10636" b="36739"/>
          <a:stretch>
            <a:fillRect/>
          </a:stretch>
        </p:blipFill>
        <p:spPr>
          <a:xfrm>
            <a:off x="3953691" y="4542609"/>
            <a:ext cx="1236618" cy="66185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3rd Logo Light">
  <p:cSld name="CUSTOM_3">
    <p:spTree>
      <p:nvGrpSpPr>
        <p:cNvPr id="1" name="Shape 17"/>
        <p:cNvGrpSpPr/>
        <p:nvPr/>
      </p:nvGrpSpPr>
      <p:grpSpPr>
        <a:xfrm>
          <a:off x="0" y="0"/>
          <a:ext cx="0" cy="0"/>
          <a:chOff x="0" y="0"/>
          <a:chExt cx="0" cy="0"/>
        </a:xfrm>
      </p:grpSpPr>
      <p:sp>
        <p:nvSpPr>
          <p:cNvPr id="18" name="Google Shape;18;p5"/>
          <p:cNvSpPr/>
          <p:nvPr/>
        </p:nvSpPr>
        <p:spPr>
          <a:xfrm>
            <a:off x="3048000" y="0"/>
            <a:ext cx="6061800" cy="5143500"/>
          </a:xfrm>
          <a:prstGeom prst="rect">
            <a:avLst/>
          </a:prstGeom>
          <a:gradFill>
            <a:gsLst>
              <a:gs pos="0">
                <a:srgbClr val="424242"/>
              </a:gs>
              <a:gs pos="100000">
                <a:srgbClr val="010101"/>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9" name="Google Shape;19;p5"/>
          <p:cNvPicPr preferRelativeResize="0"/>
          <p:nvPr/>
        </p:nvPicPr>
        <p:blipFill>
          <a:blip r:embed="rId2">
            <a:alphaModFix/>
          </a:blip>
          <a:stretch>
            <a:fillRect/>
          </a:stretch>
        </p:blipFill>
        <p:spPr>
          <a:xfrm>
            <a:off x="497926" y="1773750"/>
            <a:ext cx="2052151" cy="1135399"/>
          </a:xfrm>
          <a:prstGeom prst="rect">
            <a:avLst/>
          </a:prstGeom>
          <a:noFill/>
          <a:ln>
            <a:noFill/>
          </a:ln>
        </p:spPr>
      </p:pic>
      <p:sp>
        <p:nvSpPr>
          <p:cNvPr id="20" name="Google Shape;20;p5"/>
          <p:cNvSpPr txBox="1">
            <a:spLocks noGrp="1"/>
          </p:cNvSpPr>
          <p:nvPr>
            <p:ph type="title"/>
          </p:nvPr>
        </p:nvSpPr>
        <p:spPr>
          <a:xfrm>
            <a:off x="3477650" y="1759075"/>
            <a:ext cx="5247600" cy="681000"/>
          </a:xfrm>
          <a:prstGeom prst="rect">
            <a:avLst/>
          </a:prstGeom>
          <a:noFill/>
        </p:spPr>
        <p:txBody>
          <a:bodyPr spcFirstLastPara="1" wrap="square" lIns="91425" tIns="91425" rIns="91425" bIns="91425" anchor="ctr" anchorCtr="0">
            <a:normAutofit/>
          </a:bodyPr>
          <a:lstStyle>
            <a:lvl1pPr lvl="0" rtl="0">
              <a:spcBef>
                <a:spcPts val="0"/>
              </a:spcBef>
              <a:spcAft>
                <a:spcPts val="0"/>
              </a:spcAft>
              <a:buClr>
                <a:schemeClr val="lt1"/>
              </a:buClr>
              <a:buSzPts val="2900"/>
              <a:buNone/>
              <a:defRPr>
                <a:solidFill>
                  <a:schemeClr val="lt1"/>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21" name="Google Shape;21;p5"/>
          <p:cNvSpPr txBox="1">
            <a:spLocks noGrp="1"/>
          </p:cNvSpPr>
          <p:nvPr>
            <p:ph type="subTitle" idx="1"/>
          </p:nvPr>
        </p:nvSpPr>
        <p:spPr>
          <a:xfrm>
            <a:off x="3477650" y="2431925"/>
            <a:ext cx="5247600" cy="477300"/>
          </a:xfrm>
          <a:prstGeom prst="rect">
            <a:avLst/>
          </a:prstGeom>
          <a:noFill/>
        </p:spPr>
        <p:txBody>
          <a:bodyPr spcFirstLastPara="1" wrap="square" lIns="91425" tIns="91425" rIns="91425" bIns="91425" anchor="ctr" anchorCtr="0">
            <a:normAutofit/>
          </a:bodyPr>
          <a:lstStyle>
            <a:lvl1pPr lvl="0" rtl="0">
              <a:spcBef>
                <a:spcPts val="0"/>
              </a:spcBef>
              <a:spcAft>
                <a:spcPts val="0"/>
              </a:spcAft>
              <a:buClr>
                <a:schemeClr val="accent2"/>
              </a:buClr>
              <a:buSzPts val="1800"/>
              <a:buNone/>
              <a:defRPr sz="1800" b="1">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ark Cap – Image Left">
  <p:cSld name="CUSTOM_5_1_1">
    <p:spTree>
      <p:nvGrpSpPr>
        <p:cNvPr id="1" name="Shape 143"/>
        <p:cNvGrpSpPr/>
        <p:nvPr/>
      </p:nvGrpSpPr>
      <p:grpSpPr>
        <a:xfrm>
          <a:off x="0" y="0"/>
          <a:ext cx="0" cy="0"/>
          <a:chOff x="0" y="0"/>
          <a:chExt cx="0" cy="0"/>
        </a:xfrm>
      </p:grpSpPr>
      <p:sp>
        <p:nvSpPr>
          <p:cNvPr id="144" name="Google Shape;144;p32"/>
          <p:cNvSpPr/>
          <p:nvPr/>
        </p:nvSpPr>
        <p:spPr>
          <a:xfrm>
            <a:off x="0" y="-75"/>
            <a:ext cx="9144000" cy="11034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2"/>
          <p:cNvSpPr txBox="1">
            <a:spLocks noGrp="1"/>
          </p:cNvSpPr>
          <p:nvPr>
            <p:ph type="title"/>
          </p:nvPr>
        </p:nvSpPr>
        <p:spPr>
          <a:xfrm>
            <a:off x="265514" y="265125"/>
            <a:ext cx="8613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3000"/>
              <a:buFont typeface="Roboto Medium"/>
              <a:buNone/>
              <a:defRPr sz="3000" b="0">
                <a:solidFill>
                  <a:srgbClr val="FFFFFF"/>
                </a:solidFill>
                <a:latin typeface="Roboto Medium"/>
                <a:ea typeface="Roboto Medium"/>
                <a:cs typeface="Roboto Medium"/>
                <a:sym typeface="Roboto Medium"/>
              </a:defRPr>
            </a:lvl1pPr>
            <a:lvl2pPr lvl="1" algn="ctr" rtl="0">
              <a:spcBef>
                <a:spcPts val="0"/>
              </a:spcBef>
              <a:spcAft>
                <a:spcPts val="0"/>
              </a:spcAft>
              <a:buClr>
                <a:srgbClr val="FFFFFF"/>
              </a:buClr>
              <a:buSzPts val="2200"/>
              <a:buFont typeface="Raleway SemiBold"/>
              <a:buNone/>
              <a:defRPr sz="2200">
                <a:solidFill>
                  <a:srgbClr val="FFFFFF"/>
                </a:solidFill>
                <a:latin typeface="Raleway SemiBold"/>
                <a:ea typeface="Raleway SemiBold"/>
                <a:cs typeface="Raleway SemiBold"/>
                <a:sym typeface="Raleway SemiBold"/>
              </a:defRPr>
            </a:lvl2pPr>
            <a:lvl3pPr lvl="2" algn="ctr" rtl="0">
              <a:spcBef>
                <a:spcPts val="0"/>
              </a:spcBef>
              <a:spcAft>
                <a:spcPts val="0"/>
              </a:spcAft>
              <a:buClr>
                <a:srgbClr val="FFFFFF"/>
              </a:buClr>
              <a:buSzPts val="2200"/>
              <a:buFont typeface="Raleway SemiBold"/>
              <a:buNone/>
              <a:defRPr sz="2200">
                <a:solidFill>
                  <a:srgbClr val="FFFFFF"/>
                </a:solidFill>
                <a:latin typeface="Raleway SemiBold"/>
                <a:ea typeface="Raleway SemiBold"/>
                <a:cs typeface="Raleway SemiBold"/>
                <a:sym typeface="Raleway SemiBold"/>
              </a:defRPr>
            </a:lvl3pPr>
            <a:lvl4pPr lvl="3" algn="ctr" rtl="0">
              <a:spcBef>
                <a:spcPts val="0"/>
              </a:spcBef>
              <a:spcAft>
                <a:spcPts val="0"/>
              </a:spcAft>
              <a:buClr>
                <a:srgbClr val="FFFFFF"/>
              </a:buClr>
              <a:buSzPts val="2200"/>
              <a:buFont typeface="Raleway SemiBold"/>
              <a:buNone/>
              <a:defRPr sz="2200">
                <a:solidFill>
                  <a:srgbClr val="FFFFFF"/>
                </a:solidFill>
                <a:latin typeface="Raleway SemiBold"/>
                <a:ea typeface="Raleway SemiBold"/>
                <a:cs typeface="Raleway SemiBold"/>
                <a:sym typeface="Raleway SemiBold"/>
              </a:defRPr>
            </a:lvl4pPr>
            <a:lvl5pPr lvl="4" algn="ctr" rtl="0">
              <a:spcBef>
                <a:spcPts val="0"/>
              </a:spcBef>
              <a:spcAft>
                <a:spcPts val="0"/>
              </a:spcAft>
              <a:buClr>
                <a:srgbClr val="FFFFFF"/>
              </a:buClr>
              <a:buSzPts val="2200"/>
              <a:buFont typeface="Raleway SemiBold"/>
              <a:buNone/>
              <a:defRPr sz="2200">
                <a:solidFill>
                  <a:srgbClr val="FFFFFF"/>
                </a:solidFill>
                <a:latin typeface="Raleway SemiBold"/>
                <a:ea typeface="Raleway SemiBold"/>
                <a:cs typeface="Raleway SemiBold"/>
                <a:sym typeface="Raleway SemiBold"/>
              </a:defRPr>
            </a:lvl5pPr>
            <a:lvl6pPr lvl="5" algn="ctr" rtl="0">
              <a:spcBef>
                <a:spcPts val="0"/>
              </a:spcBef>
              <a:spcAft>
                <a:spcPts val="0"/>
              </a:spcAft>
              <a:buClr>
                <a:srgbClr val="FFFFFF"/>
              </a:buClr>
              <a:buSzPts val="2200"/>
              <a:buFont typeface="Raleway SemiBold"/>
              <a:buNone/>
              <a:defRPr sz="2200">
                <a:solidFill>
                  <a:srgbClr val="FFFFFF"/>
                </a:solidFill>
                <a:latin typeface="Raleway SemiBold"/>
                <a:ea typeface="Raleway SemiBold"/>
                <a:cs typeface="Raleway SemiBold"/>
                <a:sym typeface="Raleway SemiBold"/>
              </a:defRPr>
            </a:lvl6pPr>
            <a:lvl7pPr lvl="6" algn="ctr" rtl="0">
              <a:spcBef>
                <a:spcPts val="0"/>
              </a:spcBef>
              <a:spcAft>
                <a:spcPts val="0"/>
              </a:spcAft>
              <a:buClr>
                <a:srgbClr val="FFFFFF"/>
              </a:buClr>
              <a:buSzPts val="2200"/>
              <a:buFont typeface="Raleway SemiBold"/>
              <a:buNone/>
              <a:defRPr sz="2200">
                <a:solidFill>
                  <a:srgbClr val="FFFFFF"/>
                </a:solidFill>
                <a:latin typeface="Raleway SemiBold"/>
                <a:ea typeface="Raleway SemiBold"/>
                <a:cs typeface="Raleway SemiBold"/>
                <a:sym typeface="Raleway SemiBold"/>
              </a:defRPr>
            </a:lvl7pPr>
            <a:lvl8pPr lvl="7" algn="ctr" rtl="0">
              <a:spcBef>
                <a:spcPts val="0"/>
              </a:spcBef>
              <a:spcAft>
                <a:spcPts val="0"/>
              </a:spcAft>
              <a:buClr>
                <a:srgbClr val="FFFFFF"/>
              </a:buClr>
              <a:buSzPts val="2200"/>
              <a:buFont typeface="Raleway SemiBold"/>
              <a:buNone/>
              <a:defRPr sz="2200">
                <a:solidFill>
                  <a:srgbClr val="FFFFFF"/>
                </a:solidFill>
                <a:latin typeface="Raleway SemiBold"/>
                <a:ea typeface="Raleway SemiBold"/>
                <a:cs typeface="Raleway SemiBold"/>
                <a:sym typeface="Raleway SemiBold"/>
              </a:defRPr>
            </a:lvl8pPr>
            <a:lvl9pPr lvl="8" algn="ctr" rtl="0">
              <a:spcBef>
                <a:spcPts val="0"/>
              </a:spcBef>
              <a:spcAft>
                <a:spcPts val="0"/>
              </a:spcAft>
              <a:buClr>
                <a:srgbClr val="FFFFFF"/>
              </a:buClr>
              <a:buSzPts val="2200"/>
              <a:buFont typeface="Raleway SemiBold"/>
              <a:buNone/>
              <a:defRPr sz="2200">
                <a:solidFill>
                  <a:srgbClr val="FFFFFF"/>
                </a:solidFill>
                <a:latin typeface="Raleway SemiBold"/>
                <a:ea typeface="Raleway SemiBold"/>
                <a:cs typeface="Raleway SemiBold"/>
                <a:sym typeface="Raleway SemiBold"/>
              </a:defRPr>
            </a:lvl9pPr>
          </a:lstStyle>
          <a:p>
            <a:endParaRPr/>
          </a:p>
        </p:txBody>
      </p:sp>
      <p:sp>
        <p:nvSpPr>
          <p:cNvPr id="146" name="Google Shape;146;p32"/>
          <p:cNvSpPr txBox="1">
            <a:spLocks noGrp="1"/>
          </p:cNvSpPr>
          <p:nvPr>
            <p:ph type="body" idx="1"/>
          </p:nvPr>
        </p:nvSpPr>
        <p:spPr>
          <a:xfrm>
            <a:off x="4704475" y="1743525"/>
            <a:ext cx="4173600" cy="2762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666666"/>
              </a:buClr>
              <a:buSzPts val="1400"/>
              <a:buChar char="●"/>
              <a:defRPr sz="1400">
                <a:solidFill>
                  <a:srgbClr val="666666"/>
                </a:solidFill>
              </a:defRPr>
            </a:lvl1pPr>
            <a:lvl2pPr marL="914400" lvl="1" indent="-317500" rtl="0">
              <a:spcBef>
                <a:spcPts val="0"/>
              </a:spcBef>
              <a:spcAft>
                <a:spcPts val="0"/>
              </a:spcAft>
              <a:buClr>
                <a:srgbClr val="666666"/>
              </a:buClr>
              <a:buSzPts val="1400"/>
              <a:buChar char="○"/>
              <a:defRPr sz="1400">
                <a:solidFill>
                  <a:srgbClr val="666666"/>
                </a:solidFill>
              </a:defRPr>
            </a:lvl2pPr>
            <a:lvl3pPr marL="1371600" lvl="2" indent="-317500" rtl="0">
              <a:spcBef>
                <a:spcPts val="0"/>
              </a:spcBef>
              <a:spcAft>
                <a:spcPts val="0"/>
              </a:spcAft>
              <a:buClr>
                <a:srgbClr val="666666"/>
              </a:buClr>
              <a:buSzPts val="1400"/>
              <a:buChar char="■"/>
              <a:defRPr sz="1400">
                <a:solidFill>
                  <a:srgbClr val="666666"/>
                </a:solidFill>
              </a:defRPr>
            </a:lvl3pPr>
            <a:lvl4pPr marL="1828800" lvl="3" indent="-317500" rtl="0">
              <a:spcBef>
                <a:spcPts val="0"/>
              </a:spcBef>
              <a:spcAft>
                <a:spcPts val="0"/>
              </a:spcAft>
              <a:buClr>
                <a:srgbClr val="666666"/>
              </a:buClr>
              <a:buSzPts val="1400"/>
              <a:buChar char="●"/>
              <a:defRPr sz="1400">
                <a:solidFill>
                  <a:srgbClr val="666666"/>
                </a:solidFill>
              </a:defRPr>
            </a:lvl4pPr>
            <a:lvl5pPr marL="2286000" lvl="4" indent="-317500" rtl="0">
              <a:spcBef>
                <a:spcPts val="0"/>
              </a:spcBef>
              <a:spcAft>
                <a:spcPts val="0"/>
              </a:spcAft>
              <a:buClr>
                <a:srgbClr val="666666"/>
              </a:buClr>
              <a:buSzPts val="1400"/>
              <a:buChar char="○"/>
              <a:defRPr sz="1400">
                <a:solidFill>
                  <a:srgbClr val="666666"/>
                </a:solidFill>
              </a:defRPr>
            </a:lvl5pPr>
            <a:lvl6pPr marL="2743200" lvl="5" indent="-317500" rtl="0">
              <a:spcBef>
                <a:spcPts val="0"/>
              </a:spcBef>
              <a:spcAft>
                <a:spcPts val="0"/>
              </a:spcAft>
              <a:buClr>
                <a:srgbClr val="666666"/>
              </a:buClr>
              <a:buSzPts val="1400"/>
              <a:buChar char="■"/>
              <a:defRPr sz="1400">
                <a:solidFill>
                  <a:srgbClr val="666666"/>
                </a:solidFill>
              </a:defRPr>
            </a:lvl6pPr>
            <a:lvl7pPr marL="3200400" lvl="6" indent="-317500" rtl="0">
              <a:spcBef>
                <a:spcPts val="0"/>
              </a:spcBef>
              <a:spcAft>
                <a:spcPts val="0"/>
              </a:spcAft>
              <a:buClr>
                <a:srgbClr val="666666"/>
              </a:buClr>
              <a:buSzPts val="1400"/>
              <a:buChar char="●"/>
              <a:defRPr sz="1400">
                <a:solidFill>
                  <a:srgbClr val="666666"/>
                </a:solidFill>
              </a:defRPr>
            </a:lvl7pPr>
            <a:lvl8pPr marL="3657600" lvl="7" indent="-317500" rtl="0">
              <a:spcBef>
                <a:spcPts val="0"/>
              </a:spcBef>
              <a:spcAft>
                <a:spcPts val="0"/>
              </a:spcAft>
              <a:buClr>
                <a:srgbClr val="666666"/>
              </a:buClr>
              <a:buSzPts val="1400"/>
              <a:buChar char="○"/>
              <a:defRPr sz="1400">
                <a:solidFill>
                  <a:srgbClr val="666666"/>
                </a:solidFill>
              </a:defRPr>
            </a:lvl8pPr>
            <a:lvl9pPr marL="4114800" lvl="8" indent="-317500" rtl="0">
              <a:spcBef>
                <a:spcPts val="0"/>
              </a:spcBef>
              <a:spcAft>
                <a:spcPts val="0"/>
              </a:spcAft>
              <a:buClr>
                <a:srgbClr val="666666"/>
              </a:buClr>
              <a:buSzPts val="1400"/>
              <a:buChar char="■"/>
              <a:defRPr sz="1400">
                <a:solidFill>
                  <a:srgbClr val="666666"/>
                </a:solidFill>
              </a:defRPr>
            </a:lvl9pPr>
          </a:lstStyle>
          <a:p>
            <a:endParaRPr/>
          </a:p>
        </p:txBody>
      </p:sp>
      <p:sp>
        <p:nvSpPr>
          <p:cNvPr id="147" name="Google Shape;147;p32"/>
          <p:cNvSpPr txBox="1">
            <a:spLocks noGrp="1"/>
          </p:cNvSpPr>
          <p:nvPr>
            <p:ph type="title" idx="2"/>
          </p:nvPr>
        </p:nvSpPr>
        <p:spPr>
          <a:xfrm>
            <a:off x="4704475" y="1368825"/>
            <a:ext cx="4173600" cy="3747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34343"/>
              </a:buClr>
              <a:buSzPts val="1800"/>
              <a:buFont typeface="Roboto"/>
              <a:buNone/>
              <a:defRPr sz="1800">
                <a:solidFill>
                  <a:srgbClr val="434343"/>
                </a:solidFill>
                <a:latin typeface="Roboto"/>
                <a:ea typeface="Roboto"/>
                <a:cs typeface="Roboto"/>
                <a:sym typeface="Roboto"/>
              </a:defRPr>
            </a:lvl1pPr>
            <a:lvl2pPr lvl="1" rtl="0">
              <a:spcBef>
                <a:spcPts val="0"/>
              </a:spcBef>
              <a:spcAft>
                <a:spcPts val="0"/>
              </a:spcAft>
              <a:buSzPts val="1400"/>
              <a:buFont typeface="Raleway"/>
              <a:buNone/>
              <a:defRPr sz="1400" b="1">
                <a:latin typeface="Raleway"/>
                <a:ea typeface="Raleway"/>
                <a:cs typeface="Raleway"/>
                <a:sym typeface="Raleway"/>
              </a:defRPr>
            </a:lvl2pPr>
            <a:lvl3pPr lvl="2" rtl="0">
              <a:spcBef>
                <a:spcPts val="0"/>
              </a:spcBef>
              <a:spcAft>
                <a:spcPts val="0"/>
              </a:spcAft>
              <a:buSzPts val="1400"/>
              <a:buFont typeface="Raleway"/>
              <a:buNone/>
              <a:defRPr sz="1400" b="1">
                <a:latin typeface="Raleway"/>
                <a:ea typeface="Raleway"/>
                <a:cs typeface="Raleway"/>
                <a:sym typeface="Raleway"/>
              </a:defRPr>
            </a:lvl3pPr>
            <a:lvl4pPr lvl="3" rtl="0">
              <a:spcBef>
                <a:spcPts val="0"/>
              </a:spcBef>
              <a:spcAft>
                <a:spcPts val="0"/>
              </a:spcAft>
              <a:buSzPts val="1400"/>
              <a:buFont typeface="Raleway"/>
              <a:buNone/>
              <a:defRPr sz="1400" b="1">
                <a:latin typeface="Raleway"/>
                <a:ea typeface="Raleway"/>
                <a:cs typeface="Raleway"/>
                <a:sym typeface="Raleway"/>
              </a:defRPr>
            </a:lvl4pPr>
            <a:lvl5pPr lvl="4" rtl="0">
              <a:spcBef>
                <a:spcPts val="0"/>
              </a:spcBef>
              <a:spcAft>
                <a:spcPts val="0"/>
              </a:spcAft>
              <a:buSzPts val="1400"/>
              <a:buFont typeface="Raleway"/>
              <a:buNone/>
              <a:defRPr sz="1400" b="1">
                <a:latin typeface="Raleway"/>
                <a:ea typeface="Raleway"/>
                <a:cs typeface="Raleway"/>
                <a:sym typeface="Raleway"/>
              </a:defRPr>
            </a:lvl5pPr>
            <a:lvl6pPr lvl="5" rtl="0">
              <a:spcBef>
                <a:spcPts val="0"/>
              </a:spcBef>
              <a:spcAft>
                <a:spcPts val="0"/>
              </a:spcAft>
              <a:buSzPts val="1400"/>
              <a:buFont typeface="Raleway"/>
              <a:buNone/>
              <a:defRPr sz="1400" b="1">
                <a:latin typeface="Raleway"/>
                <a:ea typeface="Raleway"/>
                <a:cs typeface="Raleway"/>
                <a:sym typeface="Raleway"/>
              </a:defRPr>
            </a:lvl6pPr>
            <a:lvl7pPr lvl="6" rtl="0">
              <a:spcBef>
                <a:spcPts val="0"/>
              </a:spcBef>
              <a:spcAft>
                <a:spcPts val="0"/>
              </a:spcAft>
              <a:buSzPts val="1400"/>
              <a:buFont typeface="Raleway"/>
              <a:buNone/>
              <a:defRPr sz="1400" b="1">
                <a:latin typeface="Raleway"/>
                <a:ea typeface="Raleway"/>
                <a:cs typeface="Raleway"/>
                <a:sym typeface="Raleway"/>
              </a:defRPr>
            </a:lvl7pPr>
            <a:lvl8pPr lvl="7" rtl="0">
              <a:spcBef>
                <a:spcPts val="0"/>
              </a:spcBef>
              <a:spcAft>
                <a:spcPts val="0"/>
              </a:spcAft>
              <a:buSzPts val="1400"/>
              <a:buFont typeface="Raleway"/>
              <a:buNone/>
              <a:defRPr sz="1400" b="1">
                <a:latin typeface="Raleway"/>
                <a:ea typeface="Raleway"/>
                <a:cs typeface="Raleway"/>
                <a:sym typeface="Raleway"/>
              </a:defRPr>
            </a:lvl8pPr>
            <a:lvl9pPr lvl="8" rtl="0">
              <a:spcBef>
                <a:spcPts val="0"/>
              </a:spcBef>
              <a:spcAft>
                <a:spcPts val="0"/>
              </a:spcAft>
              <a:buSzPts val="1400"/>
              <a:buFont typeface="Raleway"/>
              <a:buNone/>
              <a:defRPr sz="1400" b="1">
                <a:latin typeface="Raleway"/>
                <a:ea typeface="Raleway"/>
                <a:cs typeface="Raleway"/>
                <a:sym typeface="Raleway"/>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ight Section Title">
  <p:cSld name="CUSTOM_4">
    <p:spTree>
      <p:nvGrpSpPr>
        <p:cNvPr id="1" name="Shape 22"/>
        <p:cNvGrpSpPr/>
        <p:nvPr/>
      </p:nvGrpSpPr>
      <p:grpSpPr>
        <a:xfrm>
          <a:off x="0" y="0"/>
          <a:ext cx="0" cy="0"/>
          <a:chOff x="0" y="0"/>
          <a:chExt cx="0" cy="0"/>
        </a:xfrm>
      </p:grpSpPr>
      <p:sp>
        <p:nvSpPr>
          <p:cNvPr id="24" name="Google Shape;24;p6"/>
          <p:cNvSpPr txBox="1">
            <a:spLocks noGrp="1"/>
          </p:cNvSpPr>
          <p:nvPr>
            <p:ph type="title"/>
          </p:nvPr>
        </p:nvSpPr>
        <p:spPr>
          <a:xfrm>
            <a:off x="0" y="2001800"/>
            <a:ext cx="9144000" cy="6813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200"/>
              <a:buNone/>
              <a:defRPr sz="32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pic>
        <p:nvPicPr>
          <p:cNvPr id="2" name="Picture 1" descr="A black background with red letters&#10;&#10;AI-generated content may be incorrect.">
            <a:extLst>
              <a:ext uri="{FF2B5EF4-FFF2-40B4-BE49-F238E27FC236}">
                <a16:creationId xmlns:a16="http://schemas.microsoft.com/office/drawing/2014/main" id="{C1F7D2FF-3F94-2C47-CCDA-8EB36E5660DB}"/>
              </a:ext>
            </a:extLst>
          </p:cNvPr>
          <p:cNvPicPr>
            <a:picLocks noChangeAspect="1"/>
          </p:cNvPicPr>
          <p:nvPr userDrawn="1"/>
        </p:nvPicPr>
        <p:blipFill>
          <a:blip r:embed="rId2"/>
          <a:srcRect l="9867" t="20714" r="10636" b="36739"/>
          <a:stretch>
            <a:fillRect/>
          </a:stretch>
        </p:blipFill>
        <p:spPr>
          <a:xfrm>
            <a:off x="3953691" y="4542609"/>
            <a:ext cx="1236618" cy="66185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ight Section Title &amp; Subtitle">
  <p:cSld name="CUSTOM_5">
    <p:spTree>
      <p:nvGrpSpPr>
        <p:cNvPr id="1" name="Shape 25"/>
        <p:cNvGrpSpPr/>
        <p:nvPr/>
      </p:nvGrpSpPr>
      <p:grpSpPr>
        <a:xfrm>
          <a:off x="0" y="0"/>
          <a:ext cx="0" cy="0"/>
          <a:chOff x="0" y="0"/>
          <a:chExt cx="0" cy="0"/>
        </a:xfrm>
      </p:grpSpPr>
      <p:sp>
        <p:nvSpPr>
          <p:cNvPr id="27" name="Google Shape;27;p7"/>
          <p:cNvSpPr txBox="1">
            <a:spLocks noGrp="1"/>
          </p:cNvSpPr>
          <p:nvPr>
            <p:ph type="title"/>
          </p:nvPr>
        </p:nvSpPr>
        <p:spPr>
          <a:xfrm>
            <a:off x="6950" y="1772425"/>
            <a:ext cx="9144000" cy="6783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Clr>
                <a:schemeClr val="dk1"/>
              </a:buClr>
              <a:buSzPts val="3200"/>
              <a:buNone/>
              <a:defRPr sz="3200">
                <a:solidFill>
                  <a:schemeClr val="dk1"/>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28" name="Google Shape;28;p7"/>
          <p:cNvSpPr txBox="1">
            <a:spLocks noGrp="1"/>
          </p:cNvSpPr>
          <p:nvPr>
            <p:ph type="subTitle" idx="1"/>
          </p:nvPr>
        </p:nvSpPr>
        <p:spPr>
          <a:xfrm>
            <a:off x="6950" y="2439675"/>
            <a:ext cx="9144000" cy="4935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Clr>
                <a:schemeClr val="dk2"/>
              </a:buClr>
              <a:buSzPts val="1800"/>
              <a:buNone/>
              <a:defRPr sz="1800" b="1">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 name="Picture 2" descr="A black background with red letters&#10;&#10;AI-generated content may be incorrect.">
            <a:extLst>
              <a:ext uri="{FF2B5EF4-FFF2-40B4-BE49-F238E27FC236}">
                <a16:creationId xmlns:a16="http://schemas.microsoft.com/office/drawing/2014/main" id="{787D1498-D4D4-55BF-BF28-94617CCBE28F}"/>
              </a:ext>
            </a:extLst>
          </p:cNvPr>
          <p:cNvPicPr>
            <a:picLocks noChangeAspect="1"/>
          </p:cNvPicPr>
          <p:nvPr userDrawn="1"/>
        </p:nvPicPr>
        <p:blipFill>
          <a:blip r:embed="rId2"/>
          <a:srcRect l="9867" t="20714" r="10636" b="36739"/>
          <a:stretch>
            <a:fillRect/>
          </a:stretch>
        </p:blipFill>
        <p:spPr>
          <a:xfrm>
            <a:off x="3953691" y="4542609"/>
            <a:ext cx="1236618" cy="66185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2 Image &amp; Light">
  <p:cSld name="CUSTOM_6">
    <p:spTree>
      <p:nvGrpSpPr>
        <p:cNvPr id="1" name="Shape 29"/>
        <p:cNvGrpSpPr/>
        <p:nvPr/>
      </p:nvGrpSpPr>
      <p:grpSpPr>
        <a:xfrm>
          <a:off x="0" y="0"/>
          <a:ext cx="0" cy="0"/>
          <a:chOff x="0" y="0"/>
          <a:chExt cx="0" cy="0"/>
        </a:xfrm>
      </p:grpSpPr>
      <p:sp>
        <p:nvSpPr>
          <p:cNvPr id="31" name="Google Shape;31;p8"/>
          <p:cNvSpPr txBox="1">
            <a:spLocks noGrp="1"/>
          </p:cNvSpPr>
          <p:nvPr>
            <p:ph type="title"/>
          </p:nvPr>
        </p:nvSpPr>
        <p:spPr>
          <a:xfrm>
            <a:off x="5004475" y="1348425"/>
            <a:ext cx="3718200" cy="5421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sz="24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2" name="Google Shape;32;p8"/>
          <p:cNvSpPr txBox="1">
            <a:spLocks noGrp="1"/>
          </p:cNvSpPr>
          <p:nvPr>
            <p:ph type="subTitle" idx="1"/>
          </p:nvPr>
        </p:nvSpPr>
        <p:spPr>
          <a:xfrm>
            <a:off x="5011425" y="2057400"/>
            <a:ext cx="3718200" cy="12999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 name="Google Shape;33;p8"/>
          <p:cNvSpPr>
            <a:spLocks noGrp="1"/>
          </p:cNvSpPr>
          <p:nvPr>
            <p:ph type="pic" idx="2"/>
          </p:nvPr>
        </p:nvSpPr>
        <p:spPr>
          <a:xfrm>
            <a:off x="0" y="430950"/>
            <a:ext cx="4580400" cy="4281600"/>
          </a:xfrm>
          <a:prstGeom prst="rect">
            <a:avLst/>
          </a:prstGeom>
          <a:noFill/>
          <a:ln>
            <a:noFill/>
          </a:ln>
        </p:spPr>
      </p:sp>
      <p:pic>
        <p:nvPicPr>
          <p:cNvPr id="2" name="Picture 1" descr="A black background with red letters&#10;&#10;AI-generated content may be incorrect.">
            <a:extLst>
              <a:ext uri="{FF2B5EF4-FFF2-40B4-BE49-F238E27FC236}">
                <a16:creationId xmlns:a16="http://schemas.microsoft.com/office/drawing/2014/main" id="{45FFE46D-2C7C-3E65-442A-C4E6911A9FF0}"/>
              </a:ext>
            </a:extLst>
          </p:cNvPr>
          <p:cNvPicPr>
            <a:picLocks noChangeAspect="1"/>
          </p:cNvPicPr>
          <p:nvPr userDrawn="1"/>
        </p:nvPicPr>
        <p:blipFill>
          <a:blip r:embed="rId2"/>
          <a:srcRect l="9867" t="20714" r="10636" b="36739"/>
          <a:stretch>
            <a:fillRect/>
          </a:stretch>
        </p:blipFill>
        <p:spPr>
          <a:xfrm>
            <a:off x="3953691" y="4542609"/>
            <a:ext cx="1236618" cy="66185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3rd Image &amp; Light">
  <p:cSld name="CUSTOM_6_1">
    <p:spTree>
      <p:nvGrpSpPr>
        <p:cNvPr id="1" name="Shape 34"/>
        <p:cNvGrpSpPr/>
        <p:nvPr/>
      </p:nvGrpSpPr>
      <p:grpSpPr>
        <a:xfrm>
          <a:off x="0" y="0"/>
          <a:ext cx="0" cy="0"/>
          <a:chOff x="0" y="0"/>
          <a:chExt cx="0" cy="0"/>
        </a:xfrm>
      </p:grpSpPr>
      <p:sp>
        <p:nvSpPr>
          <p:cNvPr id="36" name="Google Shape;36;p9"/>
          <p:cNvSpPr txBox="1">
            <a:spLocks noGrp="1"/>
          </p:cNvSpPr>
          <p:nvPr>
            <p:ph type="title"/>
          </p:nvPr>
        </p:nvSpPr>
        <p:spPr>
          <a:xfrm>
            <a:off x="3468375" y="1362325"/>
            <a:ext cx="5245200" cy="5559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sz="2400"/>
            </a:lvl1pPr>
            <a:lvl2pPr lvl="1" rtl="0">
              <a:spcBef>
                <a:spcPts val="0"/>
              </a:spcBef>
              <a:spcAft>
                <a:spcPts val="0"/>
              </a:spcAft>
              <a:buSzPts val="2400"/>
              <a:buFont typeface="Helvetica Neue"/>
              <a:buNone/>
              <a:defRPr>
                <a:latin typeface="Helvetica Neue"/>
                <a:ea typeface="Helvetica Neue"/>
                <a:cs typeface="Helvetica Neue"/>
                <a:sym typeface="Helvetica Neue"/>
              </a:defRPr>
            </a:lvl2pPr>
            <a:lvl3pPr lvl="2" rtl="0">
              <a:spcBef>
                <a:spcPts val="0"/>
              </a:spcBef>
              <a:spcAft>
                <a:spcPts val="0"/>
              </a:spcAft>
              <a:buSzPts val="2400"/>
              <a:buFont typeface="Helvetica Neue"/>
              <a:buNone/>
              <a:defRPr>
                <a:latin typeface="Helvetica Neue"/>
                <a:ea typeface="Helvetica Neue"/>
                <a:cs typeface="Helvetica Neue"/>
                <a:sym typeface="Helvetica Neue"/>
              </a:defRPr>
            </a:lvl3pPr>
            <a:lvl4pPr lvl="3" rtl="0">
              <a:spcBef>
                <a:spcPts val="0"/>
              </a:spcBef>
              <a:spcAft>
                <a:spcPts val="0"/>
              </a:spcAft>
              <a:buSzPts val="2400"/>
              <a:buFont typeface="Helvetica Neue"/>
              <a:buNone/>
              <a:defRPr>
                <a:latin typeface="Helvetica Neue"/>
                <a:ea typeface="Helvetica Neue"/>
                <a:cs typeface="Helvetica Neue"/>
                <a:sym typeface="Helvetica Neue"/>
              </a:defRPr>
            </a:lvl4pPr>
            <a:lvl5pPr lvl="4" rtl="0">
              <a:spcBef>
                <a:spcPts val="0"/>
              </a:spcBef>
              <a:spcAft>
                <a:spcPts val="0"/>
              </a:spcAft>
              <a:buSzPts val="2400"/>
              <a:buFont typeface="Helvetica Neue"/>
              <a:buNone/>
              <a:defRPr>
                <a:latin typeface="Helvetica Neue"/>
                <a:ea typeface="Helvetica Neue"/>
                <a:cs typeface="Helvetica Neue"/>
                <a:sym typeface="Helvetica Neue"/>
              </a:defRPr>
            </a:lvl5pPr>
            <a:lvl6pPr lvl="5" rtl="0">
              <a:spcBef>
                <a:spcPts val="0"/>
              </a:spcBef>
              <a:spcAft>
                <a:spcPts val="0"/>
              </a:spcAft>
              <a:buSzPts val="2400"/>
              <a:buFont typeface="Helvetica Neue"/>
              <a:buNone/>
              <a:defRPr>
                <a:latin typeface="Helvetica Neue"/>
                <a:ea typeface="Helvetica Neue"/>
                <a:cs typeface="Helvetica Neue"/>
                <a:sym typeface="Helvetica Neue"/>
              </a:defRPr>
            </a:lvl6pPr>
            <a:lvl7pPr lvl="6" rtl="0">
              <a:spcBef>
                <a:spcPts val="0"/>
              </a:spcBef>
              <a:spcAft>
                <a:spcPts val="0"/>
              </a:spcAft>
              <a:buSzPts val="2400"/>
              <a:buFont typeface="Helvetica Neue"/>
              <a:buNone/>
              <a:defRPr>
                <a:latin typeface="Helvetica Neue"/>
                <a:ea typeface="Helvetica Neue"/>
                <a:cs typeface="Helvetica Neue"/>
                <a:sym typeface="Helvetica Neue"/>
              </a:defRPr>
            </a:lvl7pPr>
            <a:lvl8pPr lvl="7" rtl="0">
              <a:spcBef>
                <a:spcPts val="0"/>
              </a:spcBef>
              <a:spcAft>
                <a:spcPts val="0"/>
              </a:spcAft>
              <a:buSzPts val="2400"/>
              <a:buFont typeface="Helvetica Neue"/>
              <a:buNone/>
              <a:defRPr>
                <a:latin typeface="Helvetica Neue"/>
                <a:ea typeface="Helvetica Neue"/>
                <a:cs typeface="Helvetica Neue"/>
                <a:sym typeface="Helvetica Neue"/>
              </a:defRPr>
            </a:lvl8pPr>
            <a:lvl9pPr lvl="8" rtl="0">
              <a:spcBef>
                <a:spcPts val="0"/>
              </a:spcBef>
              <a:spcAft>
                <a:spcPts val="0"/>
              </a:spcAft>
              <a:buSzPts val="2400"/>
              <a:buFont typeface="Helvetica Neue"/>
              <a:buNone/>
              <a:defRPr>
                <a:latin typeface="Helvetica Neue"/>
                <a:ea typeface="Helvetica Neue"/>
                <a:cs typeface="Helvetica Neue"/>
                <a:sym typeface="Helvetica Neue"/>
              </a:defRPr>
            </a:lvl9pPr>
          </a:lstStyle>
          <a:p>
            <a:endParaRPr/>
          </a:p>
        </p:txBody>
      </p:sp>
      <p:sp>
        <p:nvSpPr>
          <p:cNvPr id="37" name="Google Shape;37;p9"/>
          <p:cNvSpPr txBox="1">
            <a:spLocks noGrp="1"/>
          </p:cNvSpPr>
          <p:nvPr>
            <p:ph type="subTitle" idx="1"/>
          </p:nvPr>
        </p:nvSpPr>
        <p:spPr>
          <a:xfrm>
            <a:off x="3475350" y="2064350"/>
            <a:ext cx="5245200" cy="15708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 name="Google Shape;38;p9"/>
          <p:cNvSpPr>
            <a:spLocks noGrp="1"/>
          </p:cNvSpPr>
          <p:nvPr>
            <p:ph type="pic" idx="2"/>
          </p:nvPr>
        </p:nvSpPr>
        <p:spPr>
          <a:xfrm>
            <a:off x="0" y="424000"/>
            <a:ext cx="3044400" cy="4295400"/>
          </a:xfrm>
          <a:prstGeom prst="rect">
            <a:avLst/>
          </a:prstGeom>
          <a:noFill/>
          <a:ln>
            <a:noFill/>
          </a:ln>
        </p:spPr>
      </p:sp>
      <p:pic>
        <p:nvPicPr>
          <p:cNvPr id="3" name="Picture 2" descr="A black background with red letters&#10;&#10;AI-generated content may be incorrect.">
            <a:extLst>
              <a:ext uri="{FF2B5EF4-FFF2-40B4-BE49-F238E27FC236}">
                <a16:creationId xmlns:a16="http://schemas.microsoft.com/office/drawing/2014/main" id="{C26BCBF8-06B2-0114-56C0-15333FD0E845}"/>
              </a:ext>
            </a:extLst>
          </p:cNvPr>
          <p:cNvPicPr>
            <a:picLocks noChangeAspect="1"/>
          </p:cNvPicPr>
          <p:nvPr userDrawn="1"/>
        </p:nvPicPr>
        <p:blipFill>
          <a:blip r:embed="rId2"/>
          <a:srcRect l="9867" t="20714" r="10636" b="36739"/>
          <a:stretch>
            <a:fillRect/>
          </a:stretch>
        </p:blipFill>
        <p:spPr>
          <a:xfrm>
            <a:off x="3953691" y="4542609"/>
            <a:ext cx="1236618" cy="66185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2 Light &amp; Image">
  <p:cSld name="CUSTOM_6_1_1">
    <p:spTree>
      <p:nvGrpSpPr>
        <p:cNvPr id="1" name="Shape 39"/>
        <p:cNvGrpSpPr/>
        <p:nvPr/>
      </p:nvGrpSpPr>
      <p:grpSpPr>
        <a:xfrm>
          <a:off x="0" y="0"/>
          <a:ext cx="0" cy="0"/>
          <a:chOff x="0" y="0"/>
          <a:chExt cx="0" cy="0"/>
        </a:xfrm>
      </p:grpSpPr>
      <p:sp>
        <p:nvSpPr>
          <p:cNvPr id="41" name="Google Shape;41;p10"/>
          <p:cNvSpPr txBox="1">
            <a:spLocks noGrp="1"/>
          </p:cNvSpPr>
          <p:nvPr>
            <p:ph type="title"/>
          </p:nvPr>
        </p:nvSpPr>
        <p:spPr>
          <a:xfrm>
            <a:off x="430950" y="1362325"/>
            <a:ext cx="3718200" cy="5283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sz="24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2" name="Google Shape;42;p10"/>
          <p:cNvSpPr txBox="1">
            <a:spLocks noGrp="1"/>
          </p:cNvSpPr>
          <p:nvPr>
            <p:ph type="subTitle" idx="1"/>
          </p:nvPr>
        </p:nvSpPr>
        <p:spPr>
          <a:xfrm>
            <a:off x="430950" y="2064350"/>
            <a:ext cx="3718200" cy="1292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3" name="Google Shape;43;p10"/>
          <p:cNvSpPr>
            <a:spLocks noGrp="1"/>
          </p:cNvSpPr>
          <p:nvPr>
            <p:ph type="pic" idx="2"/>
          </p:nvPr>
        </p:nvSpPr>
        <p:spPr>
          <a:xfrm>
            <a:off x="4552700" y="424000"/>
            <a:ext cx="4591500" cy="4295400"/>
          </a:xfrm>
          <a:prstGeom prst="rect">
            <a:avLst/>
          </a:prstGeom>
          <a:noFill/>
          <a:ln>
            <a:noFill/>
          </a:ln>
        </p:spPr>
      </p:sp>
      <p:pic>
        <p:nvPicPr>
          <p:cNvPr id="2" name="Picture 1" descr="A black background with red letters&#10;&#10;AI-generated content may be incorrect.">
            <a:extLst>
              <a:ext uri="{FF2B5EF4-FFF2-40B4-BE49-F238E27FC236}">
                <a16:creationId xmlns:a16="http://schemas.microsoft.com/office/drawing/2014/main" id="{E4472278-B097-1997-152A-5DBDF91A90A3}"/>
              </a:ext>
            </a:extLst>
          </p:cNvPr>
          <p:cNvPicPr>
            <a:picLocks noChangeAspect="1"/>
          </p:cNvPicPr>
          <p:nvPr userDrawn="1"/>
        </p:nvPicPr>
        <p:blipFill>
          <a:blip r:embed="rId2"/>
          <a:srcRect l="9867" t="20714" r="10636" b="36739"/>
          <a:stretch>
            <a:fillRect/>
          </a:stretch>
        </p:blipFill>
        <p:spPr>
          <a:xfrm>
            <a:off x="3953691" y="4542609"/>
            <a:ext cx="1236618" cy="66185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3rd Light &amp; Image">
  <p:cSld name="CUSTOM_6_1_1_1">
    <p:spTree>
      <p:nvGrpSpPr>
        <p:cNvPr id="1" name="Shape 44"/>
        <p:cNvGrpSpPr/>
        <p:nvPr/>
      </p:nvGrpSpPr>
      <p:grpSpPr>
        <a:xfrm>
          <a:off x="0" y="0"/>
          <a:ext cx="0" cy="0"/>
          <a:chOff x="0" y="0"/>
          <a:chExt cx="0" cy="0"/>
        </a:xfrm>
      </p:grpSpPr>
      <p:sp>
        <p:nvSpPr>
          <p:cNvPr id="46" name="Google Shape;46;p11"/>
          <p:cNvSpPr txBox="1">
            <a:spLocks noGrp="1"/>
          </p:cNvSpPr>
          <p:nvPr>
            <p:ph type="title"/>
          </p:nvPr>
        </p:nvSpPr>
        <p:spPr>
          <a:xfrm>
            <a:off x="444850" y="1355375"/>
            <a:ext cx="5245200" cy="5631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28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7" name="Google Shape;47;p11"/>
          <p:cNvSpPr txBox="1">
            <a:spLocks noGrp="1"/>
          </p:cNvSpPr>
          <p:nvPr>
            <p:ph type="subTitle" idx="1"/>
          </p:nvPr>
        </p:nvSpPr>
        <p:spPr>
          <a:xfrm>
            <a:off x="437900" y="2064350"/>
            <a:ext cx="5245200" cy="15708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48" name="Google Shape;48;p11"/>
          <p:cNvSpPr>
            <a:spLocks noGrp="1"/>
          </p:cNvSpPr>
          <p:nvPr>
            <p:ph type="pic" idx="2"/>
          </p:nvPr>
        </p:nvSpPr>
        <p:spPr>
          <a:xfrm>
            <a:off x="6088800" y="424000"/>
            <a:ext cx="3072900" cy="4283100"/>
          </a:xfrm>
          <a:prstGeom prst="rect">
            <a:avLst/>
          </a:prstGeom>
          <a:noFill/>
          <a:ln>
            <a:noFill/>
          </a:ln>
        </p:spPr>
      </p:sp>
      <p:pic>
        <p:nvPicPr>
          <p:cNvPr id="2" name="Picture 1" descr="A black background with red letters&#10;&#10;AI-generated content may be incorrect.">
            <a:extLst>
              <a:ext uri="{FF2B5EF4-FFF2-40B4-BE49-F238E27FC236}">
                <a16:creationId xmlns:a16="http://schemas.microsoft.com/office/drawing/2014/main" id="{0EE5DB80-1F57-C043-7015-FD1A581FD874}"/>
              </a:ext>
            </a:extLst>
          </p:cNvPr>
          <p:cNvPicPr>
            <a:picLocks noChangeAspect="1"/>
          </p:cNvPicPr>
          <p:nvPr userDrawn="1"/>
        </p:nvPicPr>
        <p:blipFill>
          <a:blip r:embed="rId2"/>
          <a:srcRect l="9867" t="20714" r="10636" b="36739"/>
          <a:stretch>
            <a:fillRect/>
          </a:stretch>
        </p:blipFill>
        <p:spPr>
          <a:xfrm>
            <a:off x="3953691" y="4542609"/>
            <a:ext cx="1236618" cy="66185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900"/>
              <a:buFont typeface="Helvetica Neue"/>
              <a:buNone/>
              <a:defRPr sz="2900" b="1">
                <a:solidFill>
                  <a:schemeClr val="dk1"/>
                </a:solidFill>
                <a:latin typeface="Helvetica Neue"/>
                <a:ea typeface="Helvetica Neue"/>
                <a:cs typeface="Helvetica Neue"/>
                <a:sym typeface="Helvetica Neue"/>
              </a:defRPr>
            </a:lvl1pPr>
            <a:lvl2pPr lvl="1" rtl="0">
              <a:spcBef>
                <a:spcPts val="0"/>
              </a:spcBef>
              <a:spcAft>
                <a:spcPts val="0"/>
              </a:spcAft>
              <a:buClr>
                <a:srgbClr val="072338"/>
              </a:buClr>
              <a:buSzPts val="2400"/>
              <a:buFont typeface="Raleway"/>
              <a:buNone/>
              <a:defRPr sz="2400">
                <a:solidFill>
                  <a:srgbClr val="072338"/>
                </a:solidFill>
                <a:latin typeface="Raleway"/>
                <a:ea typeface="Raleway"/>
                <a:cs typeface="Raleway"/>
                <a:sym typeface="Raleway"/>
              </a:defRPr>
            </a:lvl2pPr>
            <a:lvl3pPr lvl="2" rtl="0">
              <a:spcBef>
                <a:spcPts val="0"/>
              </a:spcBef>
              <a:spcAft>
                <a:spcPts val="0"/>
              </a:spcAft>
              <a:buClr>
                <a:srgbClr val="072338"/>
              </a:buClr>
              <a:buSzPts val="2400"/>
              <a:buFont typeface="Raleway"/>
              <a:buNone/>
              <a:defRPr sz="2400">
                <a:solidFill>
                  <a:srgbClr val="072338"/>
                </a:solidFill>
                <a:latin typeface="Raleway"/>
                <a:ea typeface="Raleway"/>
                <a:cs typeface="Raleway"/>
                <a:sym typeface="Raleway"/>
              </a:defRPr>
            </a:lvl3pPr>
            <a:lvl4pPr lvl="3" rtl="0">
              <a:spcBef>
                <a:spcPts val="0"/>
              </a:spcBef>
              <a:spcAft>
                <a:spcPts val="0"/>
              </a:spcAft>
              <a:buClr>
                <a:srgbClr val="072338"/>
              </a:buClr>
              <a:buSzPts val="2400"/>
              <a:buFont typeface="Raleway"/>
              <a:buNone/>
              <a:defRPr sz="2400">
                <a:solidFill>
                  <a:srgbClr val="072338"/>
                </a:solidFill>
                <a:latin typeface="Raleway"/>
                <a:ea typeface="Raleway"/>
                <a:cs typeface="Raleway"/>
                <a:sym typeface="Raleway"/>
              </a:defRPr>
            </a:lvl4pPr>
            <a:lvl5pPr lvl="4" rtl="0">
              <a:spcBef>
                <a:spcPts val="0"/>
              </a:spcBef>
              <a:spcAft>
                <a:spcPts val="0"/>
              </a:spcAft>
              <a:buClr>
                <a:srgbClr val="072338"/>
              </a:buClr>
              <a:buSzPts val="2400"/>
              <a:buFont typeface="Raleway"/>
              <a:buNone/>
              <a:defRPr sz="2400">
                <a:solidFill>
                  <a:srgbClr val="072338"/>
                </a:solidFill>
                <a:latin typeface="Raleway"/>
                <a:ea typeface="Raleway"/>
                <a:cs typeface="Raleway"/>
                <a:sym typeface="Raleway"/>
              </a:defRPr>
            </a:lvl5pPr>
            <a:lvl6pPr lvl="5" rtl="0">
              <a:spcBef>
                <a:spcPts val="0"/>
              </a:spcBef>
              <a:spcAft>
                <a:spcPts val="0"/>
              </a:spcAft>
              <a:buClr>
                <a:srgbClr val="072338"/>
              </a:buClr>
              <a:buSzPts val="2400"/>
              <a:buFont typeface="Raleway"/>
              <a:buNone/>
              <a:defRPr sz="2400">
                <a:solidFill>
                  <a:srgbClr val="072338"/>
                </a:solidFill>
                <a:latin typeface="Raleway"/>
                <a:ea typeface="Raleway"/>
                <a:cs typeface="Raleway"/>
                <a:sym typeface="Raleway"/>
              </a:defRPr>
            </a:lvl6pPr>
            <a:lvl7pPr lvl="6" rtl="0">
              <a:spcBef>
                <a:spcPts val="0"/>
              </a:spcBef>
              <a:spcAft>
                <a:spcPts val="0"/>
              </a:spcAft>
              <a:buClr>
                <a:srgbClr val="072338"/>
              </a:buClr>
              <a:buSzPts val="2400"/>
              <a:buFont typeface="Raleway"/>
              <a:buNone/>
              <a:defRPr sz="2400">
                <a:solidFill>
                  <a:srgbClr val="072338"/>
                </a:solidFill>
                <a:latin typeface="Raleway"/>
                <a:ea typeface="Raleway"/>
                <a:cs typeface="Raleway"/>
                <a:sym typeface="Raleway"/>
              </a:defRPr>
            </a:lvl7pPr>
            <a:lvl8pPr lvl="7" rtl="0">
              <a:spcBef>
                <a:spcPts val="0"/>
              </a:spcBef>
              <a:spcAft>
                <a:spcPts val="0"/>
              </a:spcAft>
              <a:buClr>
                <a:srgbClr val="072338"/>
              </a:buClr>
              <a:buSzPts val="2400"/>
              <a:buFont typeface="Raleway"/>
              <a:buNone/>
              <a:defRPr sz="2400">
                <a:solidFill>
                  <a:srgbClr val="072338"/>
                </a:solidFill>
                <a:latin typeface="Raleway"/>
                <a:ea typeface="Raleway"/>
                <a:cs typeface="Raleway"/>
                <a:sym typeface="Raleway"/>
              </a:defRPr>
            </a:lvl8pPr>
            <a:lvl9pPr lvl="8" rtl="0">
              <a:spcBef>
                <a:spcPts val="0"/>
              </a:spcBef>
              <a:spcAft>
                <a:spcPts val="0"/>
              </a:spcAft>
              <a:buClr>
                <a:srgbClr val="072338"/>
              </a:buClr>
              <a:buSzPts val="2400"/>
              <a:buFont typeface="Raleway"/>
              <a:buNone/>
              <a:defRPr sz="2400">
                <a:solidFill>
                  <a:srgbClr val="072338"/>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23850" rtl="0">
              <a:lnSpc>
                <a:spcPct val="115000"/>
              </a:lnSpc>
              <a:spcBef>
                <a:spcPts val="0"/>
              </a:spcBef>
              <a:spcAft>
                <a:spcPts val="0"/>
              </a:spcAft>
              <a:buClr>
                <a:srgbClr val="666666"/>
              </a:buClr>
              <a:buSzPts val="1500"/>
              <a:buFont typeface="Roboto"/>
              <a:buChar char="●"/>
              <a:defRPr sz="1500">
                <a:solidFill>
                  <a:srgbClr val="666666"/>
                </a:solidFill>
                <a:latin typeface="Roboto"/>
                <a:ea typeface="Roboto"/>
                <a:cs typeface="Roboto"/>
                <a:sym typeface="Roboto"/>
              </a:defRPr>
            </a:lvl1pPr>
            <a:lvl2pPr marL="914400" lvl="1" indent="-298450" rtl="0">
              <a:lnSpc>
                <a:spcPct val="115000"/>
              </a:lnSpc>
              <a:spcBef>
                <a:spcPts val="0"/>
              </a:spcBef>
              <a:spcAft>
                <a:spcPts val="0"/>
              </a:spcAft>
              <a:buClr>
                <a:srgbClr val="666666"/>
              </a:buClr>
              <a:buSzPts val="1100"/>
              <a:buFont typeface="Roboto"/>
              <a:buChar char="○"/>
              <a:defRPr sz="1100">
                <a:solidFill>
                  <a:srgbClr val="666666"/>
                </a:solidFill>
                <a:latin typeface="Roboto"/>
                <a:ea typeface="Roboto"/>
                <a:cs typeface="Roboto"/>
                <a:sym typeface="Roboto"/>
              </a:defRPr>
            </a:lvl2pPr>
            <a:lvl3pPr marL="1371600" lvl="2" indent="-298450" rtl="0">
              <a:lnSpc>
                <a:spcPct val="115000"/>
              </a:lnSpc>
              <a:spcBef>
                <a:spcPts val="0"/>
              </a:spcBef>
              <a:spcAft>
                <a:spcPts val="0"/>
              </a:spcAft>
              <a:buClr>
                <a:srgbClr val="666666"/>
              </a:buClr>
              <a:buSzPts val="1100"/>
              <a:buFont typeface="Roboto"/>
              <a:buChar char="■"/>
              <a:defRPr sz="1100">
                <a:solidFill>
                  <a:srgbClr val="666666"/>
                </a:solidFill>
                <a:latin typeface="Roboto"/>
                <a:ea typeface="Roboto"/>
                <a:cs typeface="Roboto"/>
                <a:sym typeface="Roboto"/>
              </a:defRPr>
            </a:lvl3pPr>
            <a:lvl4pPr marL="1828800" lvl="3" indent="-298450" rtl="0">
              <a:lnSpc>
                <a:spcPct val="115000"/>
              </a:lnSpc>
              <a:spcBef>
                <a:spcPts val="0"/>
              </a:spcBef>
              <a:spcAft>
                <a:spcPts val="0"/>
              </a:spcAft>
              <a:buClr>
                <a:srgbClr val="666666"/>
              </a:buClr>
              <a:buSzPts val="1100"/>
              <a:buFont typeface="Roboto"/>
              <a:buChar char="●"/>
              <a:defRPr sz="1100">
                <a:solidFill>
                  <a:srgbClr val="666666"/>
                </a:solidFill>
                <a:latin typeface="Roboto"/>
                <a:ea typeface="Roboto"/>
                <a:cs typeface="Roboto"/>
                <a:sym typeface="Roboto"/>
              </a:defRPr>
            </a:lvl4pPr>
            <a:lvl5pPr marL="2286000" lvl="4" indent="-298450" rtl="0">
              <a:lnSpc>
                <a:spcPct val="115000"/>
              </a:lnSpc>
              <a:spcBef>
                <a:spcPts val="0"/>
              </a:spcBef>
              <a:spcAft>
                <a:spcPts val="0"/>
              </a:spcAft>
              <a:buClr>
                <a:srgbClr val="666666"/>
              </a:buClr>
              <a:buSzPts val="1100"/>
              <a:buFont typeface="Roboto"/>
              <a:buChar char="○"/>
              <a:defRPr sz="1100">
                <a:solidFill>
                  <a:srgbClr val="666666"/>
                </a:solidFill>
                <a:latin typeface="Roboto"/>
                <a:ea typeface="Roboto"/>
                <a:cs typeface="Roboto"/>
                <a:sym typeface="Roboto"/>
              </a:defRPr>
            </a:lvl5pPr>
            <a:lvl6pPr marL="2743200" lvl="5" indent="-298450" rtl="0">
              <a:lnSpc>
                <a:spcPct val="115000"/>
              </a:lnSpc>
              <a:spcBef>
                <a:spcPts val="0"/>
              </a:spcBef>
              <a:spcAft>
                <a:spcPts val="0"/>
              </a:spcAft>
              <a:buClr>
                <a:srgbClr val="666666"/>
              </a:buClr>
              <a:buSzPts val="1100"/>
              <a:buFont typeface="Roboto"/>
              <a:buChar char="■"/>
              <a:defRPr sz="1100">
                <a:solidFill>
                  <a:srgbClr val="666666"/>
                </a:solidFill>
                <a:latin typeface="Roboto"/>
                <a:ea typeface="Roboto"/>
                <a:cs typeface="Roboto"/>
                <a:sym typeface="Roboto"/>
              </a:defRPr>
            </a:lvl6pPr>
            <a:lvl7pPr marL="3200400" lvl="6" indent="-298450" rtl="0">
              <a:lnSpc>
                <a:spcPct val="115000"/>
              </a:lnSpc>
              <a:spcBef>
                <a:spcPts val="0"/>
              </a:spcBef>
              <a:spcAft>
                <a:spcPts val="0"/>
              </a:spcAft>
              <a:buClr>
                <a:srgbClr val="666666"/>
              </a:buClr>
              <a:buSzPts val="1100"/>
              <a:buFont typeface="Roboto"/>
              <a:buChar char="●"/>
              <a:defRPr sz="1100">
                <a:solidFill>
                  <a:srgbClr val="666666"/>
                </a:solidFill>
                <a:latin typeface="Roboto"/>
                <a:ea typeface="Roboto"/>
                <a:cs typeface="Roboto"/>
                <a:sym typeface="Roboto"/>
              </a:defRPr>
            </a:lvl7pPr>
            <a:lvl8pPr marL="3657600" lvl="7" indent="-298450" rtl="0">
              <a:lnSpc>
                <a:spcPct val="115000"/>
              </a:lnSpc>
              <a:spcBef>
                <a:spcPts val="0"/>
              </a:spcBef>
              <a:spcAft>
                <a:spcPts val="0"/>
              </a:spcAft>
              <a:buClr>
                <a:srgbClr val="666666"/>
              </a:buClr>
              <a:buSzPts val="1100"/>
              <a:buFont typeface="Roboto"/>
              <a:buChar char="○"/>
              <a:defRPr sz="1100">
                <a:solidFill>
                  <a:srgbClr val="666666"/>
                </a:solidFill>
                <a:latin typeface="Roboto"/>
                <a:ea typeface="Roboto"/>
                <a:cs typeface="Roboto"/>
                <a:sym typeface="Roboto"/>
              </a:defRPr>
            </a:lvl8pPr>
            <a:lvl9pPr marL="4114800" lvl="8" indent="-298450" rtl="0">
              <a:lnSpc>
                <a:spcPct val="115000"/>
              </a:lnSpc>
              <a:spcBef>
                <a:spcPts val="0"/>
              </a:spcBef>
              <a:spcAft>
                <a:spcPts val="0"/>
              </a:spcAft>
              <a:buClr>
                <a:srgbClr val="666666"/>
              </a:buClr>
              <a:buSzPts val="1100"/>
              <a:buFont typeface="Roboto"/>
              <a:buChar char="■"/>
              <a:defRPr sz="1100">
                <a:solidFill>
                  <a:srgbClr val="666666"/>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5.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8.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8.xml"/><Relationship Id="rId5" Type="http://schemas.openxmlformats.org/officeDocument/2006/relationships/image" Target="../media/image26.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team@rocketdriver.com" TargetMode="Externa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background with white text&#10;&#10;AI-generated content may be incorrect.">
            <a:extLst>
              <a:ext uri="{FF2B5EF4-FFF2-40B4-BE49-F238E27FC236}">
                <a16:creationId xmlns:a16="http://schemas.microsoft.com/office/drawing/2014/main" id="{02690BE6-BD02-A9C7-5982-D83CD3F25EB2}"/>
              </a:ext>
            </a:extLst>
          </p:cNvPr>
          <p:cNvPicPr>
            <a:picLocks noChangeAspect="1"/>
          </p:cNvPicPr>
          <p:nvPr/>
        </p:nvPicPr>
        <p:blipFill>
          <a:blip r:embed="rId3"/>
          <a:stretch>
            <a:fillRect/>
          </a:stretch>
        </p:blipFill>
        <p:spPr>
          <a:xfrm>
            <a:off x="1885703" y="1118332"/>
            <a:ext cx="5372592" cy="5372592"/>
          </a:xfrm>
          <a:prstGeom prst="rect">
            <a:avLst/>
          </a:prstGeom>
        </p:spPr>
      </p:pic>
      <p:sp>
        <p:nvSpPr>
          <p:cNvPr id="3" name="Rectangle: Rounded Corners 2">
            <a:extLst>
              <a:ext uri="{FF2B5EF4-FFF2-40B4-BE49-F238E27FC236}">
                <a16:creationId xmlns:a16="http://schemas.microsoft.com/office/drawing/2014/main" id="{802E2063-6646-ADF4-0374-9BC92EA79256}"/>
              </a:ext>
            </a:extLst>
          </p:cNvPr>
          <p:cNvSpPr/>
          <p:nvPr/>
        </p:nvSpPr>
        <p:spPr>
          <a:xfrm>
            <a:off x="2434855" y="1010093"/>
            <a:ext cx="4295553" cy="1392866"/>
          </a:xfrm>
          <a:prstGeom prst="roundRect">
            <a:avLst/>
          </a:prstGeom>
          <a:solidFill>
            <a:srgbClr val="054E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33B9527-2D4D-BFD2-61D7-3039CBD01794}"/>
              </a:ext>
            </a:extLst>
          </p:cNvPr>
          <p:cNvPicPr>
            <a:picLocks noChangeAspect="1"/>
          </p:cNvPicPr>
          <p:nvPr/>
        </p:nvPicPr>
        <p:blipFill>
          <a:blip r:embed="rId4"/>
          <a:srcRect l="1069" r="1069"/>
          <a:stretch/>
        </p:blipFill>
        <p:spPr>
          <a:xfrm>
            <a:off x="2573489" y="1146118"/>
            <a:ext cx="4018284" cy="1120815"/>
          </a:xfrm>
          <a:prstGeom prst="rect">
            <a:avLst/>
          </a:prstGeom>
          <a:solidFill>
            <a:srgbClr val="054E81"/>
          </a:solidFill>
          <a:effectLst>
            <a:glow>
              <a:schemeClr val="accent1">
                <a:alpha val="44000"/>
              </a:schemeClr>
            </a:glow>
            <a:outerShdw blurRad="50800" dist="38100" dir="2700000" algn="tl" rotWithShape="0">
              <a:prstClr val="black">
                <a:alpha val="40000"/>
              </a:prstClr>
            </a:outerShdw>
            <a:softEdge rad="266700"/>
          </a:effectLst>
          <a:scene3d>
            <a:camera prst="orthographicFront"/>
            <a:lightRig rig="threePt" dir="t"/>
          </a:scene3d>
          <a:sp3d>
            <a:bevelB prst="relaxedInset"/>
          </a:sp3d>
        </p:spPr>
      </p:pic>
    </p:spTree>
    <p:extLst>
      <p:ext uri="{BB962C8B-B14F-4D97-AF65-F5344CB8AC3E}">
        <p14:creationId xmlns:p14="http://schemas.microsoft.com/office/powerpoint/2010/main" val="4270715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6"/>
          <p:cNvSpPr txBox="1"/>
          <p:nvPr/>
        </p:nvSpPr>
        <p:spPr>
          <a:xfrm>
            <a:off x="844500" y="219525"/>
            <a:ext cx="7455000" cy="42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chemeClr val="lt1"/>
                </a:solidFill>
                <a:latin typeface="Helvetica Neue"/>
                <a:ea typeface="Helvetica Neue"/>
                <a:cs typeface="Helvetica Neue"/>
                <a:sym typeface="Helvetica Neue"/>
              </a:rPr>
              <a:t>You need help </a:t>
            </a:r>
            <a:r>
              <a:rPr lang="en" sz="3000" b="1" dirty="0">
                <a:solidFill>
                  <a:srgbClr val="FF0000"/>
                </a:solidFill>
                <a:latin typeface="Helvetica Neue"/>
                <a:ea typeface="Helvetica Neue"/>
                <a:cs typeface="Helvetica Neue"/>
                <a:sym typeface="Helvetica Neue"/>
              </a:rPr>
              <a:t>managing customer data </a:t>
            </a:r>
            <a:r>
              <a:rPr lang="en" sz="3000" b="1" dirty="0">
                <a:solidFill>
                  <a:schemeClr val="lt1"/>
                </a:solidFill>
                <a:latin typeface="Helvetica Neue"/>
                <a:ea typeface="Helvetica Neue"/>
                <a:cs typeface="Helvetica Neue"/>
                <a:sym typeface="Helvetica Neue"/>
              </a:rPr>
              <a:t>and communication</a:t>
            </a:r>
            <a:endParaRPr sz="3000" b="1" dirty="0">
              <a:solidFill>
                <a:schemeClr val="lt1"/>
              </a:solidFill>
              <a:latin typeface="Helvetica Neue"/>
              <a:ea typeface="Helvetica Neue"/>
              <a:cs typeface="Helvetica Neue"/>
              <a:sym typeface="Helvetica Neue"/>
            </a:endParaRPr>
          </a:p>
        </p:txBody>
      </p:sp>
      <p:grpSp>
        <p:nvGrpSpPr>
          <p:cNvPr id="300" name="Google Shape;300;p46"/>
          <p:cNvGrpSpPr/>
          <p:nvPr/>
        </p:nvGrpSpPr>
        <p:grpSpPr>
          <a:xfrm>
            <a:off x="515625" y="1520675"/>
            <a:ext cx="3734650" cy="2875525"/>
            <a:chOff x="439425" y="1520675"/>
            <a:chExt cx="3734650" cy="2875525"/>
          </a:xfrm>
        </p:grpSpPr>
        <p:pic>
          <p:nvPicPr>
            <p:cNvPr id="301" name="Google Shape;301;p46"/>
            <p:cNvPicPr preferRelativeResize="0"/>
            <p:nvPr/>
          </p:nvPicPr>
          <p:blipFill rotWithShape="1">
            <a:blip r:embed="rId3">
              <a:alphaModFix/>
            </a:blip>
            <a:srcRect l="6851" r="6851"/>
            <a:stretch/>
          </p:blipFill>
          <p:spPr>
            <a:xfrm>
              <a:off x="451975" y="1520700"/>
              <a:ext cx="3722100" cy="2875500"/>
            </a:xfrm>
            <a:prstGeom prst="roundRect">
              <a:avLst>
                <a:gd name="adj" fmla="val 6871"/>
              </a:avLst>
            </a:prstGeom>
            <a:noFill/>
            <a:ln>
              <a:noFill/>
            </a:ln>
            <a:effectLst>
              <a:outerShdw blurRad="57150" dist="19050" dir="5400000" algn="bl" rotWithShape="0">
                <a:schemeClr val="dk1">
                  <a:alpha val="50000"/>
                </a:schemeClr>
              </a:outerShdw>
            </a:effectLst>
          </p:spPr>
        </p:pic>
        <p:sp>
          <p:nvSpPr>
            <p:cNvPr id="302" name="Google Shape;302;p46"/>
            <p:cNvSpPr/>
            <p:nvPr/>
          </p:nvSpPr>
          <p:spPr>
            <a:xfrm>
              <a:off x="439425" y="1520675"/>
              <a:ext cx="3722100" cy="2875500"/>
            </a:xfrm>
            <a:prstGeom prst="roundRect">
              <a:avLst>
                <a:gd name="adj" fmla="val 8195"/>
              </a:avLst>
            </a:prstGeom>
            <a:solidFill>
              <a:srgbClr val="FEEFA0">
                <a:alpha val="1076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aleway"/>
                <a:ea typeface="Raleway"/>
                <a:cs typeface="Raleway"/>
                <a:sym typeface="Raleway"/>
              </a:endParaRPr>
            </a:p>
          </p:txBody>
        </p:sp>
      </p:grpSp>
      <p:pic>
        <p:nvPicPr>
          <p:cNvPr id="303" name="Google Shape;303;p46"/>
          <p:cNvPicPr preferRelativeResize="0"/>
          <p:nvPr/>
        </p:nvPicPr>
        <p:blipFill rotWithShape="1">
          <a:blip r:embed="rId4">
            <a:alphaModFix/>
          </a:blip>
          <a:srcRect l="6851" r="6851"/>
          <a:stretch/>
        </p:blipFill>
        <p:spPr>
          <a:xfrm>
            <a:off x="4931825" y="1520700"/>
            <a:ext cx="3722100" cy="2875500"/>
          </a:xfrm>
          <a:prstGeom prst="roundRect">
            <a:avLst>
              <a:gd name="adj" fmla="val 6222"/>
            </a:avLst>
          </a:prstGeom>
          <a:noFill/>
          <a:ln>
            <a:noFill/>
          </a:ln>
          <a:effectLst>
            <a:outerShdw blurRad="57150" dist="19050" dir="5400000" algn="bl" rotWithShape="0">
              <a:schemeClr val="dk1">
                <a:alpha val="50000"/>
              </a:scheme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47"/>
          <p:cNvPicPr preferRelativeResize="0"/>
          <p:nvPr/>
        </p:nvPicPr>
        <p:blipFill>
          <a:blip r:embed="rId3">
            <a:alphaModFix/>
          </a:blip>
          <a:stretch>
            <a:fillRect/>
          </a:stretch>
        </p:blipFill>
        <p:spPr>
          <a:xfrm>
            <a:off x="1294575" y="932275"/>
            <a:ext cx="5885999" cy="3501951"/>
          </a:xfrm>
          <a:prstGeom prst="rect">
            <a:avLst/>
          </a:prstGeom>
          <a:noFill/>
          <a:ln>
            <a:noFill/>
          </a:ln>
        </p:spPr>
      </p:pic>
      <p:sp>
        <p:nvSpPr>
          <p:cNvPr id="309" name="Google Shape;309;p47"/>
          <p:cNvSpPr txBox="1">
            <a:spLocks noGrp="1"/>
          </p:cNvSpPr>
          <p:nvPr>
            <p:ph type="title" idx="4294967295"/>
          </p:nvPr>
        </p:nvSpPr>
        <p:spPr>
          <a:xfrm>
            <a:off x="311700" y="245850"/>
            <a:ext cx="85206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lt1"/>
                </a:solidFill>
              </a:rPr>
              <a:t>Let us help with an </a:t>
            </a:r>
            <a:r>
              <a:rPr lang="en" i="1" dirty="0">
                <a:solidFill>
                  <a:schemeClr val="lt1"/>
                </a:solidFill>
              </a:rPr>
              <a:t>essential</a:t>
            </a:r>
            <a:r>
              <a:rPr lang="en" dirty="0">
                <a:solidFill>
                  <a:schemeClr val="lt1"/>
                </a:solidFill>
              </a:rPr>
              <a:t> digital </a:t>
            </a:r>
            <a:r>
              <a:rPr lang="en" dirty="0">
                <a:solidFill>
                  <a:srgbClr val="FF0000"/>
                </a:solidFill>
              </a:rPr>
              <a:t>inbox</a:t>
            </a:r>
            <a:r>
              <a:rPr lang="en" dirty="0">
                <a:solidFill>
                  <a:schemeClr val="lt1"/>
                </a:solidFill>
              </a:rPr>
              <a:t> </a:t>
            </a:r>
            <a:endParaRPr dirty="0">
              <a:solidFill>
                <a:schemeClr val="lt1"/>
              </a:solidFill>
            </a:endParaRPr>
          </a:p>
        </p:txBody>
      </p:sp>
      <p:pic>
        <p:nvPicPr>
          <p:cNvPr id="310" name="Google Shape;310;p47"/>
          <p:cNvPicPr preferRelativeResize="0"/>
          <p:nvPr/>
        </p:nvPicPr>
        <p:blipFill rotWithShape="1">
          <a:blip r:embed="rId4">
            <a:alphaModFix/>
          </a:blip>
          <a:srcRect l="6901" t="15260" r="7898" b="10190"/>
          <a:stretch/>
        </p:blipFill>
        <p:spPr>
          <a:xfrm>
            <a:off x="1609725" y="1117725"/>
            <a:ext cx="4961925" cy="3111374"/>
          </a:xfrm>
          <a:prstGeom prst="rect">
            <a:avLst/>
          </a:prstGeom>
          <a:noFill/>
          <a:ln>
            <a:noFill/>
          </a:ln>
        </p:spPr>
      </p:pic>
      <p:grpSp>
        <p:nvGrpSpPr>
          <p:cNvPr id="311" name="Google Shape;311;p47"/>
          <p:cNvGrpSpPr/>
          <p:nvPr/>
        </p:nvGrpSpPr>
        <p:grpSpPr>
          <a:xfrm>
            <a:off x="4079116" y="1414713"/>
            <a:ext cx="4218011" cy="3019503"/>
            <a:chOff x="3806275" y="904124"/>
            <a:chExt cx="5250200" cy="3722726"/>
          </a:xfrm>
        </p:grpSpPr>
        <p:pic>
          <p:nvPicPr>
            <p:cNvPr id="312" name="Google Shape;312;p47"/>
            <p:cNvPicPr preferRelativeResize="0"/>
            <p:nvPr/>
          </p:nvPicPr>
          <p:blipFill>
            <a:blip r:embed="rId5">
              <a:alphaModFix/>
            </a:blip>
            <a:stretch>
              <a:fillRect/>
            </a:stretch>
          </p:blipFill>
          <p:spPr>
            <a:xfrm>
              <a:off x="5840275" y="904124"/>
              <a:ext cx="2818200" cy="342900"/>
            </a:xfrm>
            <a:prstGeom prst="roundRect">
              <a:avLst>
                <a:gd name="adj" fmla="val 16667"/>
              </a:avLst>
            </a:prstGeom>
            <a:noFill/>
            <a:ln>
              <a:noFill/>
            </a:ln>
            <a:effectLst>
              <a:outerShdw blurRad="57150" dist="19050" dir="5400000" algn="bl" rotWithShape="0">
                <a:srgbClr val="000000">
                  <a:alpha val="50000"/>
                </a:srgbClr>
              </a:outerShdw>
            </a:effectLst>
          </p:spPr>
        </p:pic>
        <p:pic>
          <p:nvPicPr>
            <p:cNvPr id="313" name="Google Shape;313;p47"/>
            <p:cNvPicPr preferRelativeResize="0"/>
            <p:nvPr/>
          </p:nvPicPr>
          <p:blipFill>
            <a:blip r:embed="rId6">
              <a:alphaModFix/>
            </a:blip>
            <a:stretch>
              <a:fillRect/>
            </a:stretch>
          </p:blipFill>
          <p:spPr>
            <a:xfrm>
              <a:off x="5166975" y="2979575"/>
              <a:ext cx="3889500" cy="473100"/>
            </a:xfrm>
            <a:prstGeom prst="roundRect">
              <a:avLst>
                <a:gd name="adj" fmla="val 16667"/>
              </a:avLst>
            </a:prstGeom>
            <a:noFill/>
            <a:ln>
              <a:noFill/>
            </a:ln>
            <a:effectLst>
              <a:outerShdw blurRad="57150" dist="19050" dir="5400000" algn="bl" rotWithShape="0">
                <a:srgbClr val="000000">
                  <a:alpha val="50000"/>
                </a:srgbClr>
              </a:outerShdw>
            </a:effectLst>
          </p:spPr>
        </p:pic>
        <p:pic>
          <p:nvPicPr>
            <p:cNvPr id="314" name="Google Shape;314;p47"/>
            <p:cNvPicPr preferRelativeResize="0"/>
            <p:nvPr/>
          </p:nvPicPr>
          <p:blipFill>
            <a:blip r:embed="rId7">
              <a:alphaModFix/>
            </a:blip>
            <a:stretch>
              <a:fillRect/>
            </a:stretch>
          </p:blipFill>
          <p:spPr>
            <a:xfrm>
              <a:off x="3806275" y="3742150"/>
              <a:ext cx="3945000" cy="884700"/>
            </a:xfrm>
            <a:prstGeom prst="roundRect">
              <a:avLst>
                <a:gd name="adj" fmla="val 16667"/>
              </a:avLst>
            </a:prstGeom>
            <a:noFill/>
            <a:ln>
              <a:noFill/>
            </a:ln>
            <a:effectLst>
              <a:outerShdw blurRad="57150" dist="19050" dir="5400000" algn="bl" rotWithShape="0">
                <a:srgbClr val="000000">
                  <a:alpha val="50000"/>
                </a:srgbClr>
              </a:outerShdw>
            </a:effectLst>
          </p:spPr>
        </p:pic>
      </p:grpSp>
      <p:pic>
        <p:nvPicPr>
          <p:cNvPr id="315" name="Google Shape;315;p47"/>
          <p:cNvPicPr preferRelativeResize="0"/>
          <p:nvPr/>
        </p:nvPicPr>
        <p:blipFill>
          <a:blip r:embed="rId8">
            <a:alphaModFix/>
          </a:blip>
          <a:stretch>
            <a:fillRect/>
          </a:stretch>
        </p:blipFill>
        <p:spPr>
          <a:xfrm>
            <a:off x="6177652" y="876403"/>
            <a:ext cx="478374" cy="482948"/>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8"/>
          <p:cNvSpPr txBox="1">
            <a:spLocks noGrp="1"/>
          </p:cNvSpPr>
          <p:nvPr>
            <p:ph type="title"/>
          </p:nvPr>
        </p:nvSpPr>
        <p:spPr>
          <a:xfrm>
            <a:off x="927399" y="265125"/>
            <a:ext cx="79512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b="1" dirty="0">
                <a:solidFill>
                  <a:schemeClr val="lt1"/>
                </a:solidFill>
                <a:latin typeface="Helvetica Neue"/>
                <a:ea typeface="Helvetica Neue"/>
                <a:cs typeface="Helvetica Neue"/>
                <a:sym typeface="Helvetica Neue"/>
              </a:rPr>
              <a:t>Capture More Leads with </a:t>
            </a:r>
            <a:r>
              <a:rPr lang="en" sz="3000" b="1" dirty="0">
                <a:solidFill>
                  <a:srgbClr val="FF0000"/>
                </a:solidFill>
                <a:latin typeface="Helvetica Neue"/>
                <a:ea typeface="Helvetica Neue"/>
                <a:cs typeface="Helvetica Neue"/>
                <a:sym typeface="Helvetica Neue"/>
              </a:rPr>
              <a:t>AI</a:t>
            </a:r>
            <a:endParaRPr sz="3000" b="1" dirty="0">
              <a:solidFill>
                <a:srgbClr val="FF0000"/>
              </a:solidFill>
              <a:latin typeface="Helvetica Neue"/>
              <a:ea typeface="Helvetica Neue"/>
              <a:cs typeface="Helvetica Neue"/>
              <a:sym typeface="Helvetica Neue"/>
            </a:endParaRPr>
          </a:p>
        </p:txBody>
      </p:sp>
      <p:sp>
        <p:nvSpPr>
          <p:cNvPr id="321" name="Google Shape;321;p48"/>
          <p:cNvSpPr txBox="1">
            <a:spLocks noGrp="1"/>
          </p:cNvSpPr>
          <p:nvPr>
            <p:ph type="body" idx="2"/>
          </p:nvPr>
        </p:nvSpPr>
        <p:spPr>
          <a:xfrm>
            <a:off x="4704475" y="1743525"/>
            <a:ext cx="4173600" cy="2762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2"/>
              </a:buClr>
              <a:buSzPts val="1400"/>
              <a:buFont typeface="Roboto"/>
              <a:buChar char="●"/>
            </a:pPr>
            <a:r>
              <a:rPr lang="en" sz="1400" dirty="0">
                <a:solidFill>
                  <a:srgbClr val="666666"/>
                </a:solidFill>
                <a:latin typeface="Roboto"/>
                <a:ea typeface="Roboto"/>
                <a:cs typeface="Roboto"/>
                <a:sym typeface="Roboto"/>
              </a:rPr>
              <a:t>Let AI automatically get contact details from website visitors</a:t>
            </a:r>
            <a:endParaRPr sz="1400" dirty="0">
              <a:solidFill>
                <a:srgbClr val="666666"/>
              </a:solidFill>
              <a:latin typeface="Roboto"/>
              <a:ea typeface="Roboto"/>
              <a:cs typeface="Roboto"/>
              <a:sym typeface="Roboto"/>
            </a:endParaRPr>
          </a:p>
          <a:p>
            <a:pPr marL="457200" lvl="0" indent="-317500" algn="l" rtl="0">
              <a:spcBef>
                <a:spcPts val="1000"/>
              </a:spcBef>
              <a:spcAft>
                <a:spcPts val="0"/>
              </a:spcAft>
              <a:buClr>
                <a:schemeClr val="dk2"/>
              </a:buClr>
              <a:buSzPts val="1400"/>
              <a:buFont typeface="Roboto"/>
              <a:buChar char="●"/>
            </a:pPr>
            <a:r>
              <a:rPr lang="en" sz="1400" dirty="0">
                <a:solidFill>
                  <a:srgbClr val="666666"/>
                </a:solidFill>
                <a:latin typeface="Roboto"/>
                <a:ea typeface="Roboto"/>
                <a:cs typeface="Roboto"/>
                <a:sym typeface="Roboto"/>
              </a:rPr>
              <a:t>Answer basic questions automatically using business data</a:t>
            </a:r>
            <a:endParaRPr sz="1400" dirty="0">
              <a:solidFill>
                <a:srgbClr val="666666"/>
              </a:solidFill>
              <a:latin typeface="Roboto"/>
              <a:ea typeface="Roboto"/>
              <a:cs typeface="Roboto"/>
              <a:sym typeface="Roboto"/>
            </a:endParaRPr>
          </a:p>
          <a:p>
            <a:pPr marL="457200" lvl="0" indent="-317500" algn="l" rtl="0">
              <a:spcBef>
                <a:spcPts val="1000"/>
              </a:spcBef>
              <a:spcAft>
                <a:spcPts val="1000"/>
              </a:spcAft>
              <a:buClr>
                <a:schemeClr val="dk2"/>
              </a:buClr>
              <a:buSzPts val="1400"/>
              <a:buFont typeface="Roboto"/>
              <a:buChar char="●"/>
            </a:pPr>
            <a:r>
              <a:rPr lang="en" sz="1400" dirty="0">
                <a:solidFill>
                  <a:srgbClr val="666666"/>
                </a:solidFill>
                <a:latin typeface="Roboto"/>
                <a:ea typeface="Roboto"/>
                <a:cs typeface="Roboto"/>
                <a:sym typeface="Roboto"/>
              </a:rPr>
              <a:t>Add knowledge and instructions using a simple interface</a:t>
            </a:r>
            <a:endParaRPr dirty="0">
              <a:latin typeface="Roboto"/>
              <a:ea typeface="Roboto"/>
              <a:cs typeface="Roboto"/>
              <a:sym typeface="Roboto"/>
            </a:endParaRPr>
          </a:p>
        </p:txBody>
      </p:sp>
      <p:sp>
        <p:nvSpPr>
          <p:cNvPr id="322" name="Google Shape;322;p48"/>
          <p:cNvSpPr txBox="1">
            <a:spLocks noGrp="1"/>
          </p:cNvSpPr>
          <p:nvPr>
            <p:ph type="title" idx="4"/>
          </p:nvPr>
        </p:nvSpPr>
        <p:spPr>
          <a:xfrm>
            <a:off x="4704475" y="1368825"/>
            <a:ext cx="4173600" cy="461700"/>
          </a:xfrm>
          <a:prstGeom prst="rect">
            <a:avLst/>
          </a:prstGeom>
        </p:spPr>
        <p:txBody>
          <a:bodyPr spcFirstLastPara="1" wrap="square" lIns="91425" tIns="91425" rIns="91425" bIns="91425" anchor="ctr" anchorCtr="0">
            <a:spAutoFit/>
          </a:bodyPr>
          <a:lstStyle/>
          <a:p>
            <a:pPr marL="0" lvl="0" indent="0" algn="l" rtl="0">
              <a:spcBef>
                <a:spcPts val="0"/>
              </a:spcBef>
              <a:spcAft>
                <a:spcPts val="0"/>
              </a:spcAft>
              <a:buNone/>
            </a:pPr>
            <a:r>
              <a:rPr lang="en" dirty="0">
                <a:solidFill>
                  <a:srgbClr val="FF0000"/>
                </a:solidFill>
              </a:rPr>
              <a:t>AI-assisted web chat</a:t>
            </a:r>
            <a:endParaRPr dirty="0">
              <a:solidFill>
                <a:srgbClr val="FF0000"/>
              </a:solidFill>
            </a:endParaRPr>
          </a:p>
        </p:txBody>
      </p:sp>
      <p:pic>
        <p:nvPicPr>
          <p:cNvPr id="323" name="Google Shape;323;p48"/>
          <p:cNvPicPr preferRelativeResize="0"/>
          <p:nvPr/>
        </p:nvPicPr>
        <p:blipFill>
          <a:blip r:embed="rId3">
            <a:alphaModFix/>
          </a:blip>
          <a:stretch>
            <a:fillRect/>
          </a:stretch>
        </p:blipFill>
        <p:spPr>
          <a:xfrm>
            <a:off x="259475" y="217513"/>
            <a:ext cx="667924" cy="667924"/>
          </a:xfrm>
          <a:prstGeom prst="rect">
            <a:avLst/>
          </a:prstGeom>
          <a:noFill/>
          <a:ln>
            <a:noFill/>
          </a:ln>
        </p:spPr>
      </p:pic>
      <p:pic>
        <p:nvPicPr>
          <p:cNvPr id="324" name="Google Shape;324;p48"/>
          <p:cNvPicPr preferRelativeResize="0"/>
          <p:nvPr/>
        </p:nvPicPr>
        <p:blipFill>
          <a:blip r:embed="rId4">
            <a:alphaModFix/>
          </a:blip>
          <a:stretch>
            <a:fillRect/>
          </a:stretch>
        </p:blipFill>
        <p:spPr>
          <a:xfrm>
            <a:off x="398400" y="1491892"/>
            <a:ext cx="4173599" cy="3537535"/>
          </a:xfrm>
          <a:prstGeom prst="rect">
            <a:avLst/>
          </a:prstGeom>
          <a:noFill/>
          <a:ln>
            <a:noFill/>
          </a:ln>
        </p:spPr>
      </p:pic>
      <p:pic>
        <p:nvPicPr>
          <p:cNvPr id="325" name="Google Shape;325;p48"/>
          <p:cNvPicPr preferRelativeResize="0"/>
          <p:nvPr/>
        </p:nvPicPr>
        <p:blipFill rotWithShape="1">
          <a:blip r:embed="rId5">
            <a:alphaModFix/>
          </a:blip>
          <a:srcRect l="475" r="475"/>
          <a:stretch/>
        </p:blipFill>
        <p:spPr>
          <a:xfrm>
            <a:off x="3866209" y="1410085"/>
            <a:ext cx="661579" cy="667920"/>
          </a:xfrm>
          <a:prstGeom prst="rect">
            <a:avLst/>
          </a:prstGeom>
          <a:noFill/>
          <a:ln>
            <a:noFill/>
          </a:ln>
          <a:effectLst>
            <a:outerShdw blurRad="57150" dist="19050" dir="5400000" algn="bl" rotWithShape="0">
              <a:srgbClr val="000000">
                <a:alpha val="50000"/>
              </a:srgbClr>
            </a:outerShdw>
          </a:effectLst>
        </p:spPr>
      </p:pic>
      <p:sp>
        <p:nvSpPr>
          <p:cNvPr id="326" name="Google Shape;326;p48"/>
          <p:cNvSpPr txBox="1">
            <a:spLocks noGrp="1"/>
          </p:cNvSpPr>
          <p:nvPr>
            <p:ph type="body" idx="1"/>
          </p:nvPr>
        </p:nvSpPr>
        <p:spPr>
          <a:xfrm>
            <a:off x="265800" y="1743525"/>
            <a:ext cx="4173600" cy="2762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endParaRPr/>
          </a:p>
        </p:txBody>
      </p:sp>
      <p:sp>
        <p:nvSpPr>
          <p:cNvPr id="327" name="Google Shape;327;p48"/>
          <p:cNvSpPr txBox="1">
            <a:spLocks noGrp="1"/>
          </p:cNvSpPr>
          <p:nvPr>
            <p:ph type="title" idx="3"/>
          </p:nvPr>
        </p:nvSpPr>
        <p:spPr>
          <a:xfrm>
            <a:off x="265800" y="1368825"/>
            <a:ext cx="4173600" cy="37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p49"/>
          <p:cNvPicPr preferRelativeResize="0"/>
          <p:nvPr/>
        </p:nvPicPr>
        <p:blipFill>
          <a:blip r:embed="rId3">
            <a:alphaModFix/>
          </a:blip>
          <a:stretch>
            <a:fillRect/>
          </a:stretch>
        </p:blipFill>
        <p:spPr>
          <a:xfrm>
            <a:off x="4307700" y="1586625"/>
            <a:ext cx="4911449" cy="3125475"/>
          </a:xfrm>
          <a:prstGeom prst="rect">
            <a:avLst/>
          </a:prstGeom>
          <a:noFill/>
          <a:ln>
            <a:noFill/>
          </a:ln>
        </p:spPr>
      </p:pic>
      <p:sp>
        <p:nvSpPr>
          <p:cNvPr id="333" name="Google Shape;333;p49"/>
          <p:cNvSpPr txBox="1">
            <a:spLocks noGrp="1"/>
          </p:cNvSpPr>
          <p:nvPr>
            <p:ph type="title"/>
          </p:nvPr>
        </p:nvSpPr>
        <p:spPr>
          <a:xfrm>
            <a:off x="927399" y="265125"/>
            <a:ext cx="79512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b="1" dirty="0">
                <a:solidFill>
                  <a:schemeClr val="lt1"/>
                </a:solidFill>
                <a:latin typeface="Helvetica Neue"/>
                <a:ea typeface="Helvetica Neue"/>
                <a:cs typeface="Helvetica Neue"/>
                <a:sym typeface="Helvetica Neue"/>
              </a:rPr>
              <a:t>Share and </a:t>
            </a:r>
            <a:r>
              <a:rPr lang="en" sz="3000" b="1" dirty="0">
                <a:solidFill>
                  <a:srgbClr val="FF0000"/>
                </a:solidFill>
                <a:latin typeface="Helvetica Neue"/>
                <a:ea typeface="Helvetica Neue"/>
                <a:cs typeface="Helvetica Neue"/>
                <a:sym typeface="Helvetica Neue"/>
              </a:rPr>
              <a:t>Simplify</a:t>
            </a:r>
            <a:r>
              <a:rPr lang="en" sz="3000" b="1" dirty="0">
                <a:solidFill>
                  <a:schemeClr val="lt1"/>
                </a:solidFill>
                <a:latin typeface="Helvetica Neue"/>
                <a:ea typeface="Helvetica Neue"/>
                <a:cs typeface="Helvetica Neue"/>
                <a:sym typeface="Helvetica Neue"/>
              </a:rPr>
              <a:t> Communications </a:t>
            </a:r>
            <a:endParaRPr sz="3000" b="1" dirty="0">
              <a:solidFill>
                <a:schemeClr val="lt1"/>
              </a:solidFill>
              <a:latin typeface="Helvetica Neue"/>
              <a:ea typeface="Helvetica Neue"/>
              <a:cs typeface="Helvetica Neue"/>
              <a:sym typeface="Helvetica Neue"/>
            </a:endParaRPr>
          </a:p>
        </p:txBody>
      </p:sp>
      <p:sp>
        <p:nvSpPr>
          <p:cNvPr id="334" name="Google Shape;334;p49"/>
          <p:cNvSpPr txBox="1">
            <a:spLocks noGrp="1"/>
          </p:cNvSpPr>
          <p:nvPr>
            <p:ph type="body" idx="1"/>
          </p:nvPr>
        </p:nvSpPr>
        <p:spPr>
          <a:xfrm>
            <a:off x="313050" y="1712025"/>
            <a:ext cx="4173600" cy="2762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53741"/>
              </a:buClr>
              <a:buSzPts val="1400"/>
              <a:buFont typeface="Roboto"/>
              <a:buChar char="●"/>
            </a:pPr>
            <a:r>
              <a:rPr lang="en" sz="1400" dirty="0">
                <a:solidFill>
                  <a:srgbClr val="666666"/>
                </a:solidFill>
                <a:latin typeface="Roboto"/>
                <a:ea typeface="Roboto"/>
                <a:cs typeface="Roboto"/>
                <a:sym typeface="Roboto"/>
              </a:rPr>
              <a:t>Centralize messaging from SMS, Google Business Chat, and other channels</a:t>
            </a:r>
            <a:endParaRPr sz="1400" dirty="0">
              <a:solidFill>
                <a:srgbClr val="666666"/>
              </a:solidFill>
              <a:latin typeface="Roboto"/>
              <a:ea typeface="Roboto"/>
              <a:cs typeface="Roboto"/>
              <a:sym typeface="Roboto"/>
            </a:endParaRPr>
          </a:p>
          <a:p>
            <a:pPr marL="457200" lvl="0" indent="-317500" algn="l" rtl="0">
              <a:spcBef>
                <a:spcPts val="1000"/>
              </a:spcBef>
              <a:spcAft>
                <a:spcPts val="0"/>
              </a:spcAft>
              <a:buClr>
                <a:srgbClr val="053741"/>
              </a:buClr>
              <a:buSzPts val="1400"/>
              <a:buFont typeface="Roboto"/>
              <a:buChar char="●"/>
            </a:pPr>
            <a:r>
              <a:rPr lang="en" sz="1400" dirty="0">
                <a:solidFill>
                  <a:srgbClr val="666666"/>
                </a:solidFill>
                <a:latin typeface="Roboto"/>
                <a:ea typeface="Roboto"/>
                <a:cs typeface="Roboto"/>
                <a:sym typeface="Roboto"/>
              </a:rPr>
              <a:t>Own customer relationships as the business; not the staff</a:t>
            </a:r>
            <a:endParaRPr sz="1400" dirty="0">
              <a:solidFill>
                <a:srgbClr val="666666"/>
              </a:solidFill>
              <a:latin typeface="Roboto"/>
              <a:ea typeface="Roboto"/>
              <a:cs typeface="Roboto"/>
              <a:sym typeface="Roboto"/>
            </a:endParaRPr>
          </a:p>
          <a:p>
            <a:pPr marL="457200" lvl="0" indent="-317500" algn="l" rtl="0">
              <a:spcBef>
                <a:spcPts val="1000"/>
              </a:spcBef>
              <a:spcAft>
                <a:spcPts val="1000"/>
              </a:spcAft>
              <a:buClr>
                <a:srgbClr val="053741"/>
              </a:buClr>
              <a:buSzPts val="1400"/>
              <a:buFont typeface="Roboto"/>
              <a:buChar char="●"/>
            </a:pPr>
            <a:r>
              <a:rPr lang="en" sz="1400" dirty="0">
                <a:solidFill>
                  <a:srgbClr val="666666"/>
                </a:solidFill>
                <a:latin typeface="Roboto"/>
                <a:ea typeface="Roboto"/>
                <a:cs typeface="Roboto"/>
                <a:sym typeface="Roboto"/>
              </a:rPr>
              <a:t>Collaborate on communication across the whole businesses team </a:t>
            </a:r>
            <a:endParaRPr sz="1400" dirty="0">
              <a:solidFill>
                <a:srgbClr val="666666"/>
              </a:solidFill>
              <a:latin typeface="Roboto"/>
              <a:ea typeface="Roboto"/>
              <a:cs typeface="Roboto"/>
              <a:sym typeface="Roboto"/>
            </a:endParaRPr>
          </a:p>
        </p:txBody>
      </p:sp>
      <p:sp>
        <p:nvSpPr>
          <p:cNvPr id="335" name="Google Shape;335;p49"/>
          <p:cNvSpPr txBox="1">
            <a:spLocks noGrp="1"/>
          </p:cNvSpPr>
          <p:nvPr>
            <p:ph type="title" idx="3"/>
          </p:nvPr>
        </p:nvSpPr>
        <p:spPr>
          <a:xfrm>
            <a:off x="265800" y="1368825"/>
            <a:ext cx="4173600" cy="461700"/>
          </a:xfrm>
          <a:prstGeom prst="rect">
            <a:avLst/>
          </a:prstGeom>
        </p:spPr>
        <p:txBody>
          <a:bodyPr spcFirstLastPara="1" wrap="square" lIns="91425" tIns="91425" rIns="91425" bIns="91425" anchor="ctr" anchorCtr="0">
            <a:spAutoFit/>
          </a:bodyPr>
          <a:lstStyle/>
          <a:p>
            <a:pPr marL="0" lvl="0" indent="0" algn="l" rtl="0">
              <a:spcBef>
                <a:spcPts val="0"/>
              </a:spcBef>
              <a:spcAft>
                <a:spcPts val="0"/>
              </a:spcAft>
              <a:buNone/>
            </a:pPr>
            <a:r>
              <a:rPr lang="en" dirty="0">
                <a:solidFill>
                  <a:srgbClr val="FF0000"/>
                </a:solidFill>
              </a:rPr>
              <a:t>Unified and shared inbox</a:t>
            </a:r>
            <a:endParaRPr dirty="0">
              <a:solidFill>
                <a:srgbClr val="FF0000"/>
              </a:solidFill>
            </a:endParaRPr>
          </a:p>
        </p:txBody>
      </p:sp>
      <p:pic>
        <p:nvPicPr>
          <p:cNvPr id="336" name="Google Shape;336;p49"/>
          <p:cNvPicPr preferRelativeResize="0"/>
          <p:nvPr/>
        </p:nvPicPr>
        <p:blipFill>
          <a:blip r:embed="rId4">
            <a:alphaModFix/>
          </a:blip>
          <a:stretch>
            <a:fillRect/>
          </a:stretch>
        </p:blipFill>
        <p:spPr>
          <a:xfrm>
            <a:off x="265809" y="217523"/>
            <a:ext cx="661580" cy="667921"/>
          </a:xfrm>
          <a:prstGeom prst="rect">
            <a:avLst/>
          </a:prstGeom>
          <a:noFill/>
          <a:ln>
            <a:noFill/>
          </a:ln>
          <a:effectLst>
            <a:outerShdw blurRad="57150" dist="19050" dir="5400000" algn="bl" rotWithShape="0">
              <a:srgbClr val="000000">
                <a:alpha val="50000"/>
              </a:srgbClr>
            </a:outerShdw>
          </a:effectLst>
        </p:spPr>
      </p:pic>
      <p:pic>
        <p:nvPicPr>
          <p:cNvPr id="337" name="Google Shape;337;p49"/>
          <p:cNvPicPr preferRelativeResize="0"/>
          <p:nvPr/>
        </p:nvPicPr>
        <p:blipFill rotWithShape="1">
          <a:blip r:embed="rId5">
            <a:alphaModFix/>
          </a:blip>
          <a:srcRect l="7285" t="15914" r="7896" b="11284"/>
          <a:stretch/>
        </p:blipFill>
        <p:spPr>
          <a:xfrm>
            <a:off x="4572000" y="1625225"/>
            <a:ext cx="4375026" cy="2691226"/>
          </a:xfrm>
          <a:prstGeom prst="rect">
            <a:avLst/>
          </a:prstGeom>
          <a:noFill/>
          <a:ln>
            <a:noFill/>
          </a:ln>
          <a:effectLst>
            <a:outerShdw blurRad="57150" algn="bl" rotWithShape="0">
              <a:srgbClr val="000000">
                <a:alpha val="33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nvPicPr>
        <p:blipFill>
          <a:blip r:embed="rId3">
            <a:alphaModFix/>
          </a:blip>
          <a:stretch>
            <a:fillRect/>
          </a:stretch>
        </p:blipFill>
        <p:spPr>
          <a:xfrm>
            <a:off x="186875" y="1412950"/>
            <a:ext cx="4573749" cy="3440200"/>
          </a:xfrm>
          <a:prstGeom prst="rect">
            <a:avLst/>
          </a:prstGeom>
          <a:noFill/>
          <a:ln>
            <a:noFill/>
          </a:ln>
        </p:spPr>
      </p:pic>
      <p:sp>
        <p:nvSpPr>
          <p:cNvPr id="343" name="Google Shape;343;p50"/>
          <p:cNvSpPr txBox="1">
            <a:spLocks noGrp="1"/>
          </p:cNvSpPr>
          <p:nvPr>
            <p:ph type="title"/>
          </p:nvPr>
        </p:nvSpPr>
        <p:spPr>
          <a:xfrm>
            <a:off x="927399" y="265125"/>
            <a:ext cx="79512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b="1" dirty="0">
                <a:solidFill>
                  <a:schemeClr val="lt1"/>
                </a:solidFill>
                <a:latin typeface="Helvetica Neue"/>
                <a:ea typeface="Helvetica Neue"/>
                <a:cs typeface="Helvetica Neue"/>
                <a:sym typeface="Helvetica Neue"/>
              </a:rPr>
              <a:t>Put Customer Data to </a:t>
            </a:r>
            <a:r>
              <a:rPr lang="en" sz="3000" b="1" dirty="0">
                <a:solidFill>
                  <a:srgbClr val="FF0000"/>
                </a:solidFill>
                <a:latin typeface="Helvetica Neue"/>
                <a:ea typeface="Helvetica Neue"/>
                <a:cs typeface="Helvetica Neue"/>
                <a:sym typeface="Helvetica Neue"/>
              </a:rPr>
              <a:t>Use</a:t>
            </a:r>
            <a:endParaRPr sz="3000" b="1" dirty="0">
              <a:solidFill>
                <a:srgbClr val="FF0000"/>
              </a:solidFill>
              <a:latin typeface="Helvetica Neue"/>
              <a:ea typeface="Helvetica Neue"/>
              <a:cs typeface="Helvetica Neue"/>
              <a:sym typeface="Helvetica Neue"/>
            </a:endParaRPr>
          </a:p>
        </p:txBody>
      </p:sp>
      <p:pic>
        <p:nvPicPr>
          <p:cNvPr id="344" name="Google Shape;344;p50"/>
          <p:cNvPicPr preferRelativeResize="0"/>
          <p:nvPr/>
        </p:nvPicPr>
        <p:blipFill rotWithShape="1">
          <a:blip r:embed="rId4">
            <a:alphaModFix/>
            <a:duotone>
              <a:prstClr val="black"/>
              <a:srgbClr val="FF0000">
                <a:tint val="45000"/>
                <a:satMod val="400000"/>
              </a:srgbClr>
            </a:duotone>
          </a:blip>
          <a:srcRect l="475" r="475"/>
          <a:stretch/>
        </p:blipFill>
        <p:spPr>
          <a:xfrm>
            <a:off x="265809" y="217523"/>
            <a:ext cx="661580" cy="667921"/>
          </a:xfrm>
          <a:prstGeom prst="rect">
            <a:avLst/>
          </a:prstGeom>
          <a:noFill/>
          <a:ln>
            <a:noFill/>
          </a:ln>
          <a:effectLst>
            <a:outerShdw blurRad="57150" dist="19050" dir="5400000" algn="bl" rotWithShape="0">
              <a:srgbClr val="000000">
                <a:alpha val="50000"/>
              </a:srgbClr>
            </a:outerShdw>
          </a:effectLst>
        </p:spPr>
      </p:pic>
      <p:pic>
        <p:nvPicPr>
          <p:cNvPr id="345" name="Google Shape;345;p50"/>
          <p:cNvPicPr preferRelativeResize="0"/>
          <p:nvPr/>
        </p:nvPicPr>
        <p:blipFill rotWithShape="1">
          <a:blip r:embed="rId5">
            <a:alphaModFix/>
          </a:blip>
          <a:srcRect l="109" r="99" b="7450"/>
          <a:stretch/>
        </p:blipFill>
        <p:spPr>
          <a:xfrm>
            <a:off x="265800" y="1774050"/>
            <a:ext cx="4263050" cy="1816699"/>
          </a:xfrm>
          <a:prstGeom prst="rect">
            <a:avLst/>
          </a:prstGeom>
          <a:noFill/>
          <a:ln>
            <a:noFill/>
          </a:ln>
          <a:effectLst>
            <a:outerShdw blurRad="57150" dist="19050" dir="5400000" algn="bl" rotWithShape="0">
              <a:srgbClr val="000000">
                <a:alpha val="32000"/>
              </a:srgbClr>
            </a:outerShdw>
          </a:effectLst>
        </p:spPr>
      </p:pic>
      <p:pic>
        <p:nvPicPr>
          <p:cNvPr id="346" name="Google Shape;346;p50"/>
          <p:cNvPicPr preferRelativeResize="0"/>
          <p:nvPr/>
        </p:nvPicPr>
        <p:blipFill rotWithShape="1">
          <a:blip r:embed="rId6">
            <a:alphaModFix/>
          </a:blip>
          <a:srcRect r="-1832"/>
          <a:stretch/>
        </p:blipFill>
        <p:spPr>
          <a:xfrm>
            <a:off x="1159475" y="2454475"/>
            <a:ext cx="4173599" cy="1887198"/>
          </a:xfrm>
          <a:prstGeom prst="rect">
            <a:avLst/>
          </a:prstGeom>
          <a:noFill/>
          <a:ln>
            <a:noFill/>
          </a:ln>
          <a:effectLst>
            <a:outerShdw blurRad="171450" algn="bl" rotWithShape="0">
              <a:srgbClr val="000000">
                <a:alpha val="42000"/>
              </a:srgbClr>
            </a:outerShdw>
          </a:effectLst>
        </p:spPr>
      </p:pic>
      <p:pic>
        <p:nvPicPr>
          <p:cNvPr id="347" name="Google Shape;347;p50"/>
          <p:cNvPicPr preferRelativeResize="0"/>
          <p:nvPr/>
        </p:nvPicPr>
        <p:blipFill>
          <a:blip r:embed="rId7">
            <a:alphaModFix/>
          </a:blip>
          <a:stretch>
            <a:fillRect/>
          </a:stretch>
        </p:blipFill>
        <p:spPr>
          <a:xfrm>
            <a:off x="927400" y="3308400"/>
            <a:ext cx="3331399" cy="795900"/>
          </a:xfrm>
          <a:prstGeom prst="rect">
            <a:avLst/>
          </a:prstGeom>
          <a:noFill/>
          <a:ln>
            <a:noFill/>
          </a:ln>
          <a:effectLst>
            <a:outerShdw blurRad="57150" dist="19050" dir="5400000" algn="bl" rotWithShape="0">
              <a:srgbClr val="000000">
                <a:alpha val="35000"/>
              </a:srgbClr>
            </a:outerShdw>
          </a:effectLst>
        </p:spPr>
      </p:pic>
      <p:pic>
        <p:nvPicPr>
          <p:cNvPr id="348" name="Google Shape;348;p50"/>
          <p:cNvPicPr preferRelativeResize="0"/>
          <p:nvPr/>
        </p:nvPicPr>
        <p:blipFill>
          <a:blip r:embed="rId8">
            <a:alphaModFix/>
          </a:blip>
          <a:stretch>
            <a:fillRect/>
          </a:stretch>
        </p:blipFill>
        <p:spPr>
          <a:xfrm>
            <a:off x="1997750" y="2361514"/>
            <a:ext cx="3413399" cy="534736"/>
          </a:xfrm>
          <a:prstGeom prst="rect">
            <a:avLst/>
          </a:prstGeom>
          <a:noFill/>
          <a:ln>
            <a:noFill/>
          </a:ln>
          <a:effectLst>
            <a:outerShdw blurRad="57150" dist="19050" dir="5400000" algn="bl" rotWithShape="0">
              <a:srgbClr val="000000">
                <a:alpha val="30000"/>
              </a:srgbClr>
            </a:outerShdw>
          </a:effectLst>
        </p:spPr>
      </p:pic>
      <p:sp>
        <p:nvSpPr>
          <p:cNvPr id="349" name="Google Shape;349;p50"/>
          <p:cNvSpPr txBox="1">
            <a:spLocks noGrp="1"/>
          </p:cNvSpPr>
          <p:nvPr>
            <p:ph type="title" idx="3"/>
          </p:nvPr>
        </p:nvSpPr>
        <p:spPr>
          <a:xfrm>
            <a:off x="5411150" y="1368825"/>
            <a:ext cx="3752700" cy="738900"/>
          </a:xfrm>
          <a:prstGeom prst="rect">
            <a:avLst/>
          </a:prstGeom>
        </p:spPr>
        <p:txBody>
          <a:bodyPr spcFirstLastPara="1" wrap="square" lIns="91425" tIns="91425" rIns="91425" bIns="91425" anchor="ctr" anchorCtr="0">
            <a:spAutoFit/>
          </a:bodyPr>
          <a:lstStyle/>
          <a:p>
            <a:pPr marL="0" lvl="0" indent="0" algn="l" rtl="0">
              <a:spcBef>
                <a:spcPts val="0"/>
              </a:spcBef>
              <a:spcAft>
                <a:spcPts val="0"/>
              </a:spcAft>
              <a:buNone/>
            </a:pPr>
            <a:r>
              <a:rPr lang="en" dirty="0">
                <a:solidFill>
                  <a:srgbClr val="FF0000"/>
                </a:solidFill>
              </a:rPr>
              <a:t>Flexible and Simple Integrated CRM</a:t>
            </a:r>
            <a:endParaRPr dirty="0">
              <a:solidFill>
                <a:srgbClr val="FF0000"/>
              </a:solidFill>
            </a:endParaRPr>
          </a:p>
        </p:txBody>
      </p:sp>
      <p:sp>
        <p:nvSpPr>
          <p:cNvPr id="350" name="Google Shape;350;p50"/>
          <p:cNvSpPr txBox="1">
            <a:spLocks noGrp="1"/>
          </p:cNvSpPr>
          <p:nvPr>
            <p:ph type="body" idx="1"/>
          </p:nvPr>
        </p:nvSpPr>
        <p:spPr>
          <a:xfrm>
            <a:off x="5411150" y="1743525"/>
            <a:ext cx="3631200" cy="2762700"/>
          </a:xfrm>
          <a:prstGeom prst="rect">
            <a:avLst/>
          </a:prstGeom>
        </p:spPr>
        <p:txBody>
          <a:bodyPr spcFirstLastPara="1" wrap="square" lIns="91425" tIns="91425" rIns="91425" bIns="91425" anchor="ctr" anchorCtr="0">
            <a:noAutofit/>
          </a:bodyPr>
          <a:lstStyle/>
          <a:p>
            <a:pPr marL="457200" lvl="0" indent="-317500" algn="l" rtl="0">
              <a:spcBef>
                <a:spcPts val="0"/>
              </a:spcBef>
              <a:spcAft>
                <a:spcPts val="0"/>
              </a:spcAft>
              <a:buClr>
                <a:srgbClr val="053741"/>
              </a:buClr>
              <a:buSzPts val="1400"/>
              <a:buFont typeface="Roboto"/>
              <a:buChar char="●"/>
            </a:pPr>
            <a:r>
              <a:rPr lang="en" sz="1400">
                <a:solidFill>
                  <a:srgbClr val="666666"/>
                </a:solidFill>
                <a:latin typeface="Roboto"/>
                <a:ea typeface="Roboto"/>
                <a:cs typeface="Roboto"/>
                <a:sym typeface="Roboto"/>
              </a:rPr>
              <a:t>Start detailed customer records with just an email or phone number</a:t>
            </a:r>
            <a:endParaRPr sz="1400">
              <a:solidFill>
                <a:srgbClr val="666666"/>
              </a:solidFill>
              <a:latin typeface="Roboto"/>
              <a:ea typeface="Roboto"/>
              <a:cs typeface="Roboto"/>
              <a:sym typeface="Roboto"/>
            </a:endParaRPr>
          </a:p>
          <a:p>
            <a:pPr marL="457200" lvl="0" indent="-317500" algn="l" rtl="0">
              <a:spcBef>
                <a:spcPts val="1000"/>
              </a:spcBef>
              <a:spcAft>
                <a:spcPts val="0"/>
              </a:spcAft>
              <a:buClr>
                <a:srgbClr val="666666"/>
              </a:buClr>
              <a:buSzPts val="1400"/>
              <a:buFont typeface="Roboto"/>
              <a:buChar char="●"/>
            </a:pPr>
            <a:r>
              <a:rPr lang="en" sz="1400">
                <a:solidFill>
                  <a:srgbClr val="666666"/>
                </a:solidFill>
                <a:latin typeface="Roboto"/>
                <a:ea typeface="Roboto"/>
                <a:cs typeface="Roboto"/>
                <a:sym typeface="Roboto"/>
              </a:rPr>
              <a:t>Segment customers with flexible filters and sorting</a:t>
            </a:r>
            <a:endParaRPr sz="1400">
              <a:solidFill>
                <a:srgbClr val="666666"/>
              </a:solidFill>
              <a:latin typeface="Roboto"/>
              <a:ea typeface="Roboto"/>
              <a:cs typeface="Roboto"/>
              <a:sym typeface="Roboto"/>
            </a:endParaRPr>
          </a:p>
          <a:p>
            <a:pPr marL="457200" lvl="0" indent="-317500" algn="l" rtl="0">
              <a:spcBef>
                <a:spcPts val="1000"/>
              </a:spcBef>
              <a:spcAft>
                <a:spcPts val="1000"/>
              </a:spcAft>
              <a:buClr>
                <a:srgbClr val="666666"/>
              </a:buClr>
              <a:buSzPts val="1400"/>
              <a:buFont typeface="Roboto"/>
              <a:buChar char="●"/>
            </a:pPr>
            <a:r>
              <a:rPr lang="en" sz="1400">
                <a:solidFill>
                  <a:srgbClr val="666666"/>
                </a:solidFill>
                <a:latin typeface="Roboto"/>
                <a:ea typeface="Roboto"/>
                <a:cs typeface="Roboto"/>
                <a:sym typeface="Roboto"/>
              </a:rPr>
              <a:t>Automate admin tasks to ensure data integrity</a:t>
            </a:r>
            <a:endParaRPr sz="1400">
              <a:solidFill>
                <a:srgbClr val="666666"/>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52"/>
          <p:cNvPicPr preferRelativeResize="0"/>
          <p:nvPr/>
        </p:nvPicPr>
        <p:blipFill>
          <a:blip r:embed="rId3">
            <a:alphaModFix/>
          </a:blip>
          <a:stretch>
            <a:fillRect/>
          </a:stretch>
        </p:blipFill>
        <p:spPr>
          <a:xfrm>
            <a:off x="2328375" y="251925"/>
            <a:ext cx="4083277" cy="4200996"/>
          </a:xfrm>
          <a:prstGeom prst="rect">
            <a:avLst/>
          </a:prstGeom>
          <a:noFill/>
          <a:ln>
            <a:noFill/>
          </a:ln>
        </p:spPr>
      </p:pic>
      <p:sp>
        <p:nvSpPr>
          <p:cNvPr id="362" name="Google Shape;362;p52"/>
          <p:cNvSpPr/>
          <p:nvPr/>
        </p:nvSpPr>
        <p:spPr>
          <a:xfrm>
            <a:off x="2328375" y="2281808"/>
            <a:ext cx="1037100" cy="1052400"/>
          </a:xfrm>
          <a:prstGeom prst="donut">
            <a:avLst>
              <a:gd name="adj" fmla="val 16340"/>
            </a:avLst>
          </a:prstGeom>
          <a:solidFill>
            <a:srgbClr val="3F9B63">
              <a:alpha val="5759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aleway"/>
              <a:ea typeface="Raleway"/>
              <a:cs typeface="Raleway"/>
              <a:sym typeface="Raleway"/>
            </a:endParaRPr>
          </a:p>
        </p:txBody>
      </p:sp>
      <p:sp>
        <p:nvSpPr>
          <p:cNvPr id="363" name="Google Shape;363;p52"/>
          <p:cNvSpPr/>
          <p:nvPr/>
        </p:nvSpPr>
        <p:spPr>
          <a:xfrm>
            <a:off x="4276558" y="3400535"/>
            <a:ext cx="1037100" cy="1052400"/>
          </a:xfrm>
          <a:prstGeom prst="donut">
            <a:avLst>
              <a:gd name="adj" fmla="val 16340"/>
            </a:avLst>
          </a:prstGeom>
          <a:solidFill>
            <a:srgbClr val="3F9B63">
              <a:alpha val="5759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Raleway"/>
              <a:ea typeface="Raleway"/>
              <a:cs typeface="Raleway"/>
              <a:sym typeface="Raleway"/>
            </a:endParaRPr>
          </a:p>
        </p:txBody>
      </p:sp>
      <p:sp>
        <p:nvSpPr>
          <p:cNvPr id="364" name="Google Shape;364;p52"/>
          <p:cNvSpPr/>
          <p:nvPr/>
        </p:nvSpPr>
        <p:spPr>
          <a:xfrm>
            <a:off x="3849963" y="2031397"/>
            <a:ext cx="1037100" cy="219600"/>
          </a:xfrm>
          <a:prstGeom prst="frame">
            <a:avLst>
              <a:gd name="adj1" fmla="val 11573"/>
            </a:avLst>
          </a:prstGeom>
          <a:solidFill>
            <a:srgbClr val="3F9B63">
              <a:alpha val="5759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aleway"/>
              <a:ea typeface="Raleway"/>
              <a:cs typeface="Raleway"/>
              <a:sym typeface="Raleway"/>
            </a:endParaRPr>
          </a:p>
        </p:txBody>
      </p:sp>
      <p:sp>
        <p:nvSpPr>
          <p:cNvPr id="365" name="Google Shape;365;p52"/>
          <p:cNvSpPr/>
          <p:nvPr/>
        </p:nvSpPr>
        <p:spPr>
          <a:xfrm>
            <a:off x="3849963" y="1811763"/>
            <a:ext cx="1037100" cy="219600"/>
          </a:xfrm>
          <a:prstGeom prst="frame">
            <a:avLst>
              <a:gd name="adj1" fmla="val 11573"/>
            </a:avLst>
          </a:prstGeom>
          <a:solidFill>
            <a:srgbClr val="3F9B63">
              <a:alpha val="5759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CE939-AEE8-2E9C-B04B-E9E08626A74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B16C89B-2CE8-F533-596E-EB020BD91A98}"/>
              </a:ext>
            </a:extLst>
          </p:cNvPr>
          <p:cNvSpPr txBox="1"/>
          <p:nvPr/>
        </p:nvSpPr>
        <p:spPr>
          <a:xfrm>
            <a:off x="811306" y="4413837"/>
            <a:ext cx="4572000" cy="523220"/>
          </a:xfrm>
          <a:prstGeom prst="rect">
            <a:avLst/>
          </a:prstGeom>
          <a:noFill/>
        </p:spPr>
        <p:txBody>
          <a:bodyPr wrap="square">
            <a:spAutoFit/>
          </a:bodyPr>
          <a:lstStyle/>
          <a:p>
            <a:r>
              <a:rPr lang="en-US" b="1" dirty="0">
                <a:solidFill>
                  <a:schemeClr val="bg1"/>
                </a:solidFill>
              </a:rPr>
              <a:t>303.880.3920</a:t>
            </a:r>
          </a:p>
          <a:p>
            <a:r>
              <a:rPr lang="en-US" b="1" dirty="0">
                <a:solidFill>
                  <a:schemeClr val="bg1"/>
                </a:solidFill>
                <a:hlinkClick r:id="rId2">
                  <a:extLst>
                    <a:ext uri="{A12FA001-AC4F-418D-AE19-62706E023703}">
                      <ahyp:hlinkClr xmlns:ahyp="http://schemas.microsoft.com/office/drawing/2018/hyperlinkcolor" val="tx"/>
                    </a:ext>
                  </a:extLst>
                </a:hlinkClick>
              </a:rPr>
              <a:t>Sonia@NsiteTechStudios.com</a:t>
            </a:r>
            <a:r>
              <a:rPr lang="en-US" b="1" dirty="0">
                <a:solidFill>
                  <a:schemeClr val="bg1"/>
                </a:solidFill>
              </a:rPr>
              <a:t> </a:t>
            </a:r>
            <a:r>
              <a:rPr lang="en-US" dirty="0">
                <a:solidFill>
                  <a:schemeClr val="bg1"/>
                </a:solidFill>
              </a:rPr>
              <a:t> </a:t>
            </a:r>
          </a:p>
        </p:txBody>
      </p:sp>
      <p:pic>
        <p:nvPicPr>
          <p:cNvPr id="2" name="Picture 1" descr="A black background with white text&#10;&#10;AI-generated content may be incorrect.">
            <a:extLst>
              <a:ext uri="{FF2B5EF4-FFF2-40B4-BE49-F238E27FC236}">
                <a16:creationId xmlns:a16="http://schemas.microsoft.com/office/drawing/2014/main" id="{8D42C564-B6DC-96CD-D9A4-F3B8C8C00C9C}"/>
              </a:ext>
            </a:extLst>
          </p:cNvPr>
          <p:cNvPicPr>
            <a:picLocks noChangeAspect="1"/>
          </p:cNvPicPr>
          <p:nvPr/>
        </p:nvPicPr>
        <p:blipFill>
          <a:blip r:embed="rId3"/>
          <a:stretch>
            <a:fillRect/>
          </a:stretch>
        </p:blipFill>
        <p:spPr>
          <a:xfrm>
            <a:off x="1885704" y="-229092"/>
            <a:ext cx="5372592" cy="5372592"/>
          </a:xfrm>
          <a:prstGeom prst="rect">
            <a:avLst/>
          </a:prstGeom>
        </p:spPr>
      </p:pic>
      <p:sp>
        <p:nvSpPr>
          <p:cNvPr id="5" name="Rectangle: Rounded Corners 4">
            <a:extLst>
              <a:ext uri="{FF2B5EF4-FFF2-40B4-BE49-F238E27FC236}">
                <a16:creationId xmlns:a16="http://schemas.microsoft.com/office/drawing/2014/main" id="{7A83404E-043F-CAB3-DEB3-412D0A31FC23}"/>
              </a:ext>
            </a:extLst>
          </p:cNvPr>
          <p:cNvSpPr>
            <a:spLocks/>
          </p:cNvSpPr>
          <p:nvPr/>
        </p:nvSpPr>
        <p:spPr>
          <a:xfrm>
            <a:off x="811306" y="3413051"/>
            <a:ext cx="2325299" cy="858142"/>
          </a:xfrm>
          <a:prstGeom prst="roundRect">
            <a:avLst/>
          </a:prstGeom>
          <a:solidFill>
            <a:srgbClr val="054E8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8420103-3071-38CF-732F-648798DC86A5}"/>
              </a:ext>
            </a:extLst>
          </p:cNvPr>
          <p:cNvPicPr>
            <a:picLocks noChangeAspect="1"/>
          </p:cNvPicPr>
          <p:nvPr/>
        </p:nvPicPr>
        <p:blipFill>
          <a:blip r:embed="rId4"/>
          <a:srcRect l="1069" r="1069"/>
          <a:stretch/>
        </p:blipFill>
        <p:spPr>
          <a:xfrm>
            <a:off x="920397" y="3526990"/>
            <a:ext cx="2107113" cy="651529"/>
          </a:xfrm>
          <a:prstGeom prst="rect">
            <a:avLst/>
          </a:prstGeom>
          <a:solidFill>
            <a:srgbClr val="054E81"/>
          </a:solidFill>
          <a:effectLst>
            <a:glow>
              <a:schemeClr val="accent1">
                <a:alpha val="44000"/>
              </a:schemeClr>
            </a:glow>
            <a:outerShdw blurRad="50800" dist="38100" dir="2700000" algn="tl" rotWithShape="0">
              <a:prstClr val="black">
                <a:alpha val="40000"/>
              </a:prstClr>
            </a:outerShdw>
            <a:softEdge rad="266700"/>
          </a:effectLst>
          <a:scene3d>
            <a:camera prst="orthographicFront"/>
            <a:lightRig rig="threePt" dir="t"/>
          </a:scene3d>
          <a:sp3d>
            <a:bevelB prst="relaxedInset"/>
          </a:sp3d>
        </p:spPr>
      </p:pic>
    </p:spTree>
    <p:extLst>
      <p:ext uri="{BB962C8B-B14F-4D97-AF65-F5344CB8AC3E}">
        <p14:creationId xmlns:p14="http://schemas.microsoft.com/office/powerpoint/2010/main" val="4236629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pSp>
        <p:nvGrpSpPr>
          <p:cNvPr id="214" name="Google Shape;214;p38"/>
          <p:cNvGrpSpPr/>
          <p:nvPr/>
        </p:nvGrpSpPr>
        <p:grpSpPr>
          <a:xfrm>
            <a:off x="4509328" y="784833"/>
            <a:ext cx="4249474" cy="3317683"/>
            <a:chOff x="3767113" y="536500"/>
            <a:chExt cx="5289362" cy="4090350"/>
          </a:xfrm>
        </p:grpSpPr>
        <p:pic>
          <p:nvPicPr>
            <p:cNvPr id="215" name="Google Shape;215;p38"/>
            <p:cNvPicPr preferRelativeResize="0"/>
            <p:nvPr/>
          </p:nvPicPr>
          <p:blipFill>
            <a:blip r:embed="rId3">
              <a:alphaModFix/>
            </a:blip>
            <a:stretch>
              <a:fillRect/>
            </a:stretch>
          </p:blipFill>
          <p:spPr>
            <a:xfrm>
              <a:off x="3767113" y="536500"/>
              <a:ext cx="5156100" cy="3809400"/>
            </a:xfrm>
            <a:prstGeom prst="roundRect">
              <a:avLst>
                <a:gd name="adj" fmla="val 5251"/>
              </a:avLst>
            </a:prstGeom>
            <a:noFill/>
            <a:ln>
              <a:noFill/>
            </a:ln>
          </p:spPr>
        </p:pic>
        <p:pic>
          <p:nvPicPr>
            <p:cNvPr id="216" name="Google Shape;216;p38"/>
            <p:cNvPicPr preferRelativeResize="0"/>
            <p:nvPr/>
          </p:nvPicPr>
          <p:blipFill>
            <a:blip r:embed="rId4">
              <a:alphaModFix/>
            </a:blip>
            <a:stretch>
              <a:fillRect/>
            </a:stretch>
          </p:blipFill>
          <p:spPr>
            <a:xfrm>
              <a:off x="5840275" y="904124"/>
              <a:ext cx="2818200" cy="342900"/>
            </a:xfrm>
            <a:prstGeom prst="roundRect">
              <a:avLst>
                <a:gd name="adj" fmla="val 16667"/>
              </a:avLst>
            </a:prstGeom>
            <a:noFill/>
            <a:ln>
              <a:noFill/>
            </a:ln>
            <a:effectLst>
              <a:outerShdw blurRad="57150" dist="19050" dir="5400000" algn="bl" rotWithShape="0">
                <a:srgbClr val="000000">
                  <a:alpha val="50000"/>
                </a:srgbClr>
              </a:outerShdw>
            </a:effectLst>
          </p:spPr>
        </p:pic>
        <p:pic>
          <p:nvPicPr>
            <p:cNvPr id="217" name="Google Shape;217;p38"/>
            <p:cNvPicPr preferRelativeResize="0"/>
            <p:nvPr/>
          </p:nvPicPr>
          <p:blipFill>
            <a:blip r:embed="rId5">
              <a:alphaModFix/>
            </a:blip>
            <a:stretch>
              <a:fillRect/>
            </a:stretch>
          </p:blipFill>
          <p:spPr>
            <a:xfrm>
              <a:off x="5166975" y="2979575"/>
              <a:ext cx="3889500" cy="473100"/>
            </a:xfrm>
            <a:prstGeom prst="roundRect">
              <a:avLst>
                <a:gd name="adj" fmla="val 16667"/>
              </a:avLst>
            </a:prstGeom>
            <a:noFill/>
            <a:ln>
              <a:noFill/>
            </a:ln>
            <a:effectLst>
              <a:outerShdw blurRad="57150" dist="19050" dir="5400000" algn="bl" rotWithShape="0">
                <a:srgbClr val="000000">
                  <a:alpha val="50000"/>
                </a:srgbClr>
              </a:outerShdw>
            </a:effectLst>
          </p:spPr>
        </p:pic>
        <p:pic>
          <p:nvPicPr>
            <p:cNvPr id="218" name="Google Shape;218;p38"/>
            <p:cNvPicPr preferRelativeResize="0"/>
            <p:nvPr/>
          </p:nvPicPr>
          <p:blipFill>
            <a:blip r:embed="rId6">
              <a:alphaModFix/>
            </a:blip>
            <a:stretch>
              <a:fillRect/>
            </a:stretch>
          </p:blipFill>
          <p:spPr>
            <a:xfrm>
              <a:off x="3806275" y="3742150"/>
              <a:ext cx="3945000" cy="884700"/>
            </a:xfrm>
            <a:prstGeom prst="roundRect">
              <a:avLst>
                <a:gd name="adj" fmla="val 16667"/>
              </a:avLst>
            </a:prstGeom>
            <a:noFill/>
            <a:ln>
              <a:noFill/>
            </a:ln>
            <a:effectLst>
              <a:outerShdw blurRad="57150" dist="19050" dir="5400000" algn="bl" rotWithShape="0">
                <a:srgbClr val="000000">
                  <a:alpha val="50000"/>
                </a:srgbClr>
              </a:outerShdw>
            </a:effectLst>
          </p:spPr>
        </p:pic>
      </p:grpSp>
      <p:pic>
        <p:nvPicPr>
          <p:cNvPr id="219" name="Google Shape;219;p38"/>
          <p:cNvPicPr preferRelativeResize="0"/>
          <p:nvPr/>
        </p:nvPicPr>
        <p:blipFill>
          <a:blip r:embed="rId7">
            <a:alphaModFix/>
          </a:blip>
          <a:stretch>
            <a:fillRect/>
          </a:stretch>
        </p:blipFill>
        <p:spPr>
          <a:xfrm>
            <a:off x="7990209" y="540185"/>
            <a:ext cx="661580" cy="667921"/>
          </a:xfrm>
          <a:prstGeom prst="rect">
            <a:avLst/>
          </a:prstGeom>
          <a:noFill/>
          <a:ln>
            <a:noFill/>
          </a:ln>
          <a:effectLst>
            <a:outerShdw blurRad="57150" dist="19050" dir="5400000" algn="bl" rotWithShape="0">
              <a:srgbClr val="000000">
                <a:alpha val="50000"/>
              </a:srgbClr>
            </a:outerShdw>
          </a:effectLst>
        </p:spPr>
      </p:pic>
      <p:pic>
        <p:nvPicPr>
          <p:cNvPr id="2" name="Picture 1" descr="A black background with white text&#10;&#10;AI-generated content may be incorrect.">
            <a:extLst>
              <a:ext uri="{FF2B5EF4-FFF2-40B4-BE49-F238E27FC236}">
                <a16:creationId xmlns:a16="http://schemas.microsoft.com/office/drawing/2014/main" id="{4985CE57-914B-BCD8-F879-141D9551F049}"/>
              </a:ext>
            </a:extLst>
          </p:cNvPr>
          <p:cNvPicPr>
            <a:picLocks noChangeAspect="1"/>
          </p:cNvPicPr>
          <p:nvPr/>
        </p:nvPicPr>
        <p:blipFill>
          <a:blip r:embed="rId8"/>
          <a:stretch>
            <a:fillRect/>
          </a:stretch>
        </p:blipFill>
        <p:spPr>
          <a:xfrm>
            <a:off x="-220337" y="-74368"/>
            <a:ext cx="5292235" cy="52922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3"/>
        <p:cNvGrpSpPr/>
        <p:nvPr/>
      </p:nvGrpSpPr>
      <p:grpSpPr>
        <a:xfrm>
          <a:off x="0" y="0"/>
          <a:ext cx="0" cy="0"/>
          <a:chOff x="0" y="0"/>
          <a:chExt cx="0" cy="0"/>
        </a:xfrm>
      </p:grpSpPr>
      <p:sp>
        <p:nvSpPr>
          <p:cNvPr id="224" name="Google Shape;224;p39"/>
          <p:cNvSpPr txBox="1">
            <a:spLocks noGrp="1"/>
          </p:cNvSpPr>
          <p:nvPr>
            <p:ph type="title" idx="4294967295"/>
          </p:nvPr>
        </p:nvSpPr>
        <p:spPr>
          <a:xfrm>
            <a:off x="0" y="1730375"/>
            <a:ext cx="8521700" cy="8413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chemeClr val="lt1"/>
                </a:solidFill>
              </a:rPr>
              <a:t>Small and medium-sized businesses are </a:t>
            </a:r>
            <a:r>
              <a:rPr lang="en" sz="3000" i="1" dirty="0">
                <a:solidFill>
                  <a:srgbClr val="FF0000"/>
                </a:solidFill>
              </a:rPr>
              <a:t>losing</a:t>
            </a:r>
            <a:r>
              <a:rPr lang="en" sz="3000" dirty="0">
                <a:solidFill>
                  <a:srgbClr val="E6B8AF"/>
                </a:solidFill>
              </a:rPr>
              <a:t> </a:t>
            </a:r>
            <a:r>
              <a:rPr lang="en" sz="3000" dirty="0">
                <a:solidFill>
                  <a:schemeClr val="lt1"/>
                </a:solidFill>
              </a:rPr>
              <a:t>money from online communication </a:t>
            </a:r>
            <a:endParaRPr sz="3000" b="0" dirty="0">
              <a:solidFill>
                <a:schemeClr val="lt1"/>
              </a:solidFill>
            </a:endParaRPr>
          </a:p>
        </p:txBody>
      </p:sp>
    </p:spTree>
  </p:cSld>
  <p:clrMapOvr>
    <a:overrideClrMapping bg1="lt1" tx1="dk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0"/>
          <p:cNvSpPr txBox="1">
            <a:spLocks noGrp="1"/>
          </p:cNvSpPr>
          <p:nvPr>
            <p:ph type="title" idx="4294967295"/>
          </p:nvPr>
        </p:nvSpPr>
        <p:spPr>
          <a:xfrm>
            <a:off x="265200" y="1132275"/>
            <a:ext cx="4306800" cy="15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600" dirty="0">
                <a:solidFill>
                  <a:srgbClr val="FF0000"/>
                </a:solidFill>
              </a:rPr>
              <a:t>68%</a:t>
            </a:r>
            <a:r>
              <a:rPr lang="en" sz="9600" dirty="0">
                <a:solidFill>
                  <a:schemeClr val="lt1"/>
                </a:solidFill>
              </a:rPr>
              <a:t> </a:t>
            </a:r>
            <a:endParaRPr sz="9600" dirty="0">
              <a:solidFill>
                <a:schemeClr val="lt1"/>
              </a:solidFill>
              <a:latin typeface="Raleway"/>
              <a:ea typeface="Raleway"/>
              <a:cs typeface="Raleway"/>
              <a:sym typeface="Raleway"/>
            </a:endParaRPr>
          </a:p>
        </p:txBody>
      </p:sp>
      <p:sp>
        <p:nvSpPr>
          <p:cNvPr id="230" name="Google Shape;230;p40"/>
          <p:cNvSpPr txBox="1"/>
          <p:nvPr/>
        </p:nvSpPr>
        <p:spPr>
          <a:xfrm>
            <a:off x="344475" y="2555525"/>
            <a:ext cx="38979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lt1"/>
                </a:solidFill>
                <a:latin typeface="Roboto"/>
                <a:ea typeface="Roboto"/>
                <a:cs typeface="Roboto"/>
                <a:sym typeface="Roboto"/>
              </a:rPr>
              <a:t>of consumers are</a:t>
            </a:r>
            <a:r>
              <a:rPr lang="en" sz="1800" b="1">
                <a:solidFill>
                  <a:schemeClr val="lt1"/>
                </a:solidFill>
                <a:latin typeface="Roboto"/>
                <a:ea typeface="Roboto"/>
                <a:cs typeface="Roboto"/>
                <a:sym typeface="Roboto"/>
              </a:rPr>
              <a:t> </a:t>
            </a:r>
            <a:r>
              <a:rPr lang="en" sz="1800">
                <a:solidFill>
                  <a:schemeClr val="lt1"/>
                </a:solidFill>
                <a:latin typeface="Roboto"/>
                <a:ea typeface="Roboto"/>
                <a:cs typeface="Roboto"/>
                <a:sym typeface="Roboto"/>
              </a:rPr>
              <a:t>more likely to buy</a:t>
            </a:r>
            <a:r>
              <a:rPr lang="en" sz="1800" b="1">
                <a:solidFill>
                  <a:schemeClr val="lt1"/>
                </a:solidFill>
                <a:latin typeface="Roboto"/>
                <a:ea typeface="Roboto"/>
                <a:cs typeface="Roboto"/>
                <a:sym typeface="Roboto"/>
              </a:rPr>
              <a:t> </a:t>
            </a:r>
            <a:r>
              <a:rPr lang="en" sz="1800">
                <a:solidFill>
                  <a:schemeClr val="lt1"/>
                </a:solidFill>
                <a:latin typeface="Roboto"/>
                <a:ea typeface="Roboto"/>
                <a:cs typeface="Roboto"/>
                <a:sym typeface="Roboto"/>
              </a:rPr>
              <a:t>from a business that offers</a:t>
            </a:r>
            <a:r>
              <a:rPr lang="en" sz="1800" b="1">
                <a:solidFill>
                  <a:schemeClr val="lt1"/>
                </a:solidFill>
                <a:latin typeface="Roboto"/>
                <a:ea typeface="Roboto"/>
                <a:cs typeface="Roboto"/>
                <a:sym typeface="Roboto"/>
              </a:rPr>
              <a:t> convenient communications </a:t>
            </a:r>
            <a:endParaRPr sz="1800" b="1">
              <a:solidFill>
                <a:schemeClr val="lt1"/>
              </a:solidFill>
              <a:latin typeface="Roboto"/>
              <a:ea typeface="Roboto"/>
              <a:cs typeface="Roboto"/>
              <a:sym typeface="Roboto"/>
            </a:endParaRPr>
          </a:p>
        </p:txBody>
      </p:sp>
      <p:pic>
        <p:nvPicPr>
          <p:cNvPr id="231" name="Google Shape;231;p40"/>
          <p:cNvPicPr preferRelativeResize="0"/>
          <p:nvPr/>
        </p:nvPicPr>
        <p:blipFill rotWithShape="1">
          <a:blip r:embed="rId3">
            <a:alphaModFix/>
          </a:blip>
          <a:srcRect t="5484" b="5475"/>
          <a:stretch/>
        </p:blipFill>
        <p:spPr>
          <a:xfrm>
            <a:off x="4242375" y="903116"/>
            <a:ext cx="4596600" cy="3068700"/>
          </a:xfrm>
          <a:prstGeom prst="roundRect">
            <a:avLst>
              <a:gd name="adj" fmla="val 6370"/>
            </a:avLst>
          </a:prstGeom>
          <a:noFill/>
          <a:ln>
            <a:noFill/>
          </a:ln>
          <a:effectLst>
            <a:outerShdw blurRad="57150" dist="19050" dir="5400000" algn="bl" rotWithShape="0">
              <a:schemeClr val="dk1">
                <a:alpha val="50000"/>
              </a:schemeClr>
            </a:outerShdw>
          </a:effectLst>
        </p:spPr>
      </p:pic>
      <p:sp>
        <p:nvSpPr>
          <p:cNvPr id="232" name="Google Shape;232;p40"/>
          <p:cNvSpPr txBox="1"/>
          <p:nvPr/>
        </p:nvSpPr>
        <p:spPr>
          <a:xfrm>
            <a:off x="257375" y="4685250"/>
            <a:ext cx="3897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lt2"/>
                </a:solidFill>
                <a:latin typeface="Roboto"/>
                <a:ea typeface="Roboto"/>
                <a:cs typeface="Roboto"/>
                <a:sym typeface="Roboto"/>
              </a:rPr>
              <a:t>Source: Forrester/Google, U.S., “What Businesses Need to Know About Communicating With Consumers,” Dec. 2020.</a:t>
            </a:r>
            <a:endParaRPr sz="800">
              <a:solidFill>
                <a:schemeClr val="lt2"/>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grpSp>
        <p:nvGrpSpPr>
          <p:cNvPr id="237" name="Google Shape;237;p41"/>
          <p:cNvGrpSpPr/>
          <p:nvPr/>
        </p:nvGrpSpPr>
        <p:grpSpPr>
          <a:xfrm>
            <a:off x="3328273" y="1551714"/>
            <a:ext cx="5361981" cy="304658"/>
            <a:chOff x="2823576" y="751550"/>
            <a:chExt cx="5659680" cy="433800"/>
          </a:xfrm>
        </p:grpSpPr>
        <p:sp>
          <p:nvSpPr>
            <p:cNvPr id="238" name="Google Shape;238;p41"/>
            <p:cNvSpPr/>
            <p:nvPr/>
          </p:nvSpPr>
          <p:spPr>
            <a:xfrm>
              <a:off x="3462756" y="751550"/>
              <a:ext cx="5020500" cy="433800"/>
            </a:xfrm>
            <a:prstGeom prst="rect">
              <a:avLst/>
            </a:prstGeom>
            <a:solidFill>
              <a:srgbClr val="02695C"/>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Roboto"/>
                  <a:ea typeface="Roboto"/>
                  <a:cs typeface="Roboto"/>
                  <a:sym typeface="Roboto"/>
                </a:rPr>
                <a:t>51%</a:t>
              </a:r>
              <a:endParaRPr b="1">
                <a:solidFill>
                  <a:schemeClr val="lt1"/>
                </a:solidFill>
                <a:latin typeface="Roboto"/>
                <a:ea typeface="Roboto"/>
                <a:cs typeface="Roboto"/>
                <a:sym typeface="Roboto"/>
              </a:endParaRPr>
            </a:p>
          </p:txBody>
        </p:sp>
        <p:sp>
          <p:nvSpPr>
            <p:cNvPr id="239" name="Google Shape;239;p41"/>
            <p:cNvSpPr/>
            <p:nvPr/>
          </p:nvSpPr>
          <p:spPr>
            <a:xfrm>
              <a:off x="2823576" y="751550"/>
              <a:ext cx="639000" cy="433800"/>
            </a:xfrm>
            <a:prstGeom prst="rect">
              <a:avLst/>
            </a:prstGeom>
            <a:solidFill>
              <a:srgbClr val="053741"/>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Roboto"/>
                  <a:ea typeface="Roboto"/>
                  <a:cs typeface="Roboto"/>
                  <a:sym typeface="Roboto"/>
                </a:rPr>
                <a:t>4%</a:t>
              </a:r>
              <a:endParaRPr b="1">
                <a:solidFill>
                  <a:schemeClr val="lt1"/>
                </a:solidFill>
                <a:latin typeface="Roboto"/>
                <a:ea typeface="Roboto"/>
                <a:cs typeface="Roboto"/>
                <a:sym typeface="Roboto"/>
              </a:endParaRPr>
            </a:p>
          </p:txBody>
        </p:sp>
      </p:grpSp>
      <p:grpSp>
        <p:nvGrpSpPr>
          <p:cNvPr id="240" name="Google Shape;240;p41"/>
          <p:cNvGrpSpPr/>
          <p:nvPr/>
        </p:nvGrpSpPr>
        <p:grpSpPr>
          <a:xfrm>
            <a:off x="3328239" y="2106503"/>
            <a:ext cx="4089538" cy="304658"/>
            <a:chOff x="2851776" y="2007125"/>
            <a:chExt cx="4288526" cy="433800"/>
          </a:xfrm>
        </p:grpSpPr>
        <p:sp>
          <p:nvSpPr>
            <p:cNvPr id="241" name="Google Shape;241;p41"/>
            <p:cNvSpPr/>
            <p:nvPr/>
          </p:nvSpPr>
          <p:spPr>
            <a:xfrm>
              <a:off x="3342002" y="2007125"/>
              <a:ext cx="3798300" cy="433800"/>
            </a:xfrm>
            <a:prstGeom prst="rect">
              <a:avLst/>
            </a:prstGeom>
            <a:solidFill>
              <a:srgbClr val="02695C"/>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b="1">
                  <a:solidFill>
                    <a:schemeClr val="lt1"/>
                  </a:solidFill>
                  <a:latin typeface="Roboto"/>
                  <a:ea typeface="Roboto"/>
                  <a:cs typeface="Roboto"/>
                  <a:sym typeface="Roboto"/>
                </a:rPr>
                <a:t>40%</a:t>
              </a:r>
              <a:endParaRPr b="1">
                <a:solidFill>
                  <a:schemeClr val="lt1"/>
                </a:solidFill>
                <a:latin typeface="Roboto"/>
                <a:ea typeface="Roboto"/>
                <a:cs typeface="Roboto"/>
                <a:sym typeface="Roboto"/>
              </a:endParaRPr>
            </a:p>
          </p:txBody>
        </p:sp>
        <p:sp>
          <p:nvSpPr>
            <p:cNvPr id="242" name="Google Shape;242;p41"/>
            <p:cNvSpPr/>
            <p:nvPr/>
          </p:nvSpPr>
          <p:spPr>
            <a:xfrm>
              <a:off x="2851776" y="2007125"/>
              <a:ext cx="490200" cy="433800"/>
            </a:xfrm>
            <a:prstGeom prst="rect">
              <a:avLst/>
            </a:prstGeom>
            <a:solidFill>
              <a:srgbClr val="053741"/>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Roboto"/>
                  <a:ea typeface="Roboto"/>
                  <a:cs typeface="Roboto"/>
                  <a:sym typeface="Roboto"/>
                </a:rPr>
                <a:t>3%</a:t>
              </a:r>
              <a:endParaRPr b="1">
                <a:solidFill>
                  <a:schemeClr val="lt1"/>
                </a:solidFill>
                <a:latin typeface="Roboto"/>
                <a:ea typeface="Roboto"/>
                <a:cs typeface="Roboto"/>
                <a:sym typeface="Roboto"/>
              </a:endParaRPr>
            </a:p>
          </p:txBody>
        </p:sp>
      </p:grpSp>
      <p:grpSp>
        <p:nvGrpSpPr>
          <p:cNvPr id="243" name="Google Shape;243;p41"/>
          <p:cNvGrpSpPr/>
          <p:nvPr/>
        </p:nvGrpSpPr>
        <p:grpSpPr>
          <a:xfrm>
            <a:off x="3328274" y="2661255"/>
            <a:ext cx="4089501" cy="304658"/>
            <a:chOff x="2823575" y="2661100"/>
            <a:chExt cx="4316551" cy="433800"/>
          </a:xfrm>
        </p:grpSpPr>
        <p:sp>
          <p:nvSpPr>
            <p:cNvPr id="244" name="Google Shape;244;p41"/>
            <p:cNvSpPr/>
            <p:nvPr/>
          </p:nvSpPr>
          <p:spPr>
            <a:xfrm>
              <a:off x="3670926" y="2661100"/>
              <a:ext cx="3469200" cy="433800"/>
            </a:xfrm>
            <a:prstGeom prst="rect">
              <a:avLst/>
            </a:prstGeom>
            <a:solidFill>
              <a:srgbClr val="02695C"/>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b="1">
                  <a:solidFill>
                    <a:schemeClr val="lt1"/>
                  </a:solidFill>
                  <a:latin typeface="Roboto"/>
                  <a:ea typeface="Roboto"/>
                  <a:cs typeface="Roboto"/>
                  <a:sym typeface="Roboto"/>
                </a:rPr>
                <a:t>38%</a:t>
              </a:r>
              <a:endParaRPr b="1">
                <a:solidFill>
                  <a:schemeClr val="lt1"/>
                </a:solidFill>
                <a:latin typeface="Roboto"/>
                <a:ea typeface="Roboto"/>
                <a:cs typeface="Roboto"/>
                <a:sym typeface="Roboto"/>
              </a:endParaRPr>
            </a:p>
          </p:txBody>
        </p:sp>
        <p:sp>
          <p:nvSpPr>
            <p:cNvPr id="245" name="Google Shape;245;p41"/>
            <p:cNvSpPr/>
            <p:nvPr/>
          </p:nvSpPr>
          <p:spPr>
            <a:xfrm>
              <a:off x="2823575" y="2661100"/>
              <a:ext cx="847200" cy="433800"/>
            </a:xfrm>
            <a:prstGeom prst="rect">
              <a:avLst/>
            </a:prstGeom>
            <a:solidFill>
              <a:srgbClr val="053741"/>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Roboto"/>
                  <a:ea typeface="Roboto"/>
                  <a:cs typeface="Roboto"/>
                  <a:sym typeface="Roboto"/>
                </a:rPr>
                <a:t>5%</a:t>
              </a:r>
              <a:endParaRPr b="1">
                <a:solidFill>
                  <a:schemeClr val="lt1"/>
                </a:solidFill>
                <a:latin typeface="Roboto"/>
                <a:ea typeface="Roboto"/>
                <a:cs typeface="Roboto"/>
                <a:sym typeface="Roboto"/>
              </a:endParaRPr>
            </a:p>
          </p:txBody>
        </p:sp>
      </p:grpSp>
      <p:grpSp>
        <p:nvGrpSpPr>
          <p:cNvPr id="246" name="Google Shape;246;p41"/>
          <p:cNvGrpSpPr/>
          <p:nvPr/>
        </p:nvGrpSpPr>
        <p:grpSpPr>
          <a:xfrm>
            <a:off x="3328226" y="3216004"/>
            <a:ext cx="4089601" cy="304658"/>
            <a:chOff x="2823575" y="3286175"/>
            <a:chExt cx="4316657" cy="433800"/>
          </a:xfrm>
        </p:grpSpPr>
        <p:sp>
          <p:nvSpPr>
            <p:cNvPr id="247" name="Google Shape;247;p41"/>
            <p:cNvSpPr/>
            <p:nvPr/>
          </p:nvSpPr>
          <p:spPr>
            <a:xfrm>
              <a:off x="3881932" y="3286175"/>
              <a:ext cx="3258300" cy="433800"/>
            </a:xfrm>
            <a:prstGeom prst="rect">
              <a:avLst/>
            </a:prstGeom>
            <a:solidFill>
              <a:srgbClr val="02695C"/>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b="1">
                  <a:solidFill>
                    <a:schemeClr val="lt1"/>
                  </a:solidFill>
                  <a:latin typeface="Roboto"/>
                  <a:ea typeface="Roboto"/>
                  <a:cs typeface="Roboto"/>
                  <a:sym typeface="Roboto"/>
                </a:rPr>
                <a:t>36%</a:t>
              </a:r>
              <a:endParaRPr b="1">
                <a:solidFill>
                  <a:schemeClr val="lt1"/>
                </a:solidFill>
                <a:latin typeface="Roboto"/>
                <a:ea typeface="Roboto"/>
                <a:cs typeface="Roboto"/>
                <a:sym typeface="Roboto"/>
              </a:endParaRPr>
            </a:p>
          </p:txBody>
        </p:sp>
        <p:sp>
          <p:nvSpPr>
            <p:cNvPr id="248" name="Google Shape;248;p41"/>
            <p:cNvSpPr/>
            <p:nvPr/>
          </p:nvSpPr>
          <p:spPr>
            <a:xfrm>
              <a:off x="2823575" y="3286175"/>
              <a:ext cx="1058100" cy="433800"/>
            </a:xfrm>
            <a:prstGeom prst="rect">
              <a:avLst/>
            </a:prstGeom>
            <a:solidFill>
              <a:srgbClr val="053741"/>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Roboto"/>
                  <a:ea typeface="Roboto"/>
                  <a:cs typeface="Roboto"/>
                  <a:sym typeface="Roboto"/>
                </a:rPr>
                <a:t>7%</a:t>
              </a:r>
              <a:endParaRPr b="1">
                <a:solidFill>
                  <a:schemeClr val="lt1"/>
                </a:solidFill>
                <a:latin typeface="Roboto"/>
                <a:ea typeface="Roboto"/>
                <a:cs typeface="Roboto"/>
                <a:sym typeface="Roboto"/>
              </a:endParaRPr>
            </a:p>
          </p:txBody>
        </p:sp>
      </p:grpSp>
      <p:grpSp>
        <p:nvGrpSpPr>
          <p:cNvPr id="249" name="Google Shape;249;p41"/>
          <p:cNvGrpSpPr/>
          <p:nvPr/>
        </p:nvGrpSpPr>
        <p:grpSpPr>
          <a:xfrm>
            <a:off x="3328226" y="3770754"/>
            <a:ext cx="3936497" cy="304675"/>
            <a:chOff x="2823575" y="3911225"/>
            <a:chExt cx="4155052" cy="433825"/>
          </a:xfrm>
        </p:grpSpPr>
        <p:sp>
          <p:nvSpPr>
            <p:cNvPr id="250" name="Google Shape;250;p41"/>
            <p:cNvSpPr/>
            <p:nvPr/>
          </p:nvSpPr>
          <p:spPr>
            <a:xfrm>
              <a:off x="3670827" y="3911225"/>
              <a:ext cx="3307800" cy="433800"/>
            </a:xfrm>
            <a:prstGeom prst="rect">
              <a:avLst/>
            </a:prstGeom>
            <a:solidFill>
              <a:srgbClr val="02695C"/>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b="1">
                  <a:solidFill>
                    <a:schemeClr val="lt1"/>
                  </a:solidFill>
                  <a:latin typeface="Roboto"/>
                  <a:ea typeface="Roboto"/>
                  <a:cs typeface="Roboto"/>
                  <a:sym typeface="Roboto"/>
                </a:rPr>
                <a:t>37%</a:t>
              </a:r>
              <a:endParaRPr b="1">
                <a:solidFill>
                  <a:schemeClr val="lt1"/>
                </a:solidFill>
                <a:latin typeface="Roboto"/>
                <a:ea typeface="Roboto"/>
                <a:cs typeface="Roboto"/>
                <a:sym typeface="Roboto"/>
              </a:endParaRPr>
            </a:p>
          </p:txBody>
        </p:sp>
        <p:sp>
          <p:nvSpPr>
            <p:cNvPr id="251" name="Google Shape;251;p41"/>
            <p:cNvSpPr/>
            <p:nvPr/>
          </p:nvSpPr>
          <p:spPr>
            <a:xfrm>
              <a:off x="2823575" y="3911250"/>
              <a:ext cx="847200" cy="433800"/>
            </a:xfrm>
            <a:prstGeom prst="rect">
              <a:avLst/>
            </a:prstGeom>
            <a:solidFill>
              <a:srgbClr val="053741"/>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Roboto"/>
                  <a:ea typeface="Roboto"/>
                  <a:cs typeface="Roboto"/>
                  <a:sym typeface="Roboto"/>
                </a:rPr>
                <a:t>5%</a:t>
              </a:r>
              <a:endParaRPr b="1">
                <a:solidFill>
                  <a:schemeClr val="lt1"/>
                </a:solidFill>
                <a:latin typeface="Roboto"/>
                <a:ea typeface="Roboto"/>
                <a:cs typeface="Roboto"/>
                <a:sym typeface="Roboto"/>
              </a:endParaRPr>
            </a:p>
          </p:txBody>
        </p:sp>
      </p:grpSp>
      <p:sp>
        <p:nvSpPr>
          <p:cNvPr id="252" name="Google Shape;252;p41"/>
          <p:cNvSpPr txBox="1"/>
          <p:nvPr/>
        </p:nvSpPr>
        <p:spPr>
          <a:xfrm>
            <a:off x="620250" y="1551650"/>
            <a:ext cx="2478000" cy="30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Roboto"/>
                <a:ea typeface="Roboto"/>
                <a:cs typeface="Roboto"/>
                <a:sym typeface="Roboto"/>
              </a:rPr>
              <a:t>Third-party messaging</a:t>
            </a:r>
            <a:endParaRPr sz="1200">
              <a:solidFill>
                <a:schemeClr val="lt1"/>
              </a:solidFill>
              <a:latin typeface="Roboto"/>
              <a:ea typeface="Roboto"/>
              <a:cs typeface="Roboto"/>
              <a:sym typeface="Roboto"/>
            </a:endParaRPr>
          </a:p>
        </p:txBody>
      </p:sp>
      <p:sp>
        <p:nvSpPr>
          <p:cNvPr id="253" name="Google Shape;253;p41"/>
          <p:cNvSpPr txBox="1"/>
          <p:nvPr/>
        </p:nvSpPr>
        <p:spPr>
          <a:xfrm>
            <a:off x="620250" y="2106218"/>
            <a:ext cx="2478000" cy="30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Roboto"/>
                <a:ea typeface="Roboto"/>
                <a:cs typeface="Roboto"/>
                <a:sym typeface="Roboto"/>
              </a:rPr>
              <a:t>Text</a:t>
            </a:r>
            <a:endParaRPr sz="1200">
              <a:solidFill>
                <a:schemeClr val="lt1"/>
              </a:solidFill>
              <a:latin typeface="Roboto"/>
              <a:ea typeface="Roboto"/>
              <a:cs typeface="Roboto"/>
              <a:sym typeface="Roboto"/>
            </a:endParaRPr>
          </a:p>
        </p:txBody>
      </p:sp>
      <p:sp>
        <p:nvSpPr>
          <p:cNvPr id="254" name="Google Shape;254;p41"/>
          <p:cNvSpPr txBox="1"/>
          <p:nvPr/>
        </p:nvSpPr>
        <p:spPr>
          <a:xfrm>
            <a:off x="620400" y="2661172"/>
            <a:ext cx="2478000" cy="30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Roboto"/>
                <a:ea typeface="Roboto"/>
                <a:cs typeface="Roboto"/>
                <a:sym typeface="Roboto"/>
              </a:rPr>
              <a:t>Chat on a business’s website</a:t>
            </a:r>
            <a:endParaRPr sz="1200">
              <a:solidFill>
                <a:schemeClr val="lt1"/>
              </a:solidFill>
              <a:latin typeface="Roboto"/>
              <a:ea typeface="Roboto"/>
              <a:cs typeface="Roboto"/>
              <a:sym typeface="Roboto"/>
            </a:endParaRPr>
          </a:p>
        </p:txBody>
      </p:sp>
      <p:sp>
        <p:nvSpPr>
          <p:cNvPr id="255" name="Google Shape;255;p41"/>
          <p:cNvSpPr txBox="1"/>
          <p:nvPr/>
        </p:nvSpPr>
        <p:spPr>
          <a:xfrm>
            <a:off x="655375" y="3216100"/>
            <a:ext cx="2478000" cy="30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Roboto"/>
                <a:ea typeface="Roboto"/>
                <a:cs typeface="Roboto"/>
                <a:sym typeface="Roboto"/>
              </a:rPr>
              <a:t>Social media</a:t>
            </a:r>
            <a:endParaRPr sz="1200">
              <a:solidFill>
                <a:schemeClr val="lt1"/>
              </a:solidFill>
              <a:latin typeface="Roboto"/>
              <a:ea typeface="Roboto"/>
              <a:cs typeface="Roboto"/>
              <a:sym typeface="Roboto"/>
            </a:endParaRPr>
          </a:p>
        </p:txBody>
      </p:sp>
      <p:sp>
        <p:nvSpPr>
          <p:cNvPr id="256" name="Google Shape;256;p41"/>
          <p:cNvSpPr txBox="1"/>
          <p:nvPr/>
        </p:nvSpPr>
        <p:spPr>
          <a:xfrm>
            <a:off x="655375" y="3770771"/>
            <a:ext cx="2478000" cy="30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Roboto"/>
                <a:ea typeface="Roboto"/>
                <a:cs typeface="Roboto"/>
                <a:sym typeface="Roboto"/>
              </a:rPr>
              <a:t>Chat on a business’s mobile site</a:t>
            </a:r>
            <a:endParaRPr sz="1200">
              <a:solidFill>
                <a:schemeClr val="lt1"/>
              </a:solidFill>
              <a:latin typeface="Roboto"/>
              <a:ea typeface="Roboto"/>
              <a:cs typeface="Roboto"/>
              <a:sym typeface="Roboto"/>
            </a:endParaRPr>
          </a:p>
        </p:txBody>
      </p:sp>
      <p:sp>
        <p:nvSpPr>
          <p:cNvPr id="257" name="Google Shape;257;p41"/>
          <p:cNvSpPr/>
          <p:nvPr/>
        </p:nvSpPr>
        <p:spPr>
          <a:xfrm>
            <a:off x="2611448" y="1084925"/>
            <a:ext cx="243000" cy="243000"/>
          </a:xfrm>
          <a:prstGeom prst="rect">
            <a:avLst/>
          </a:prstGeom>
          <a:solidFill>
            <a:srgbClr val="053741"/>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aleway"/>
              <a:ea typeface="Raleway"/>
              <a:cs typeface="Raleway"/>
              <a:sym typeface="Raleway"/>
            </a:endParaRPr>
          </a:p>
        </p:txBody>
      </p:sp>
      <p:sp>
        <p:nvSpPr>
          <p:cNvPr id="258" name="Google Shape;258;p41"/>
          <p:cNvSpPr/>
          <p:nvPr/>
        </p:nvSpPr>
        <p:spPr>
          <a:xfrm>
            <a:off x="4698548" y="1084963"/>
            <a:ext cx="243000" cy="243000"/>
          </a:xfrm>
          <a:prstGeom prst="rect">
            <a:avLst/>
          </a:prstGeom>
          <a:solidFill>
            <a:srgbClr val="02695C"/>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aleway"/>
              <a:ea typeface="Raleway"/>
              <a:cs typeface="Raleway"/>
              <a:sym typeface="Raleway"/>
            </a:endParaRPr>
          </a:p>
        </p:txBody>
      </p:sp>
      <p:sp>
        <p:nvSpPr>
          <p:cNvPr id="259" name="Google Shape;259;p41"/>
          <p:cNvSpPr txBox="1"/>
          <p:nvPr/>
        </p:nvSpPr>
        <p:spPr>
          <a:xfrm>
            <a:off x="2907248" y="1050700"/>
            <a:ext cx="1791300" cy="29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Roboto"/>
                <a:ea typeface="Roboto"/>
                <a:cs typeface="Roboto"/>
                <a:sym typeface="Roboto"/>
              </a:rPr>
              <a:t>Used for the first time</a:t>
            </a:r>
            <a:endParaRPr sz="1100">
              <a:solidFill>
                <a:schemeClr val="lt1"/>
              </a:solidFill>
              <a:latin typeface="Roboto"/>
              <a:ea typeface="Roboto"/>
              <a:cs typeface="Roboto"/>
              <a:sym typeface="Roboto"/>
            </a:endParaRPr>
          </a:p>
        </p:txBody>
      </p:sp>
      <p:sp>
        <p:nvSpPr>
          <p:cNvPr id="260" name="Google Shape;260;p41"/>
          <p:cNvSpPr txBox="1"/>
          <p:nvPr/>
        </p:nvSpPr>
        <p:spPr>
          <a:xfrm>
            <a:off x="4994388" y="1050700"/>
            <a:ext cx="2106000" cy="29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Roboto"/>
                <a:ea typeface="Roboto"/>
                <a:cs typeface="Roboto"/>
                <a:sym typeface="Roboto"/>
              </a:rPr>
              <a:t>Increased usage</a:t>
            </a:r>
            <a:endParaRPr sz="1100">
              <a:solidFill>
                <a:schemeClr val="lt1"/>
              </a:solidFill>
              <a:latin typeface="Roboto"/>
              <a:ea typeface="Roboto"/>
              <a:cs typeface="Roboto"/>
              <a:sym typeface="Roboto"/>
            </a:endParaRPr>
          </a:p>
        </p:txBody>
      </p:sp>
      <p:sp>
        <p:nvSpPr>
          <p:cNvPr id="261" name="Google Shape;261;p41"/>
          <p:cNvSpPr txBox="1"/>
          <p:nvPr/>
        </p:nvSpPr>
        <p:spPr>
          <a:xfrm>
            <a:off x="454075" y="209300"/>
            <a:ext cx="8235900" cy="728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lt1"/>
                </a:solidFill>
                <a:latin typeface="Helvetica Neue"/>
                <a:ea typeface="Helvetica Neue"/>
                <a:cs typeface="Helvetica Neue"/>
                <a:sym typeface="Helvetica Neue"/>
              </a:rPr>
              <a:t>How have customer contact methods </a:t>
            </a:r>
            <a:r>
              <a:rPr lang="en" sz="2400" b="1" dirty="0">
                <a:solidFill>
                  <a:srgbClr val="FF0000"/>
                </a:solidFill>
                <a:latin typeface="Helvetica Neue"/>
                <a:ea typeface="Helvetica Neue"/>
                <a:cs typeface="Helvetica Neue"/>
                <a:sym typeface="Helvetica Neue"/>
              </a:rPr>
              <a:t>evolved</a:t>
            </a:r>
            <a:r>
              <a:rPr lang="en" sz="2400" b="1" dirty="0">
                <a:solidFill>
                  <a:schemeClr val="lt1"/>
                </a:solidFill>
                <a:latin typeface="Helvetica Neue"/>
                <a:ea typeface="Helvetica Neue"/>
                <a:cs typeface="Helvetica Neue"/>
                <a:sym typeface="Helvetica Neue"/>
              </a:rPr>
              <a:t>? </a:t>
            </a:r>
            <a:endParaRPr sz="2400" b="1" dirty="0">
              <a:solidFill>
                <a:schemeClr val="lt1"/>
              </a:solidFill>
              <a:latin typeface="Helvetica Neue"/>
              <a:ea typeface="Helvetica Neue"/>
              <a:cs typeface="Helvetica Neue"/>
              <a:sym typeface="Helvetica Neue"/>
            </a:endParaRPr>
          </a:p>
        </p:txBody>
      </p:sp>
      <p:sp>
        <p:nvSpPr>
          <p:cNvPr id="262" name="Google Shape;262;p41"/>
          <p:cNvSpPr txBox="1"/>
          <p:nvPr/>
        </p:nvSpPr>
        <p:spPr>
          <a:xfrm>
            <a:off x="257375" y="4685250"/>
            <a:ext cx="3936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dirty="0">
                <a:solidFill>
                  <a:schemeClr val="lt2"/>
                </a:solidFill>
                <a:latin typeface="Roboto"/>
                <a:ea typeface="Roboto"/>
                <a:cs typeface="Roboto"/>
                <a:sym typeface="Roboto"/>
              </a:rPr>
              <a:t>Source: Forrester/Google, U.S., “What Businesses Need to Know About Communicating With Consumers,” Dec. 2020.</a:t>
            </a:r>
            <a:endParaRPr sz="800" dirty="0">
              <a:solidFill>
                <a:schemeClr val="lt2"/>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2"/>
          <p:cNvSpPr txBox="1"/>
          <p:nvPr/>
        </p:nvSpPr>
        <p:spPr>
          <a:xfrm>
            <a:off x="279038" y="1852900"/>
            <a:ext cx="4046100" cy="227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lt1"/>
                </a:solidFill>
                <a:latin typeface="Roboto"/>
                <a:ea typeface="Roboto"/>
                <a:cs typeface="Roboto"/>
                <a:sym typeface="Roboto"/>
              </a:rPr>
              <a:t>Only</a:t>
            </a:r>
            <a:br>
              <a:rPr lang="en" sz="1800" dirty="0">
                <a:solidFill>
                  <a:schemeClr val="lt1"/>
                </a:solidFill>
                <a:latin typeface="Roboto"/>
                <a:ea typeface="Roboto"/>
                <a:cs typeface="Roboto"/>
                <a:sym typeface="Roboto"/>
              </a:rPr>
            </a:br>
            <a:r>
              <a:rPr lang="en" sz="7200" b="1" dirty="0">
                <a:solidFill>
                  <a:srgbClr val="FF0000"/>
                </a:solidFill>
                <a:latin typeface="Helvetica Neue"/>
                <a:ea typeface="Helvetica Neue"/>
                <a:cs typeface="Helvetica Neue"/>
                <a:sym typeface="Helvetica Neue"/>
              </a:rPr>
              <a:t>33%</a:t>
            </a:r>
            <a:endParaRPr sz="7200" b="1" dirty="0">
              <a:solidFill>
                <a:srgbClr val="FF0000"/>
              </a:solidFill>
              <a:latin typeface="Helvetica Neue"/>
              <a:ea typeface="Helvetica Neue"/>
              <a:cs typeface="Helvetica Neue"/>
              <a:sym typeface="Helvetica Neue"/>
            </a:endParaRPr>
          </a:p>
          <a:p>
            <a:pPr marL="0" lvl="0" indent="0" algn="l" rtl="0">
              <a:spcBef>
                <a:spcPts val="0"/>
              </a:spcBef>
              <a:spcAft>
                <a:spcPts val="0"/>
              </a:spcAft>
              <a:buNone/>
            </a:pPr>
            <a:r>
              <a:rPr lang="en" sz="1800" dirty="0">
                <a:solidFill>
                  <a:schemeClr val="lt1"/>
                </a:solidFill>
                <a:latin typeface="Roboto"/>
                <a:ea typeface="Roboto"/>
                <a:cs typeface="Roboto"/>
                <a:sym typeface="Roboto"/>
              </a:rPr>
              <a:t>of an SMB’s time is spent practicing their craft.</a:t>
            </a:r>
            <a:endParaRPr sz="1800" dirty="0">
              <a:solidFill>
                <a:schemeClr val="lt1"/>
              </a:solidFill>
              <a:latin typeface="Roboto"/>
              <a:ea typeface="Roboto"/>
              <a:cs typeface="Roboto"/>
              <a:sym typeface="Roboto"/>
            </a:endParaRPr>
          </a:p>
        </p:txBody>
      </p:sp>
      <p:pic>
        <p:nvPicPr>
          <p:cNvPr id="268" name="Google Shape;268;p42"/>
          <p:cNvPicPr preferRelativeResize="0"/>
          <p:nvPr/>
        </p:nvPicPr>
        <p:blipFill rotWithShape="1">
          <a:blip r:embed="rId3">
            <a:alphaModFix/>
          </a:blip>
          <a:srcRect/>
          <a:stretch/>
        </p:blipFill>
        <p:spPr>
          <a:xfrm>
            <a:off x="4415437" y="781051"/>
            <a:ext cx="4449600" cy="2966400"/>
          </a:xfrm>
          <a:prstGeom prst="roundRect">
            <a:avLst>
              <a:gd name="adj" fmla="val 3924"/>
            </a:avLst>
          </a:prstGeom>
          <a:noFill/>
          <a:ln>
            <a:noFill/>
          </a:ln>
          <a:effectLst>
            <a:outerShdw blurRad="57150" dist="19050" dir="5400000" algn="bl" rotWithShape="0">
              <a:srgbClr val="000000">
                <a:alpha val="50000"/>
              </a:srgbClr>
            </a:outerShdw>
          </a:effectLst>
        </p:spPr>
      </p:pic>
      <p:pic>
        <p:nvPicPr>
          <p:cNvPr id="269" name="Google Shape;269;p42"/>
          <p:cNvPicPr preferRelativeResize="0"/>
          <p:nvPr/>
        </p:nvPicPr>
        <p:blipFill>
          <a:blip r:embed="rId4">
            <a:alphaModFix/>
          </a:blip>
          <a:stretch>
            <a:fillRect/>
          </a:stretch>
        </p:blipFill>
        <p:spPr>
          <a:xfrm>
            <a:off x="4549300" y="1909500"/>
            <a:ext cx="711850" cy="711850"/>
          </a:xfrm>
          <a:prstGeom prst="rect">
            <a:avLst/>
          </a:prstGeom>
          <a:noFill/>
          <a:ln>
            <a:noFill/>
          </a:ln>
          <a:effectLst>
            <a:outerShdw blurRad="57150" dist="19050" dir="5400000" algn="bl" rotWithShape="0">
              <a:srgbClr val="000000">
                <a:alpha val="50000"/>
              </a:srgbClr>
            </a:outerShdw>
          </a:effectLst>
        </p:spPr>
      </p:pic>
      <p:pic>
        <p:nvPicPr>
          <p:cNvPr id="270" name="Google Shape;270;p42"/>
          <p:cNvPicPr preferRelativeResize="0"/>
          <p:nvPr/>
        </p:nvPicPr>
        <p:blipFill>
          <a:blip r:embed="rId5">
            <a:alphaModFix/>
          </a:blip>
          <a:stretch>
            <a:fillRect/>
          </a:stretch>
        </p:blipFill>
        <p:spPr>
          <a:xfrm>
            <a:off x="5261162" y="2780869"/>
            <a:ext cx="711850" cy="711850"/>
          </a:xfrm>
          <a:prstGeom prst="rect">
            <a:avLst/>
          </a:prstGeom>
          <a:noFill/>
          <a:ln>
            <a:noFill/>
          </a:ln>
          <a:effectLst>
            <a:outerShdw blurRad="57150" dist="19050" dir="5400000" algn="bl" rotWithShape="0">
              <a:srgbClr val="000000">
                <a:alpha val="50000"/>
              </a:srgbClr>
            </a:outerShdw>
          </a:effectLst>
        </p:spPr>
      </p:pic>
      <p:pic>
        <p:nvPicPr>
          <p:cNvPr id="271" name="Google Shape;271;p42"/>
          <p:cNvPicPr preferRelativeResize="0"/>
          <p:nvPr/>
        </p:nvPicPr>
        <p:blipFill>
          <a:blip r:embed="rId6">
            <a:alphaModFix/>
          </a:blip>
          <a:stretch>
            <a:fillRect/>
          </a:stretch>
        </p:blipFill>
        <p:spPr>
          <a:xfrm>
            <a:off x="4325200" y="3314700"/>
            <a:ext cx="711850" cy="711850"/>
          </a:xfrm>
          <a:prstGeom prst="rect">
            <a:avLst/>
          </a:prstGeom>
          <a:noFill/>
          <a:ln>
            <a:noFill/>
          </a:ln>
          <a:effectLst>
            <a:outerShdw blurRad="57150" dist="19050" dir="5400000" algn="bl" rotWithShape="0">
              <a:srgbClr val="000000">
                <a:alpha val="50000"/>
              </a:srgbClr>
            </a:outerShdw>
          </a:effectLst>
        </p:spPr>
      </p:pic>
      <p:sp>
        <p:nvSpPr>
          <p:cNvPr id="272" name="Google Shape;272;p42"/>
          <p:cNvSpPr txBox="1"/>
          <p:nvPr/>
        </p:nvSpPr>
        <p:spPr>
          <a:xfrm>
            <a:off x="278963" y="418125"/>
            <a:ext cx="3984000" cy="146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lt1"/>
                </a:solidFill>
                <a:latin typeface="Roboto"/>
                <a:ea typeface="Roboto"/>
                <a:cs typeface="Roboto"/>
                <a:sym typeface="Roboto"/>
              </a:rPr>
              <a:t>Most SMBs don’t have time</a:t>
            </a:r>
            <a:r>
              <a:rPr lang="en" sz="2400" b="1">
                <a:solidFill>
                  <a:schemeClr val="lt1"/>
                </a:solidFill>
                <a:latin typeface="Roboto"/>
                <a:ea typeface="Roboto"/>
                <a:cs typeface="Roboto"/>
                <a:sym typeface="Roboto"/>
              </a:rPr>
              <a:t> </a:t>
            </a:r>
            <a:r>
              <a:rPr lang="en" sz="2400">
                <a:solidFill>
                  <a:schemeClr val="lt1"/>
                </a:solidFill>
                <a:latin typeface="Roboto"/>
                <a:ea typeface="Roboto"/>
                <a:cs typeface="Roboto"/>
                <a:sym typeface="Roboto"/>
              </a:rPr>
              <a:t>for </a:t>
            </a:r>
            <a:r>
              <a:rPr lang="en" sz="2400" i="1">
                <a:solidFill>
                  <a:schemeClr val="lt1"/>
                </a:solidFill>
                <a:latin typeface="Roboto"/>
                <a:ea typeface="Roboto"/>
                <a:cs typeface="Roboto"/>
                <a:sym typeface="Roboto"/>
              </a:rPr>
              <a:t>more</a:t>
            </a:r>
            <a:r>
              <a:rPr lang="en" sz="2400">
                <a:solidFill>
                  <a:schemeClr val="lt1"/>
                </a:solidFill>
                <a:latin typeface="Roboto"/>
                <a:ea typeface="Roboto"/>
                <a:cs typeface="Roboto"/>
                <a:sym typeface="Roboto"/>
              </a:rPr>
              <a:t> communication channels.</a:t>
            </a:r>
            <a:endParaRPr sz="2400" i="1">
              <a:solidFill>
                <a:schemeClr val="lt1"/>
              </a:solidFill>
              <a:latin typeface="Roboto"/>
              <a:ea typeface="Roboto"/>
              <a:cs typeface="Roboto"/>
              <a:sym typeface="Roboto"/>
            </a:endParaRPr>
          </a:p>
        </p:txBody>
      </p:sp>
      <p:sp>
        <p:nvSpPr>
          <p:cNvPr id="273" name="Google Shape;273;p42"/>
          <p:cNvSpPr txBox="1"/>
          <p:nvPr/>
        </p:nvSpPr>
        <p:spPr>
          <a:xfrm>
            <a:off x="257375" y="4685250"/>
            <a:ext cx="4596600" cy="292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700">
                <a:solidFill>
                  <a:schemeClr val="lt2"/>
                </a:solidFill>
                <a:latin typeface="Roboto"/>
                <a:ea typeface="Roboto"/>
                <a:cs typeface="Roboto"/>
                <a:sym typeface="Roboto"/>
              </a:rPr>
              <a:t>LSA Tech Adoption Index Survey (2017)</a:t>
            </a:r>
            <a:endParaRPr sz="800">
              <a:solidFill>
                <a:schemeClr val="lt2"/>
              </a:solidFill>
              <a:latin typeface="Roboto"/>
              <a:ea typeface="Roboto"/>
              <a:cs typeface="Roboto"/>
              <a:sym typeface="Roboto"/>
            </a:endParaRPr>
          </a:p>
        </p:txBody>
      </p:sp>
      <p:pic>
        <p:nvPicPr>
          <p:cNvPr id="274" name="Google Shape;274;p42"/>
          <p:cNvPicPr preferRelativeResize="0"/>
          <p:nvPr/>
        </p:nvPicPr>
        <p:blipFill rotWithShape="1">
          <a:blip r:embed="rId7">
            <a:alphaModFix/>
          </a:blip>
          <a:srcRect/>
          <a:stretch/>
        </p:blipFill>
        <p:spPr>
          <a:xfrm>
            <a:off x="5589713" y="1471906"/>
            <a:ext cx="711900" cy="711900"/>
          </a:xfrm>
          <a:prstGeom prst="ellipse">
            <a:avLst/>
          </a:prstGeom>
          <a:noFill/>
          <a:ln>
            <a:noFill/>
          </a:ln>
          <a:effectLst>
            <a:outerShdw blurRad="57150" dist="19050" dir="5400000" algn="bl" rotWithShape="0">
              <a:srgbClr val="000000">
                <a:alpha val="50000"/>
              </a:srgbClr>
            </a:outerShdw>
          </a:effectLst>
        </p:spPr>
      </p:pic>
      <p:pic>
        <p:nvPicPr>
          <p:cNvPr id="275" name="Google Shape;275;p42"/>
          <p:cNvPicPr preferRelativeResize="0"/>
          <p:nvPr/>
        </p:nvPicPr>
        <p:blipFill>
          <a:blip r:embed="rId8">
            <a:alphaModFix/>
          </a:blip>
          <a:stretch>
            <a:fillRect/>
          </a:stretch>
        </p:blipFill>
        <p:spPr>
          <a:xfrm>
            <a:off x="4877800" y="504250"/>
            <a:ext cx="711900" cy="711900"/>
          </a:xfrm>
          <a:prstGeom prst="ellipse">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1000"/>
                                        <p:tgtEl>
                                          <p:spTgt spid="26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70"/>
                                        </p:tgtEl>
                                        <p:attrNameLst>
                                          <p:attrName>style.visibility</p:attrName>
                                        </p:attrNameLst>
                                      </p:cBhvr>
                                      <p:to>
                                        <p:strVal val="visible"/>
                                      </p:to>
                                    </p:set>
                                    <p:animEffect transition="in" filter="fade">
                                      <p:cBhvr>
                                        <p:cTn id="11" dur="1000"/>
                                        <p:tgtEl>
                                          <p:spTgt spid="27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71"/>
                                        </p:tgtEl>
                                        <p:attrNameLst>
                                          <p:attrName>style.visibility</p:attrName>
                                        </p:attrNameLst>
                                      </p:cBhvr>
                                      <p:to>
                                        <p:strVal val="visible"/>
                                      </p:to>
                                    </p:set>
                                    <p:animEffect transition="in" filter="fade">
                                      <p:cBhvr>
                                        <p:cTn id="15" dur="1000"/>
                                        <p:tgtEl>
                                          <p:spTgt spid="271"/>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74"/>
                                        </p:tgtEl>
                                        <p:attrNameLst>
                                          <p:attrName>style.visibility</p:attrName>
                                        </p:attrNameLst>
                                      </p:cBhvr>
                                      <p:to>
                                        <p:strVal val="visible"/>
                                      </p:to>
                                    </p:set>
                                    <p:animEffect transition="in" filter="fade">
                                      <p:cBhvr>
                                        <p:cTn id="19" dur="1000"/>
                                        <p:tgtEl>
                                          <p:spTgt spid="274"/>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75"/>
                                        </p:tgtEl>
                                        <p:attrNameLst>
                                          <p:attrName>style.visibility</p:attrName>
                                        </p:attrNameLst>
                                      </p:cBhvr>
                                      <p:to>
                                        <p:strVal val="visible"/>
                                      </p:to>
                                    </p:set>
                                    <p:animEffect transition="in" filter="fade">
                                      <p:cBhvr>
                                        <p:cTn id="23" dur="10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3"/>
          <p:cNvSpPr txBox="1">
            <a:spLocks noGrp="1"/>
          </p:cNvSpPr>
          <p:nvPr>
            <p:ph type="title" idx="4294967295"/>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chemeClr val="lt1"/>
                </a:solidFill>
                <a:latin typeface="Helvetica Neue"/>
                <a:ea typeface="Helvetica Neue"/>
                <a:cs typeface="Helvetica Neue"/>
                <a:sym typeface="Helvetica Neue"/>
              </a:rPr>
              <a:t>Small and medium-sized businesses need </a:t>
            </a:r>
            <a:br>
              <a:rPr lang="en" sz="3000" dirty="0">
                <a:solidFill>
                  <a:schemeClr val="lt1"/>
                </a:solidFill>
                <a:latin typeface="Helvetica Neue"/>
                <a:ea typeface="Helvetica Neue"/>
                <a:cs typeface="Helvetica Neue"/>
                <a:sym typeface="Helvetica Neue"/>
              </a:rPr>
            </a:br>
            <a:r>
              <a:rPr lang="en" sz="3000" i="1" dirty="0">
                <a:solidFill>
                  <a:srgbClr val="FF0000"/>
                </a:solidFill>
                <a:latin typeface="Helvetica Neue"/>
                <a:ea typeface="Helvetica Neue"/>
                <a:cs typeface="Helvetica Neue"/>
                <a:sym typeface="Helvetica Neue"/>
              </a:rPr>
              <a:t>help</a:t>
            </a:r>
            <a:r>
              <a:rPr lang="en" sz="3000" dirty="0">
                <a:solidFill>
                  <a:schemeClr val="lt1"/>
                </a:solidFill>
                <a:latin typeface="Helvetica Neue"/>
                <a:ea typeface="Helvetica Neue"/>
                <a:cs typeface="Helvetica Neue"/>
                <a:sym typeface="Helvetica Neue"/>
              </a:rPr>
              <a:t> with online communication </a:t>
            </a:r>
            <a:endParaRPr sz="3000" b="0" dirty="0">
              <a:solidFill>
                <a:schemeClr val="lt1"/>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4"/>
          <p:cNvSpPr txBox="1"/>
          <p:nvPr/>
        </p:nvSpPr>
        <p:spPr>
          <a:xfrm>
            <a:off x="1241875" y="223375"/>
            <a:ext cx="6679500" cy="113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chemeClr val="lt1"/>
                </a:solidFill>
                <a:latin typeface="Helvetica Neue"/>
                <a:ea typeface="Helvetica Neue"/>
                <a:cs typeface="Helvetica Neue"/>
                <a:sym typeface="Helvetica Neue"/>
              </a:rPr>
              <a:t>You need help </a:t>
            </a:r>
            <a:r>
              <a:rPr lang="en" sz="3000" b="1" dirty="0">
                <a:solidFill>
                  <a:srgbClr val="FF0000"/>
                </a:solidFill>
                <a:latin typeface="Helvetica Neue"/>
                <a:ea typeface="Helvetica Neue"/>
                <a:cs typeface="Helvetica Neue"/>
                <a:sym typeface="Helvetica Neue"/>
              </a:rPr>
              <a:t>capturing lead info </a:t>
            </a:r>
            <a:r>
              <a:rPr lang="en" sz="3000" b="1" dirty="0">
                <a:solidFill>
                  <a:schemeClr val="lt1"/>
                </a:solidFill>
                <a:latin typeface="Helvetica Neue"/>
                <a:ea typeface="Helvetica Neue"/>
                <a:cs typeface="Helvetica Neue"/>
                <a:sym typeface="Helvetica Neue"/>
              </a:rPr>
              <a:t>when you are busy</a:t>
            </a:r>
            <a:endParaRPr sz="3000" b="1" dirty="0">
              <a:solidFill>
                <a:schemeClr val="lt1"/>
              </a:solidFill>
              <a:latin typeface="Helvetica Neue"/>
              <a:ea typeface="Helvetica Neue"/>
              <a:cs typeface="Helvetica Neue"/>
              <a:sym typeface="Helvetica Neue"/>
            </a:endParaRPr>
          </a:p>
        </p:txBody>
      </p:sp>
      <p:pic>
        <p:nvPicPr>
          <p:cNvPr id="286" name="Google Shape;286;p44"/>
          <p:cNvPicPr preferRelativeResize="0"/>
          <p:nvPr/>
        </p:nvPicPr>
        <p:blipFill rotWithShape="1">
          <a:blip r:embed="rId3">
            <a:alphaModFix/>
          </a:blip>
          <a:srcRect l="6814" r="6814"/>
          <a:stretch/>
        </p:blipFill>
        <p:spPr>
          <a:xfrm>
            <a:off x="451975" y="1520700"/>
            <a:ext cx="3722100" cy="2875500"/>
          </a:xfrm>
          <a:prstGeom prst="roundRect">
            <a:avLst>
              <a:gd name="adj" fmla="val 6222"/>
            </a:avLst>
          </a:prstGeom>
          <a:noFill/>
          <a:ln>
            <a:noFill/>
          </a:ln>
          <a:effectLst>
            <a:outerShdw blurRad="57150" dist="19050" dir="5400000" algn="bl" rotWithShape="0">
              <a:schemeClr val="dk1">
                <a:alpha val="50000"/>
              </a:schemeClr>
            </a:outerShdw>
          </a:effectLst>
        </p:spPr>
      </p:pic>
      <p:pic>
        <p:nvPicPr>
          <p:cNvPr id="287" name="Google Shape;287;p44"/>
          <p:cNvPicPr preferRelativeResize="0"/>
          <p:nvPr/>
        </p:nvPicPr>
        <p:blipFill rotWithShape="1">
          <a:blip r:embed="rId4">
            <a:alphaModFix/>
          </a:blip>
          <a:srcRect l="6814" r="6814"/>
          <a:stretch/>
        </p:blipFill>
        <p:spPr>
          <a:xfrm>
            <a:off x="4931825" y="1520700"/>
            <a:ext cx="3722100" cy="2875500"/>
          </a:xfrm>
          <a:prstGeom prst="roundRect">
            <a:avLst>
              <a:gd name="adj" fmla="val 6871"/>
            </a:avLst>
          </a:prstGeom>
          <a:noFill/>
          <a:ln>
            <a:noFill/>
          </a:ln>
          <a:effectLst>
            <a:outerShdw blurRad="57150" dist="19050" dir="5400000" algn="bl" rotWithShape="0">
              <a:schemeClr val="dk1">
                <a:alpha val="50000"/>
              </a:scheme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5"/>
          <p:cNvSpPr txBox="1"/>
          <p:nvPr/>
        </p:nvSpPr>
        <p:spPr>
          <a:xfrm>
            <a:off x="808350" y="211300"/>
            <a:ext cx="7527300" cy="42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chemeClr val="lt1"/>
                </a:solidFill>
                <a:latin typeface="Helvetica Neue"/>
                <a:ea typeface="Helvetica Neue"/>
                <a:cs typeface="Helvetica Neue"/>
                <a:sym typeface="Helvetica Neue"/>
              </a:rPr>
              <a:t>You need help </a:t>
            </a:r>
            <a:r>
              <a:rPr lang="en" sz="3000" b="1" dirty="0">
                <a:solidFill>
                  <a:srgbClr val="FF0000"/>
                </a:solidFill>
                <a:latin typeface="Helvetica Neue"/>
                <a:ea typeface="Helvetica Neue"/>
                <a:cs typeface="Helvetica Neue"/>
                <a:sym typeface="Helvetica Neue"/>
              </a:rPr>
              <a:t>organizing and responding</a:t>
            </a:r>
            <a:r>
              <a:rPr lang="en" sz="3000" b="1" dirty="0">
                <a:solidFill>
                  <a:schemeClr val="lt1"/>
                </a:solidFill>
                <a:latin typeface="Helvetica Neue"/>
                <a:ea typeface="Helvetica Neue"/>
                <a:cs typeface="Helvetica Neue"/>
                <a:sym typeface="Helvetica Neue"/>
              </a:rPr>
              <a:t> to messages</a:t>
            </a:r>
            <a:endParaRPr sz="3000" b="1" dirty="0">
              <a:solidFill>
                <a:schemeClr val="lt1"/>
              </a:solidFill>
              <a:latin typeface="Helvetica Neue"/>
              <a:ea typeface="Helvetica Neue"/>
              <a:cs typeface="Helvetica Neue"/>
              <a:sym typeface="Helvetica Neue"/>
            </a:endParaRPr>
          </a:p>
        </p:txBody>
      </p:sp>
      <p:pic>
        <p:nvPicPr>
          <p:cNvPr id="293" name="Google Shape;293;p45"/>
          <p:cNvPicPr preferRelativeResize="0"/>
          <p:nvPr/>
        </p:nvPicPr>
        <p:blipFill rotWithShape="1">
          <a:blip r:embed="rId3">
            <a:alphaModFix/>
          </a:blip>
          <a:srcRect l="6851" r="6851"/>
          <a:stretch/>
        </p:blipFill>
        <p:spPr>
          <a:xfrm>
            <a:off x="528175" y="1520700"/>
            <a:ext cx="3722100" cy="2875500"/>
          </a:xfrm>
          <a:prstGeom prst="roundRect">
            <a:avLst>
              <a:gd name="adj" fmla="val 6871"/>
            </a:avLst>
          </a:prstGeom>
          <a:noFill/>
          <a:ln>
            <a:noFill/>
          </a:ln>
          <a:effectLst>
            <a:outerShdw blurRad="57150" dist="19050" dir="5400000" algn="bl" rotWithShape="0">
              <a:schemeClr val="dk1">
                <a:alpha val="50000"/>
              </a:schemeClr>
            </a:outerShdw>
          </a:effectLst>
        </p:spPr>
      </p:pic>
      <p:pic>
        <p:nvPicPr>
          <p:cNvPr id="294" name="Google Shape;294;p45"/>
          <p:cNvPicPr preferRelativeResize="0"/>
          <p:nvPr/>
        </p:nvPicPr>
        <p:blipFill rotWithShape="1">
          <a:blip r:embed="rId4">
            <a:alphaModFix/>
          </a:blip>
          <a:srcRect l="6851" r="6851"/>
          <a:stretch/>
        </p:blipFill>
        <p:spPr>
          <a:xfrm>
            <a:off x="4931825" y="1520700"/>
            <a:ext cx="3722100" cy="2875500"/>
          </a:xfrm>
          <a:prstGeom prst="roundRect">
            <a:avLst>
              <a:gd name="adj" fmla="val 6222"/>
            </a:avLst>
          </a:prstGeom>
          <a:noFill/>
          <a:ln>
            <a:noFill/>
          </a:ln>
          <a:effectLst>
            <a:outerShdw blurRad="57150" dist="19050" dir="5400000" algn="bl" rotWithShape="0">
              <a:schemeClr val="dk1">
                <a:alpha val="50000"/>
              </a:schemeClr>
            </a:outerShdw>
          </a:effectLst>
        </p:spPr>
      </p:pic>
    </p:spTree>
  </p:cSld>
  <p:clrMapOvr>
    <a:masterClrMapping/>
  </p:clrMapOvr>
</p:sld>
</file>

<file path=ppt/theme/theme1.xml><?xml version="1.0" encoding="utf-8"?>
<a:theme xmlns:a="http://schemas.openxmlformats.org/drawingml/2006/main" name="White-Label Deck Theme">
  <a:themeElements>
    <a:clrScheme name="Simple Light">
      <a:dk1>
        <a:srgbClr val="000000"/>
      </a:dk1>
      <a:lt1>
        <a:srgbClr val="FFFFFF"/>
      </a:lt1>
      <a:dk2>
        <a:srgbClr val="666666"/>
      </a:dk2>
      <a:lt2>
        <a:srgbClr val="555555"/>
      </a:lt2>
      <a:accent1>
        <a:srgbClr val="3CA9DE"/>
      </a:accent1>
      <a:accent2>
        <a:srgbClr val="D9D9D9"/>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000000"/>
    </a:dk1>
    <a:lt1>
      <a:srgbClr val="FFFFFF"/>
    </a:lt1>
    <a:dk2>
      <a:srgbClr val="666666"/>
    </a:dk2>
    <a:lt2>
      <a:srgbClr val="555555"/>
    </a:lt2>
    <a:accent1>
      <a:srgbClr val="3CA9DE"/>
    </a:accent1>
    <a:accent2>
      <a:srgbClr val="D9D9D9"/>
    </a:accent2>
    <a:accent3>
      <a:srgbClr val="78909C"/>
    </a:accent3>
    <a:accent4>
      <a:srgbClr val="FFAB40"/>
    </a:accent4>
    <a:accent5>
      <a:srgbClr val="0097A7"/>
    </a:accent5>
    <a:accent6>
      <a:srgbClr val="EEFF41"/>
    </a:accent6>
    <a:hlink>
      <a:srgbClr val="0097A7"/>
    </a:hlink>
    <a:folHlink>
      <a:srgbClr val="0097A7"/>
    </a:folHlink>
  </a:clrScheme>
</a:themeOverride>
</file>

<file path=docProps/app.xml><?xml version="1.0" encoding="utf-8"?>
<Properties xmlns="http://schemas.openxmlformats.org/officeDocument/2006/extended-properties" xmlns:vt="http://schemas.openxmlformats.org/officeDocument/2006/docPropsVTypes">
  <Template/>
  <TotalTime>81</TotalTime>
  <Words>1062</Words>
  <Application>Microsoft Office PowerPoint</Application>
  <PresentationFormat>On-screen Show (16:9)</PresentationFormat>
  <Paragraphs>78</Paragraphs>
  <Slides>16</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Helvetica Neue</vt:lpstr>
      <vt:lpstr>Open Sans</vt:lpstr>
      <vt:lpstr>Raleway SemiBold</vt:lpstr>
      <vt:lpstr>Roboto</vt:lpstr>
      <vt:lpstr>Raleway Medium</vt:lpstr>
      <vt:lpstr>Raleway</vt:lpstr>
      <vt:lpstr>Montserrat Black</vt:lpstr>
      <vt:lpstr>Roboto Medium</vt:lpstr>
      <vt:lpstr>Arial</vt:lpstr>
      <vt:lpstr>White-Label Deck Theme</vt:lpstr>
      <vt:lpstr>PowerPoint Presentation</vt:lpstr>
      <vt:lpstr>PowerPoint Presentation</vt:lpstr>
      <vt:lpstr>Small and medium-sized businesses are losing money from online communication </vt:lpstr>
      <vt:lpstr>68% </vt:lpstr>
      <vt:lpstr>PowerPoint Presentation</vt:lpstr>
      <vt:lpstr>PowerPoint Presentation</vt:lpstr>
      <vt:lpstr>Small and medium-sized businesses need  help with online communication </vt:lpstr>
      <vt:lpstr>PowerPoint Presentation</vt:lpstr>
      <vt:lpstr>PowerPoint Presentation</vt:lpstr>
      <vt:lpstr>PowerPoint Presentation</vt:lpstr>
      <vt:lpstr>Let us help with an essential digital inbox </vt:lpstr>
      <vt:lpstr>Capture More Leads with AI</vt:lpstr>
      <vt:lpstr>Share and Simplify Communications </vt:lpstr>
      <vt:lpstr>Put Customer Data to Use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Sonia Park</cp:lastModifiedBy>
  <cp:revision>11</cp:revision>
  <dcterms:modified xsi:type="dcterms:W3CDTF">2026-03-04T21:33:47Z</dcterms:modified>
</cp:coreProperties>
</file>