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462"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15b127e9e26_1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15b127e9e26_1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15b127e9e26_1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15b127e9e26_1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5b127e9e26_1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5b127e9e26_1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15b127e9e26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15b127e9e26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15b127e9e26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15b127e9e26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15b127e9e26_1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15b127e9e26_1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15b127e9e2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15b127e9e2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5b127e9e26_1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15b127e9e26_1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15b127e9e26_1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15b127e9e26_1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15b127e9e26_1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15b127e9e26_1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15b127e9e26_1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15b127e9e26_1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My Confirmation Sponsor</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(your name and your sponsor’s name)</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2"/>
          <p:cNvSpPr txBox="1">
            <a:spLocks noGrp="1"/>
          </p:cNvSpPr>
          <p:nvPr>
            <p:ph type="title"/>
          </p:nvPr>
        </p:nvSpPr>
        <p:spPr>
          <a:xfrm>
            <a:off x="311700" y="445025"/>
            <a:ext cx="8520600" cy="8433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PIETY - </a:t>
            </a:r>
            <a:r>
              <a:rPr lang="en" sz="1550"/>
              <a:t>the gift of reverence and confidence in God, fills us with the love and joyfully longing to serve God and the Church.  It enables us to see God through a holy life of prayer and devotion.</a:t>
            </a:r>
            <a:endParaRPr sz="1550"/>
          </a:p>
        </p:txBody>
      </p:sp>
      <p:sp>
        <p:nvSpPr>
          <p:cNvPr id="120" name="Google Shape;120;p22"/>
          <p:cNvSpPr txBox="1">
            <a:spLocks noGrp="1"/>
          </p:cNvSpPr>
          <p:nvPr>
            <p:ph type="body" idx="1"/>
          </p:nvPr>
        </p:nvSpPr>
        <p:spPr>
          <a:xfrm>
            <a:off x="311700" y="1453375"/>
            <a:ext cx="3999900" cy="31155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Clr>
                <a:schemeClr val="dk1"/>
              </a:buClr>
              <a:buSzPts val="1100"/>
              <a:buFont typeface="Arial"/>
              <a:buNone/>
            </a:pPr>
            <a:r>
              <a:rPr lang="en" dirty="0"/>
              <a:t>(insert photo or graphic)</a:t>
            </a:r>
            <a:endParaRPr dirty="0"/>
          </a:p>
        </p:txBody>
      </p:sp>
      <p:sp>
        <p:nvSpPr>
          <p:cNvPr id="121" name="Google Shape;121;p22"/>
          <p:cNvSpPr txBox="1">
            <a:spLocks noGrp="1"/>
          </p:cNvSpPr>
          <p:nvPr>
            <p:ph type="body" idx="2"/>
          </p:nvPr>
        </p:nvSpPr>
        <p:spPr>
          <a:xfrm>
            <a:off x="4832400" y="1453375"/>
            <a:ext cx="3999900" cy="31155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Clr>
                <a:schemeClr val="dk1"/>
              </a:buClr>
              <a:buSzPts val="1100"/>
              <a:buFont typeface="Arial"/>
              <a:buNone/>
            </a:pPr>
            <a:r>
              <a:rPr lang="en" dirty="0"/>
              <a:t>(Write at least 5 sentences to describe how your sponsor shows this gift in their everyday life.)</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FEAR OF THE LORD - </a:t>
            </a:r>
            <a:r>
              <a:rPr lang="en" sz="1550"/>
              <a:t>the gift that encourages us to be in loving awe of God. </a:t>
            </a:r>
            <a:endParaRPr sz="1550"/>
          </a:p>
        </p:txBody>
      </p:sp>
      <p:sp>
        <p:nvSpPr>
          <p:cNvPr id="127" name="Google Shape;127;p23"/>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t>(insert photo or graphic)</a:t>
            </a:r>
            <a:endParaRPr dirty="0"/>
          </a:p>
        </p:txBody>
      </p:sp>
      <p:sp>
        <p:nvSpPr>
          <p:cNvPr id="128" name="Google Shape;128;p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Clr>
                <a:schemeClr val="dk1"/>
              </a:buClr>
              <a:buSzPts val="1100"/>
              <a:buFont typeface="Arial"/>
              <a:buNone/>
            </a:pPr>
            <a:r>
              <a:rPr lang="en" dirty="0"/>
              <a:t>(Write at least 5 sentences to describe how your sponsor shows this gift in their everyday life.)</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HOW MY SPONSOR WILL BE INVOLVED IN MY LIFE</a:t>
            </a:r>
            <a:endParaRPr/>
          </a:p>
        </p:txBody>
      </p:sp>
      <p:sp>
        <p:nvSpPr>
          <p:cNvPr id="134" name="Google Shape;134;p24"/>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t>(insert photo or graphic)</a:t>
            </a:r>
            <a:endParaRPr dirty="0"/>
          </a:p>
        </p:txBody>
      </p:sp>
      <p:sp>
        <p:nvSpPr>
          <p:cNvPr id="135" name="Google Shape;135;p24"/>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Clr>
                <a:schemeClr val="dk1"/>
              </a:buClr>
              <a:buSzPts val="1100"/>
              <a:buFont typeface="Arial"/>
              <a:buNone/>
            </a:pPr>
            <a:r>
              <a:rPr lang="en" dirty="0"/>
              <a:t>(Write at least 5 sentences to describe how your sponsor will be involved in your life after Confirmation.  Include information about continuing your service to family, parish and community, prayer, attending Mass, etc.)</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ALL ABOUT MY SPONSOR</a:t>
            </a:r>
            <a:endParaRPr/>
          </a:p>
        </p:txBody>
      </p:sp>
      <p:sp>
        <p:nvSpPr>
          <p:cNvPr id="61" name="Google Shape;61;p14"/>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t>(Insert photo of you and your sponsor)</a:t>
            </a:r>
            <a:endParaRPr dirty="0"/>
          </a:p>
        </p:txBody>
      </p:sp>
      <p:sp>
        <p:nvSpPr>
          <p:cNvPr id="62" name="Google Shape;62;p14"/>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t>Provide at least 5 sentences to give information about your sponsor. Include information on what they mean to you and why you selected them.</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105550" y="5275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HOW I ASKED MY SPONSOR</a:t>
            </a:r>
            <a:endParaRPr/>
          </a:p>
        </p:txBody>
      </p:sp>
      <p:sp>
        <p:nvSpPr>
          <p:cNvPr id="68" name="Google Shape;68;p1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Clr>
                <a:schemeClr val="dk1"/>
              </a:buClr>
              <a:buSzPts val="1100"/>
              <a:buFont typeface="Arial"/>
              <a:buNone/>
            </a:pPr>
            <a:r>
              <a:rPr lang="en" dirty="0"/>
              <a:t>(Insert photo or graphic)</a:t>
            </a:r>
            <a:endParaRPr dirty="0"/>
          </a:p>
        </p:txBody>
      </p:sp>
      <p:sp>
        <p:nvSpPr>
          <p:cNvPr id="69" name="Google Shape;69;p1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Clr>
                <a:schemeClr val="dk1"/>
              </a:buClr>
              <a:buSzPts val="1100"/>
              <a:buFont typeface="Arial"/>
              <a:buNone/>
            </a:pPr>
            <a:r>
              <a:rPr lang="en"/>
              <a:t>Provide at least 5 sentences to give information about how you asked this person to be your sponsor.  Be creative -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GIFTS OF THE HOLY SPIRIT</a:t>
            </a:r>
            <a:endParaRPr dirty="0"/>
          </a:p>
        </p:txBody>
      </p:sp>
      <p:sp>
        <p:nvSpPr>
          <p:cNvPr id="75" name="Google Shape;75;p16"/>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en" dirty="0"/>
              <a:t>WISDOM</a:t>
            </a:r>
            <a:endParaRPr dirty="0"/>
          </a:p>
          <a:p>
            <a:pPr marL="0" lvl="0" indent="0" algn="l" rtl="0">
              <a:spcBef>
                <a:spcPts val="1200"/>
              </a:spcBef>
              <a:spcAft>
                <a:spcPts val="0"/>
              </a:spcAft>
              <a:buNone/>
            </a:pPr>
            <a:r>
              <a:rPr lang="en" dirty="0"/>
              <a:t>UNDERSTANDING</a:t>
            </a:r>
            <a:endParaRPr dirty="0"/>
          </a:p>
          <a:p>
            <a:pPr marL="0" lvl="0" indent="0" algn="l" rtl="0">
              <a:spcBef>
                <a:spcPts val="1200"/>
              </a:spcBef>
              <a:spcAft>
                <a:spcPts val="0"/>
              </a:spcAft>
              <a:buNone/>
            </a:pPr>
            <a:r>
              <a:rPr lang="en" dirty="0"/>
              <a:t>COUNSEL</a:t>
            </a:r>
            <a:endParaRPr dirty="0"/>
          </a:p>
          <a:p>
            <a:pPr marL="0" lvl="0" indent="0" algn="l" rtl="0">
              <a:spcBef>
                <a:spcPts val="1200"/>
              </a:spcBef>
              <a:spcAft>
                <a:spcPts val="0"/>
              </a:spcAft>
              <a:buNone/>
            </a:pPr>
            <a:r>
              <a:rPr lang="en" dirty="0"/>
              <a:t>FORTITUDE</a:t>
            </a:r>
            <a:endParaRPr dirty="0"/>
          </a:p>
          <a:p>
            <a:pPr marL="0" lvl="0" indent="0" algn="l" rtl="0">
              <a:spcBef>
                <a:spcPts val="1200"/>
              </a:spcBef>
              <a:spcAft>
                <a:spcPts val="0"/>
              </a:spcAft>
              <a:buNone/>
            </a:pPr>
            <a:r>
              <a:rPr lang="en" dirty="0"/>
              <a:t>KNOWLEDGE</a:t>
            </a:r>
            <a:endParaRPr dirty="0"/>
          </a:p>
          <a:p>
            <a:pPr marL="0" lvl="0" indent="0" algn="l" rtl="0">
              <a:spcBef>
                <a:spcPts val="1200"/>
              </a:spcBef>
              <a:spcAft>
                <a:spcPts val="0"/>
              </a:spcAft>
              <a:buNone/>
            </a:pPr>
            <a:r>
              <a:rPr lang="en" dirty="0"/>
              <a:t>PIETY</a:t>
            </a:r>
            <a:endParaRPr dirty="0"/>
          </a:p>
          <a:p>
            <a:pPr marL="0" lvl="0" indent="0" algn="l" rtl="0">
              <a:spcBef>
                <a:spcPts val="1200"/>
              </a:spcBef>
              <a:spcAft>
                <a:spcPts val="0"/>
              </a:spcAft>
              <a:buNone/>
            </a:pPr>
            <a:r>
              <a:rPr lang="en" dirty="0"/>
              <a:t>FEAR OF THE LORD</a:t>
            </a:r>
            <a:endParaRPr dirty="0"/>
          </a:p>
          <a:p>
            <a:pPr marL="0" lvl="0" indent="0" algn="l" rtl="0">
              <a:spcBef>
                <a:spcPts val="1200"/>
              </a:spcBef>
              <a:spcAft>
                <a:spcPts val="1200"/>
              </a:spcAft>
              <a:buNone/>
            </a:pPr>
            <a:r>
              <a:rPr lang="en" dirty="0"/>
              <a:t>(Insert this slide into your presentation without this note. For the following pages, </a:t>
            </a:r>
            <a:r>
              <a:rPr lang="en" u="sng" dirty="0"/>
              <a:t>select 4</a:t>
            </a:r>
            <a:r>
              <a:rPr lang="en" dirty="0"/>
              <a:t> gifts to use in slides to explain how you see these gifts being used by your sponsor in everyday life, with examples.)</a:t>
            </a:r>
            <a:endParaRPr dirty="0"/>
          </a:p>
        </p:txBody>
      </p:sp>
      <p:sp>
        <p:nvSpPr>
          <p:cNvPr id="76" name="Google Shape;76;p16"/>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77" name="Google Shape;77;p16"/>
          <p:cNvPicPr preferRelativeResize="0"/>
          <p:nvPr/>
        </p:nvPicPr>
        <p:blipFill>
          <a:blip r:embed="rId3">
            <a:alphaModFix/>
          </a:blip>
          <a:stretch>
            <a:fillRect/>
          </a:stretch>
        </p:blipFill>
        <p:spPr>
          <a:xfrm>
            <a:off x="4832400" y="1087395"/>
            <a:ext cx="4095357" cy="354530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7"/>
          <p:cNvSpPr txBox="1">
            <a:spLocks noGrp="1"/>
          </p:cNvSpPr>
          <p:nvPr>
            <p:ph type="title"/>
          </p:nvPr>
        </p:nvSpPr>
        <p:spPr>
          <a:xfrm>
            <a:off x="311700" y="445025"/>
            <a:ext cx="8520600" cy="792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WISDOM - </a:t>
            </a:r>
            <a:r>
              <a:rPr lang="en" sz="1550"/>
              <a:t>the gift of knowing right from wrong, and of which choices to make in life in order to live a holy life and to avoid stepping off of God’s path</a:t>
            </a:r>
            <a:endParaRPr sz="1550"/>
          </a:p>
        </p:txBody>
      </p:sp>
      <p:sp>
        <p:nvSpPr>
          <p:cNvPr id="83" name="Google Shape;83;p17"/>
          <p:cNvSpPr txBox="1">
            <a:spLocks noGrp="1"/>
          </p:cNvSpPr>
          <p:nvPr>
            <p:ph type="body" idx="1"/>
          </p:nvPr>
        </p:nvSpPr>
        <p:spPr>
          <a:xfrm>
            <a:off x="311700" y="1298750"/>
            <a:ext cx="3999900" cy="3270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(insert photo or graphic)</a:t>
            </a:r>
            <a:endParaRPr dirty="0"/>
          </a:p>
          <a:p>
            <a:pPr marL="0" lvl="0" indent="0" algn="l" rtl="0">
              <a:spcBef>
                <a:spcPts val="1200"/>
              </a:spcBef>
              <a:spcAft>
                <a:spcPts val="1200"/>
              </a:spcAft>
              <a:buNone/>
            </a:pPr>
            <a:endParaRPr dirty="0"/>
          </a:p>
        </p:txBody>
      </p:sp>
      <p:sp>
        <p:nvSpPr>
          <p:cNvPr id="84" name="Google Shape;84;p17"/>
          <p:cNvSpPr txBox="1">
            <a:spLocks noGrp="1"/>
          </p:cNvSpPr>
          <p:nvPr>
            <p:ph type="body" idx="2"/>
          </p:nvPr>
        </p:nvSpPr>
        <p:spPr>
          <a:xfrm>
            <a:off x="4832400" y="1298875"/>
            <a:ext cx="3999900" cy="32700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t>(Write at least 5 sentences to describe how your sponsor shows this gift in their everyday life.)</a:t>
            </a:r>
            <a:endParaRPr/>
          </a:p>
        </p:txBody>
      </p:sp>
      <p:pic>
        <p:nvPicPr>
          <p:cNvPr id="85" name="Google Shape;85;p17"/>
          <p:cNvPicPr preferRelativeResize="0"/>
          <p:nvPr/>
        </p:nvPicPr>
        <p:blipFill>
          <a:blip r:embed="rId3">
            <a:alphaModFix/>
          </a:blip>
          <a:stretch>
            <a:fillRect/>
          </a:stretch>
        </p:blipFill>
        <p:spPr>
          <a:xfrm>
            <a:off x="901625" y="1716701"/>
            <a:ext cx="3095363" cy="21795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445025"/>
            <a:ext cx="8520600" cy="8433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UNDERSTANDING - </a:t>
            </a:r>
            <a:r>
              <a:rPr lang="en" sz="1550"/>
              <a:t>The gift of tolerance, sympathy and compassion for others.The gift allows for us to comprehend, and grasp the meanings behind the teachings of the Church, and of how to aid others in need.</a:t>
            </a:r>
            <a:endParaRPr sz="1550"/>
          </a:p>
        </p:txBody>
      </p:sp>
      <p:sp>
        <p:nvSpPr>
          <p:cNvPr id="91" name="Google Shape;91;p18"/>
          <p:cNvSpPr txBox="1">
            <a:spLocks noGrp="1"/>
          </p:cNvSpPr>
          <p:nvPr>
            <p:ph type="body" idx="1"/>
          </p:nvPr>
        </p:nvSpPr>
        <p:spPr>
          <a:xfrm>
            <a:off x="311700" y="1420475"/>
            <a:ext cx="3471300" cy="3073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(insert photo or graphic)</a:t>
            </a:r>
            <a:endParaRPr dirty="0"/>
          </a:p>
          <a:p>
            <a:pPr marL="0" lvl="0" indent="0" algn="l" rtl="0">
              <a:spcBef>
                <a:spcPts val="1200"/>
              </a:spcBef>
              <a:spcAft>
                <a:spcPts val="1200"/>
              </a:spcAft>
              <a:buNone/>
            </a:pPr>
            <a:r>
              <a:rPr lang="en" dirty="0"/>
              <a:t> </a:t>
            </a:r>
            <a:endParaRPr dirty="0"/>
          </a:p>
        </p:txBody>
      </p:sp>
      <p:sp>
        <p:nvSpPr>
          <p:cNvPr id="92" name="Google Shape;92;p18"/>
          <p:cNvSpPr txBox="1">
            <a:spLocks noGrp="1"/>
          </p:cNvSpPr>
          <p:nvPr>
            <p:ph type="body" idx="2"/>
          </p:nvPr>
        </p:nvSpPr>
        <p:spPr>
          <a:xfrm>
            <a:off x="4832400" y="1420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Clr>
                <a:schemeClr val="dk1"/>
              </a:buClr>
              <a:buSzPts val="1100"/>
              <a:buFont typeface="Arial"/>
              <a:buNone/>
            </a:pPr>
            <a:r>
              <a:rPr lang="en" dirty="0"/>
              <a:t>(Write at least 5 sentences to describe how your sponsor shows this gift in their everyday life.)</a:t>
            </a:r>
            <a:endParaRPr dirty="0"/>
          </a:p>
        </p:txBody>
      </p:sp>
      <p:pic>
        <p:nvPicPr>
          <p:cNvPr id="93" name="Google Shape;93;p18"/>
          <p:cNvPicPr preferRelativeResize="0"/>
          <p:nvPr/>
        </p:nvPicPr>
        <p:blipFill>
          <a:blip r:embed="rId3">
            <a:alphaModFix/>
          </a:blip>
          <a:stretch>
            <a:fillRect/>
          </a:stretch>
        </p:blipFill>
        <p:spPr>
          <a:xfrm>
            <a:off x="827050" y="2016550"/>
            <a:ext cx="2955950" cy="24777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9"/>
          <p:cNvSpPr txBox="1">
            <a:spLocks noGrp="1"/>
          </p:cNvSpPr>
          <p:nvPr>
            <p:ph type="title"/>
          </p:nvPr>
        </p:nvSpPr>
        <p:spPr>
          <a:xfrm>
            <a:off x="311700" y="445025"/>
            <a:ext cx="8520600" cy="7815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COUNSEL - </a:t>
            </a:r>
            <a:r>
              <a:rPr lang="en" sz="1550"/>
              <a:t>the gift of judgment and guidance. Having the knowledge necessary to guide ourselves and others in following the teachings of the Church and to do God’s will.</a:t>
            </a:r>
            <a:endParaRPr sz="1550"/>
          </a:p>
        </p:txBody>
      </p:sp>
      <p:sp>
        <p:nvSpPr>
          <p:cNvPr id="99" name="Google Shape;99;p19"/>
          <p:cNvSpPr txBox="1">
            <a:spLocks noGrp="1"/>
          </p:cNvSpPr>
          <p:nvPr>
            <p:ph type="body" idx="1"/>
          </p:nvPr>
        </p:nvSpPr>
        <p:spPr>
          <a:xfrm>
            <a:off x="311700" y="1412150"/>
            <a:ext cx="3999900" cy="31566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Clr>
                <a:schemeClr val="dk1"/>
              </a:buClr>
              <a:buSzPts val="1100"/>
              <a:buFont typeface="Arial"/>
              <a:buNone/>
            </a:pPr>
            <a:r>
              <a:rPr lang="en" dirty="0"/>
              <a:t>(insert photo or graphic)</a:t>
            </a:r>
            <a:endParaRPr dirty="0"/>
          </a:p>
        </p:txBody>
      </p:sp>
      <p:sp>
        <p:nvSpPr>
          <p:cNvPr id="100" name="Google Shape;100;p19"/>
          <p:cNvSpPr txBox="1">
            <a:spLocks noGrp="1"/>
          </p:cNvSpPr>
          <p:nvPr>
            <p:ph type="body" idx="2"/>
          </p:nvPr>
        </p:nvSpPr>
        <p:spPr>
          <a:xfrm>
            <a:off x="4832400" y="1412275"/>
            <a:ext cx="3999900" cy="31566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Clr>
                <a:schemeClr val="dk1"/>
              </a:buClr>
              <a:buSzPts val="1100"/>
              <a:buFont typeface="Arial"/>
              <a:buNone/>
            </a:pPr>
            <a:r>
              <a:rPr lang="en"/>
              <a:t>(Write at least 5 sentences to describe how your sponsor shows this gift in their everyday life.)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FORTITUDE - </a:t>
            </a:r>
            <a:r>
              <a:rPr lang="en" sz="1550"/>
              <a:t>the gift of strength and courage that helps us stand up for our faith in Christ.</a:t>
            </a:r>
            <a:endParaRPr sz="1550"/>
          </a:p>
        </p:txBody>
      </p:sp>
      <p:sp>
        <p:nvSpPr>
          <p:cNvPr id="106" name="Google Shape;106;p20"/>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Clr>
                <a:schemeClr val="dk1"/>
              </a:buClr>
              <a:buSzPts val="1100"/>
              <a:buFont typeface="Arial"/>
              <a:buNone/>
            </a:pPr>
            <a:r>
              <a:rPr lang="en" dirty="0"/>
              <a:t>(insert photo or graphic)</a:t>
            </a:r>
            <a:endParaRPr dirty="0"/>
          </a:p>
        </p:txBody>
      </p:sp>
      <p:sp>
        <p:nvSpPr>
          <p:cNvPr id="107" name="Google Shape;107;p20"/>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Clr>
                <a:schemeClr val="dk1"/>
              </a:buClr>
              <a:buSzPts val="1100"/>
              <a:buFont typeface="Arial"/>
              <a:buNone/>
            </a:pPr>
            <a:r>
              <a:rPr lang="en"/>
              <a:t>(Write at least 5 sentences to describe how your sponsor shows this gift in their everyday life.)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1"/>
          <p:cNvSpPr txBox="1">
            <a:spLocks noGrp="1"/>
          </p:cNvSpPr>
          <p:nvPr>
            <p:ph type="title"/>
          </p:nvPr>
        </p:nvSpPr>
        <p:spPr>
          <a:xfrm>
            <a:off x="311700" y="445025"/>
            <a:ext cx="8520600" cy="812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KNOWLEDGE - </a:t>
            </a:r>
            <a:r>
              <a:rPr lang="en" sz="1550"/>
              <a:t>the gift of enlightenment that enables us to choose the right path that will lead us to God. It also encourages us to avoid obstacles that could keep us from him.</a:t>
            </a:r>
            <a:endParaRPr sz="1550"/>
          </a:p>
        </p:txBody>
      </p:sp>
      <p:sp>
        <p:nvSpPr>
          <p:cNvPr id="113" name="Google Shape;113;p21"/>
          <p:cNvSpPr txBox="1">
            <a:spLocks noGrp="1"/>
          </p:cNvSpPr>
          <p:nvPr>
            <p:ph type="body" idx="1"/>
          </p:nvPr>
        </p:nvSpPr>
        <p:spPr>
          <a:xfrm>
            <a:off x="311700" y="1432750"/>
            <a:ext cx="3999900" cy="3136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Clr>
                <a:schemeClr val="dk1"/>
              </a:buClr>
              <a:buSzPts val="1100"/>
              <a:buFont typeface="Arial"/>
              <a:buNone/>
            </a:pPr>
            <a:r>
              <a:rPr lang="en" dirty="0"/>
              <a:t>(insert photo or graphic)</a:t>
            </a:r>
            <a:endParaRPr dirty="0"/>
          </a:p>
        </p:txBody>
      </p:sp>
      <p:sp>
        <p:nvSpPr>
          <p:cNvPr id="114" name="Google Shape;114;p21"/>
          <p:cNvSpPr txBox="1">
            <a:spLocks noGrp="1"/>
          </p:cNvSpPr>
          <p:nvPr>
            <p:ph type="body" idx="2"/>
          </p:nvPr>
        </p:nvSpPr>
        <p:spPr>
          <a:xfrm>
            <a:off x="4832400" y="1432675"/>
            <a:ext cx="3999900" cy="3136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Clr>
                <a:schemeClr val="dk1"/>
              </a:buClr>
              <a:buSzPts val="1100"/>
              <a:buFont typeface="Arial"/>
              <a:buNone/>
            </a:pPr>
            <a:r>
              <a:rPr lang="en"/>
              <a:t>(Write at least 5 sentences to describe how your sponsor shows this gift in their everyday life.)</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590</Words>
  <Application>Microsoft Office PowerPoint</Application>
  <PresentationFormat>On-screen Show (16:9)</PresentationFormat>
  <Paragraphs>42</Paragraphs>
  <Slides>12</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Simple Light</vt:lpstr>
      <vt:lpstr>My Confirmation Sponsor</vt:lpstr>
      <vt:lpstr>ALL ABOUT MY SPONSOR</vt:lpstr>
      <vt:lpstr>HOW I ASKED MY SPONSOR</vt:lpstr>
      <vt:lpstr>GIFTS OF THE HOLY SPIRIT</vt:lpstr>
      <vt:lpstr>WISDOM - the gift of knowing right from wrong, and of which choices to make in life in order to live a holy life and to avoid stepping off of God’s path</vt:lpstr>
      <vt:lpstr>UNDERSTANDING - The gift of tolerance, sympathy and compassion for others.The gift allows for us to comprehend, and grasp the meanings behind the teachings of the Church, and of how to aid others in need.</vt:lpstr>
      <vt:lpstr>COUNSEL - the gift of judgment and guidance. Having the knowledge necessary to guide ourselves and others in following the teachings of the Church and to do God’s will.</vt:lpstr>
      <vt:lpstr>FORTITUDE - the gift of strength and courage that helps us stand up for our faith in Christ.</vt:lpstr>
      <vt:lpstr>KNOWLEDGE - the gift of enlightenment that enables us to choose the right path that will lead us to God. It also encourages us to avoid obstacles that could keep us from him.</vt:lpstr>
      <vt:lpstr>PIETY - the gift of reverence and confidence in God, fills us with the love and joyfully longing to serve God and the Church.  It enables us to see God through a holy life of prayer and devotion.</vt:lpstr>
      <vt:lpstr>FEAR OF THE LORD - the gift that encourages us to be in loving awe of God. </vt:lpstr>
      <vt:lpstr>HOW MY SPONSOR WILL BE INVOLVED IN MY LIFE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Confirmation Sponsor</dc:title>
  <dc:creator>Robin Yakacki</dc:creator>
  <cp:lastModifiedBy>Faith Formation</cp:lastModifiedBy>
  <cp:revision>4</cp:revision>
  <dcterms:modified xsi:type="dcterms:W3CDTF">2025-08-18T16:15:53Z</dcterms:modified>
</cp:coreProperties>
</file>