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14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48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atp.pa.gov/PDF/MATP%20Covered%20and%20Non-Covered%20Services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126480" y="0"/>
            <a:ext cx="3017520" cy="514350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5943600" cy="109728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46304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Medical Assistance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Transportation Program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306324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A8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Meeting  |  June 9, 2026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3611880"/>
            <a:ext cx="5303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7CAE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Operated by Forest County Transportation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7CAE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Transitioning to CATA effective July 1, 2026</a:t>
            </a:r>
            <a:endParaRPr lang="en-US" sz="1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41D960-02EE-1E4C-ADEF-A534F2ADF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79" y="135255"/>
            <a:ext cx="3916841" cy="1001177"/>
          </a:xfrm>
          <a:prstGeom prst="rect">
            <a:avLst/>
          </a:prstGeom>
        </p:spPr>
      </p:pic>
      <p:pic>
        <p:nvPicPr>
          <p:cNvPr id="11" name="Picture 10" descr="County of Forest Transportation&#10;&#10;AI-generated content may be incorrect.">
            <a:extLst>
              <a:ext uri="{FF2B5EF4-FFF2-40B4-BE49-F238E27FC236}">
                <a16:creationId xmlns:a16="http://schemas.microsoft.com/office/drawing/2014/main" id="{2B22FCC0-8F55-672C-429A-9DF7042DF1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267" y="678057"/>
            <a:ext cx="3005352" cy="400463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Scheduling a Ride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26060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7CAE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know before you call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to Schedule a Ride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60120"/>
            <a:ext cx="1965960" cy="14630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01752" y="1033272"/>
            <a:ext cx="1874520" cy="76078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 days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301752" y="1764792"/>
            <a:ext cx="1874520" cy="5559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 notice for regular appointments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(call before 2:00 PM)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377440" y="960120"/>
            <a:ext cx="1965960" cy="146304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322576" y="1044244"/>
            <a:ext cx="2075688" cy="76078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5–30 days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2423160" y="1764792"/>
            <a:ext cx="1874520" cy="5559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 notice for out-of-county / long-distance trips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498848" y="960120"/>
            <a:ext cx="4389120" cy="14630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44568" y="1033272"/>
            <a:ext cx="4297680" cy="76078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Call Us First!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4544568" y="1764792"/>
            <a:ext cx="4297680" cy="5559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soon as you know you need a ride — the earlier the better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20040" y="2606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Information to Have Ready When You Call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256032" y="3017520"/>
            <a:ext cx="320040" cy="41148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56032" y="301752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04495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 &amp; time of appointment — </a:t>
            </a: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need to know when and where you're going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56032" y="3566160"/>
            <a:ext cx="320040" cy="41148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56032" y="356616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" y="35935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Appointment location — </a:t>
            </a: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address or facility name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56032" y="4114800"/>
            <a:ext cx="320040" cy="41148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56032" y="411480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414223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appointment length — </a:t>
            </a: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know how long you'll be there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690872" y="3017520"/>
            <a:ext cx="320040" cy="41148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690872" y="301752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074920" y="304495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needs — </a:t>
            </a: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Wheelchair, walker, cane, escort, accessible vehicle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690872" y="3566160"/>
            <a:ext cx="320040" cy="41148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690872" y="356616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074920" y="35935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Cancellations / changes — </a:t>
            </a: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us immediately if your appointment changes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Pickup, Drop-Off &amp; Timing Rules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60120"/>
            <a:ext cx="4160520" cy="182880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56032" y="960120"/>
            <a:ext cx="64008" cy="18288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93192" y="105156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30-Min Pickup Window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93192" y="1371600"/>
            <a:ext cx="393192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ready 15 min BEFORE your scheduled pickup time. Drivers may arrive up to 15 min AFTER — pickups within this 30-minute window are considered on time.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90872" y="960120"/>
            <a:ext cx="4160520" cy="182880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90872" y="960120"/>
            <a:ext cx="64008" cy="18288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28032" y="105156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Day-Before Confirmation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28032" y="1371600"/>
            <a:ext cx="393192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shared-ride trips, call the office the day before (call Friday for Monday trips) — you will receive your pickup time.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56032" y="3017520"/>
            <a:ext cx="4160520" cy="182880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56032" y="3017520"/>
            <a:ext cx="64008" cy="18288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93192" y="310896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1-Hour Arrival Rule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93192" y="3429000"/>
            <a:ext cx="393192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drop you off no more than 1 hour before your appointment and pick you up no later than 1 hour after it ends. For long-distance trips, this window may extend up to 2½ hours.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90872" y="3017520"/>
            <a:ext cx="4160520" cy="182880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90872" y="3017520"/>
            <a:ext cx="64008" cy="18288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28032" y="310896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Driver Wait Policy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28032" y="3429000"/>
            <a:ext cx="393192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driver arrives early, they must wait until the scheduled time before leaving. Drivers are not required to wait for passengers who are not ready within the 30-minute window.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Special Transportation Policies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60120"/>
            <a:ext cx="4114800" cy="19202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56032" y="960120"/>
            <a:ext cx="64008" cy="19202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93192" y="10515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Pharmacy Trips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93192" y="1344168"/>
            <a:ext cx="391363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 pharmacies closest to your home, OR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 pharmacies closest to your prescribing physician's office (when filling a prescription on the way home from that visit)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17720" y="960120"/>
            <a:ext cx="4251960" cy="19202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960120"/>
            <a:ext cx="64008" cy="19202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1051560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Methadone Treatment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0" y="1344168"/>
            <a:ext cx="405079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Transportation only to the closest in-network methadone program from your home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Exceptions may be granted for: medical emergency, physical health, safety issues, or availability of a closer clinic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our office with any questions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56032" y="3017520"/>
            <a:ext cx="8631936" cy="187452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56032" y="3017520"/>
            <a:ext cx="64008" cy="18745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93192" y="3108960"/>
            <a:ext cx="8449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Urgent Care Transportation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93192" y="3401568"/>
            <a:ext cx="8430768" cy="1399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Urgent care = your provider says you must be seen that same day or within the next 24 hours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our office immediately to arrange transportation — we will verify urgency with your provider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After-hours urgent needs: leave a message with your name and phone number; someone will call you back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will arrange a ride or provide mileage reimbursement forms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Escort Policy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960120"/>
            <a:ext cx="8503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escort is someone who accompanies you as an aide — at no cost to you — when your circumstances require it.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20040" y="1508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 may bring an escort if: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256032" y="1920240"/>
            <a:ext cx="2743200" cy="28346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" y="1920240"/>
            <a:ext cx="2743200" cy="384048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19202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Under 18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47472" y="2377440"/>
            <a:ext cx="2560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be escorted by a parent, relative, or guardian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200400" y="1920240"/>
            <a:ext cx="2743200" cy="28346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0" y="1920240"/>
            <a:ext cx="2743200" cy="384048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0" y="19202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Cannot travel independently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91840" y="2377440"/>
            <a:ext cx="2560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need assistance due to age, illness, physical or mental disability (physician verification required)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144768" y="1920240"/>
            <a:ext cx="2743200" cy="28346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44768" y="1920240"/>
            <a:ext cx="2743200" cy="384048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236208" y="19202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Limited English proficiency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36208" y="2377440"/>
            <a:ext cx="2560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may bring someone to interpret for you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Escorts include: parents, guardians, adult children of geriatric parents, or any individual who assumes responsibility.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Program Rules &amp; Sanctions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26060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7CAE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No-shows, behavior, and complaints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No-Show Policy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14400"/>
            <a:ext cx="8631936" cy="5486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no-show is any scheduled trip that is not taken and not cancelled with sufficient notice.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" y="1600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 are a no-show if: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9202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(or someone on your behalf) do not call to cancel at least 2 hours before your scheduled pickup time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not present at the pickup location when the driver arrives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0040" y="2788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Consequences (2 no-shows within 90 days):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56032" y="3154680"/>
            <a:ext cx="4160520" cy="173736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56032" y="3154680"/>
            <a:ext cx="64008" cy="17373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93192" y="32004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After 1st No-Show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93192" y="3520440"/>
            <a:ext cx="39319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receive a verbal or written notice and a warning. You may be asked to call in the day before all scheduled trips to confirm.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90872" y="3154680"/>
            <a:ext cx="4160520" cy="173736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90872" y="3154680"/>
            <a:ext cx="64008" cy="17373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28032" y="32004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After 2nd No-Show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28032" y="3520440"/>
            <a:ext cx="39319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will receive a letter requiring you to call in the day before all trips for confirmation. Unconfirmed trips will be cancelled automatically with no call from us.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Inappropriate Behavior Policy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60120"/>
            <a:ext cx="5029200" cy="393192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56032" y="960120"/>
            <a:ext cx="64008" cy="39319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93192" y="105156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Behaviors That May Lead to Suspension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93192" y="1344168"/>
            <a:ext cx="4828032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Loud, boisterous, obscene, or offensive language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Disruptive behavior that jeopardizes vehicle safety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under the influence of alcohol or controlled substances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Violating moving-vehicle safety rules or leaving before the designated drop-off point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 or physical action toward passengers, drivers, or staff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damage or threat of damage to the vehicle or equipment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532120" y="960120"/>
            <a:ext cx="3355848" cy="393192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532120" y="960120"/>
            <a:ext cx="64008" cy="39319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669280" y="1051560"/>
            <a:ext cx="31729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Consequences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669280" y="1344168"/>
            <a:ext cx="315468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1st Offense: Written warning stating that service is in danger of being reduced or terminated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Offense: Written Notice reducing or terminating your MATP service</a:t>
            </a:r>
            <a:endParaRPr lang="en-US" sz="11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Complaints &amp; Appeals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14400"/>
            <a:ext cx="4114800" cy="39776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56032" y="914400"/>
            <a:ext cx="64008" cy="39776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98755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Filing a Complaint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1325880"/>
            <a:ext cx="3822192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complaint can be any issue, dispute, or objection about our agency, coverage, operations, or policies.</a:t>
            </a: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endParaRPr lang="en-US" sz="12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5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our office to report it. We will: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your complaint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it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to you within 5 business days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explain the decision and send a written summary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617720" y="914400"/>
            <a:ext cx="4251960" cy="39776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914400"/>
            <a:ext cx="64008" cy="397764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73168" y="987552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Written Notices &amp; Appeals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773168" y="1325880"/>
            <a:ext cx="39776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DHS requires us to issue a Written Notice if we: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Deny your MATP request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to reduce, change, suspend, or terminate your service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Written Notice will include: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reason for our action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action takes effect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right to appeal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appeal: complete the designated section of the Written Notice and return it within the listed time limits.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help with an appeal?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us, visit PALawHELP.org, or call the PA Health Law Project at (800) 274-3258.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Changes with CATA on July 1, 2026?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14400"/>
            <a:ext cx="8631936" cy="64008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Short answer: Very little changes for you as a consumer.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256032" y="1691640"/>
            <a:ext cx="4114800" cy="320040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" y="1691640"/>
            <a:ext cx="4114800" cy="438912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169164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What Stays the Same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" y="2194560"/>
            <a:ext cx="384048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drivers you know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vehicles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phone number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great service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17720" y="1691640"/>
            <a:ext cx="4251960" cy="320040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17720" y="1691640"/>
            <a:ext cx="4251960" cy="438912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09160" y="1691640"/>
            <a:ext cx="4069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09160" y="2194560"/>
            <a:ext cx="397764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operator transitions from Forest County Transportation to CATA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mailing address for reimbursements: CATA-FCT, 285 Elm St, Oil City, PA 16301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Welcome &amp; Agenda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914400"/>
            <a:ext cx="8503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Today's Meeting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2857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MATP and who can use it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services are provided (rides, mileage reimbursement)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schedule a ride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Pickup, drop-off, and timing rules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Escort, urgent care, and pharmacy policies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Sanction and complaint processes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changes with CATA on July 1, 2026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information and questions</a:t>
            </a:r>
            <a:endParaRPr lang="en-US" sz="1500" dirty="0"/>
          </a:p>
        </p:txBody>
      </p:sp>
      <p:pic>
        <p:nvPicPr>
          <p:cNvPr id="9" name="Picture 8" descr="County of Forest&#10;&#10;AI-generated content may be incorrect.">
            <a:extLst>
              <a:ext uri="{FF2B5EF4-FFF2-40B4-BE49-F238E27FC236}">
                <a16:creationId xmlns:a16="http://schemas.microsoft.com/office/drawing/2014/main" id="{2F36D78F-AAC9-9090-6B08-8DDD01A711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2377311"/>
            <a:ext cx="3374603" cy="253095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to Contact Us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60120"/>
            <a:ext cx="8631936" cy="393192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1430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Office Address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11480" y="1453896"/>
            <a:ext cx="2377440" cy="0"/>
          </a:xfrm>
          <a:prstGeom prst="line">
            <a:avLst/>
          </a:prstGeom>
          <a:noFill/>
          <a:ln w="12700">
            <a:solidFill>
              <a:srgbClr val="7CA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1527048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 Cherry Street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Marienville, Pennsylvania 16239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3291840" y="11430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 Numbers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291840" y="1453896"/>
            <a:ext cx="2377440" cy="0"/>
          </a:xfrm>
          <a:prstGeom prst="line">
            <a:avLst/>
          </a:prstGeom>
          <a:noFill/>
          <a:ln w="12700">
            <a:solidFill>
              <a:srgbClr val="7CA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91840" y="1527048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(814) 927-8266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(800) 222-1706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6172200" y="11430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Office Hours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172200" y="1453896"/>
            <a:ext cx="2377440" cy="0"/>
          </a:xfrm>
          <a:prstGeom prst="line">
            <a:avLst/>
          </a:prstGeom>
          <a:noFill/>
          <a:ln w="12700">
            <a:solidFill>
              <a:srgbClr val="7CA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72200" y="1527048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Monday–Friday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7:30 AM – 4:00 PM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411480" y="29718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After Hours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11480" y="3282696"/>
            <a:ext cx="2377440" cy="0"/>
          </a:xfrm>
          <a:prstGeom prst="line">
            <a:avLst/>
          </a:prstGeom>
          <a:noFill/>
          <a:ln w="12700">
            <a:solidFill>
              <a:srgbClr val="7CA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3355848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a message — we will return your call the next business day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3291840" y="29718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Reimbursement Mail (after 7/1/26)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3291840" y="3282696"/>
            <a:ext cx="2377440" cy="0"/>
          </a:xfrm>
          <a:prstGeom prst="line">
            <a:avLst/>
          </a:prstGeom>
          <a:noFill/>
          <a:ln w="12700">
            <a:solidFill>
              <a:srgbClr val="7CA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91840" y="3355848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CATA-FCT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285 Elm Street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City, PA 16301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6172200" y="29718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Need Help with an Appeal?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172200" y="3282696"/>
            <a:ext cx="2377440" cy="0"/>
          </a:xfrm>
          <a:prstGeom prst="line">
            <a:avLst/>
          </a:prstGeom>
          <a:noFill/>
          <a:ln w="12700">
            <a:solidFill>
              <a:srgbClr val="7CAE8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72200" y="3355848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PALawHELP.org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 Health Law Project: (800) 274-3258</a:t>
            </a:r>
            <a:endParaRPr lang="en-US" sz="13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06340"/>
            <a:ext cx="9144000" cy="13716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You!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7CAE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are welcome.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286000" y="2834640"/>
            <a:ext cx="4572000" cy="16916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286000" y="2834640"/>
            <a:ext cx="457200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Forest County Transportation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(814) 927-8266  |  (800) 222-1706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 Cherry Street, Marienville, PA 16239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Monday–Friday  |  7:30 AM – 4:00 PM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MATP?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26060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7CAE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your transportation benefit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MATP?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023360" cy="393192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914400"/>
            <a:ext cx="64008" cy="39319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It Is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365760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MATP is a transportation service available to Medical Assistance consumers in Forest County.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Funded by the Pennsylvania Department of Human Services.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Currently operated by Forest County Transportation.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Transitioning to CATA effective July 1, 2026.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914400"/>
            <a:ext cx="4206240" cy="393192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914400"/>
            <a:ext cx="64008" cy="393192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0058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MATP Provides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0" y="137160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Transportation to medical appointments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Mileage reimbursement if you have a vehicle available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Trips to doctors, dentists, psychiatrists, drug &amp; alcohol clinics, psych rehab, and any MA provider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Pharmacy trips for prescriptions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visits for tests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equipment suppliers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MATP Does NOT Cover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91440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MATP cannot be used for: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84048" y="1371600"/>
            <a:ext cx="6854460" cy="296442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991B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Emergency ambulance</a:t>
            </a:r>
            <a:r>
              <a:rPr lang="en-US" sz="1300" dirty="0"/>
              <a:t> </a:t>
            </a:r>
            <a:r>
              <a:rPr lang="en-US" sz="1300" b="1" dirty="0">
                <a:solidFill>
                  <a:srgbClr val="991B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transportation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991B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Call 911 for medical emergencies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991B1B"/>
                </a:solidFill>
                <a:latin typeface="Trebuchet MS" pitchFamily="34" charset="0"/>
              </a:rPr>
              <a:t>Non-medical trips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991B1B"/>
                </a:solidFill>
                <a:latin typeface="Trebuchet MS" pitchFamily="34" charset="0"/>
              </a:rPr>
              <a:t>Such as grocery shopping, errands, or social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991B1B"/>
                </a:solidFill>
                <a:latin typeface="Trebuchet MS" pitchFamily="34" charset="0"/>
              </a:rPr>
              <a:t>Services not covered by Medical Assistance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991B1B"/>
                </a:solidFill>
                <a:latin typeface="Trebuchet MS" pitchFamily="34" charset="0"/>
              </a:rPr>
              <a:t>Stretcher transportation (we will refer you to your MCO or CAO)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b="1" dirty="0">
              <a:solidFill>
                <a:srgbClr val="991B1B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b="1" dirty="0">
              <a:solidFill>
                <a:srgbClr val="991B1B"/>
              </a:solidFill>
              <a:latin typeface="Trebuchet MS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b="1" dirty="0">
              <a:solidFill>
                <a:srgbClr val="991B1B"/>
              </a:solidFill>
              <a:latin typeface="Trebuchet MS" pitchFamily="34" charset="0"/>
            </a:endParaRPr>
          </a:p>
          <a:p>
            <a:r>
              <a:rPr lang="en-US" sz="1300" b="1" dirty="0">
                <a:latin typeface="Trebuchet MS" pitchFamily="34" charset="0"/>
              </a:rPr>
              <a:t>A more extensive list of covered and non-covered services is available at the DHS MATP website here: </a:t>
            </a:r>
            <a:r>
              <a:rPr lang="en-US" sz="1400" dirty="0">
                <a:hlinkClick r:id="rId3"/>
              </a:rPr>
              <a:t>MATP Covered and Non-Covered Services</a:t>
            </a:r>
            <a:endParaRPr lang="en-US" sz="1300" b="1" dirty="0">
              <a:latin typeface="Trebuchet MS" pitchFamily="34" charset="0"/>
            </a:endParaRPr>
          </a:p>
          <a:p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D4A847"/>
          </a:solidFill>
          <a:ln w="12700">
            <a:solidFill>
              <a:srgbClr val="D4A8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Transportation Services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26060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7CAE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get you where you need to go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Transportation Services We Provide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91440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Depending on your destination, needs, and cost, we provide: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56032" y="1325880"/>
            <a:ext cx="2743200" cy="35204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56032" y="1325880"/>
            <a:ext cx="2743200" cy="5029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32588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Shared Van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1920240"/>
            <a:ext cx="2523744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transportation shared with other passengers going to similar destinations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0" y="1325880"/>
            <a:ext cx="2743200" cy="35204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00400" y="1325880"/>
            <a:ext cx="2743200" cy="5029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10128" y="132588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Lift-Equipped Bus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10128" y="1920240"/>
            <a:ext cx="2523744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 with accessibility lift for passengers who require it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44768" y="1325880"/>
            <a:ext cx="2743200" cy="35204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44768" y="1325880"/>
            <a:ext cx="2743200" cy="50292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54496" y="1325880"/>
            <a:ext cx="252374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Wheelchair Accessible Van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54496" y="1920240"/>
            <a:ext cx="2523744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accessible vans for consumers using wheelchairs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20040" y="466344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will always provide the least expensive, most appropriate option that meets your needs.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Mileage Reimbursement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14400"/>
            <a:ext cx="4114800" cy="39776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56032" y="914400"/>
            <a:ext cx="64008" cy="39776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93192" y="10058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When You May Qualify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93192" y="1298448"/>
            <a:ext cx="3913632" cy="35021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a car available, OR someone with a car can take you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Mileage reimbursement is the least costly option available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notify the office at least 1 business day in advance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complete and return the required trip forms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17720" y="914400"/>
            <a:ext cx="4251960" cy="397764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914400"/>
            <a:ext cx="64008" cy="397764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1005840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0" y="1298448"/>
            <a:ext cx="4050792" cy="35021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Reimbursed at the DHS-specified rate per mile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 parking and toll costs also reimbursed (receipts required)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trip forms must have the medical provider's signature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reimbursement per vehicle, even if multiple consumers travel together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forms to: FCT, 128 Cherry St, Marienville, PA 16239  OR  CATA-FCT, 285 Elm St, Oil City, PA 16301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by the 5th of the month following the trip — late submissions will not be paid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77240"/>
          </a:xfrm>
          <a:prstGeom prst="rect">
            <a:avLst/>
          </a:prstGeom>
          <a:solidFill>
            <a:srgbClr val="1A3C2A"/>
          </a:solidFill>
          <a:ln w="12700">
            <a:solidFill>
              <a:srgbClr val="1A3C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0"/>
            <a:ext cx="8595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Far Can MATP Take You?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14400"/>
            <a:ext cx="8631936" cy="685800"/>
          </a:xfrm>
          <a:prstGeom prst="rect">
            <a:avLst/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MATP serves any qualified MA-enrolled provider of your choice within Forest County — and beyond when necessary.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320040" y="17373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Out-of-County Travel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20040" y="208483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Transportation outside Forest County is provided when a needed service is not available locally OR when your doctor refers you out of county.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0040" y="2606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Counties We Serve: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0040" y="290779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Clarion, Jefferson, Venango, Clearfield, Allegheny, Warren, Erie, Butler, Mercer, Elk, Crawford, Armstrong, McKean, Beaver, Lawrence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56032" y="3520440"/>
            <a:ext cx="8631936" cy="1280160"/>
          </a:xfrm>
          <a:prstGeom prst="rect">
            <a:avLst/>
          </a:prstGeom>
          <a:solidFill>
            <a:srgbClr val="E8F2EB"/>
          </a:solidFill>
          <a:ln w="9525">
            <a:solidFill>
              <a:srgbClr val="C5DC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11480" y="3566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Appointment Hours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11480" y="388620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counties: </a:t>
            </a: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AM – 5 PM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Allegheny, Erie &amp; Butler: </a:t>
            </a:r>
            <a:r>
              <a:rPr lang="en-US" sz="1250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AM – Noon only (longer travel times require this limit)   </a:t>
            </a:r>
            <a:endParaRPr lang="en-US" sz="1250" dirty="0"/>
          </a:p>
          <a:p>
            <a:pPr marL="0" indent="0">
              <a:buNone/>
            </a:pPr>
            <a:r>
              <a:rPr lang="en-US" sz="1250" i="1" dirty="0">
                <a:solidFill>
                  <a:srgbClr val="1E2B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Exceptions may be granted if medically necessary and approved by Forest County Transportation.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1700</Words>
  <Application>Microsoft Office PowerPoint</Application>
  <PresentationFormat>On-screen Show (16:9)</PresentationFormat>
  <Paragraphs>234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Forest County MATP Public Meeting</dc:title>
  <dc:subject>PptxGenJS Presentation</dc:subject>
  <dc:creator>PptxGenJS</dc:creator>
  <cp:lastModifiedBy>Stout, Christopher</cp:lastModifiedBy>
  <cp:revision>3</cp:revision>
  <dcterms:created xsi:type="dcterms:W3CDTF">2026-06-04T14:07:38Z</dcterms:created>
  <dcterms:modified xsi:type="dcterms:W3CDTF">2026-06-04T14:23:21Z</dcterms:modified>
</cp:coreProperties>
</file>