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"/>
  </p:notesMasterIdLst>
  <p:sldIdLst>
    <p:sldId id="256" r:id="rId2"/>
  </p:sldIdLst>
  <p:sldSz cx="12192000" cy="6858000"/>
  <p:notesSz cx="6865938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B8E57B-DF00-42C0-826B-A50FAF2E4F69}" v="1" dt="2025-10-25T14:46:49.761"/>
    <p1510:client id="{5B715DBF-2377-4DDA-87A7-8544F6EE10F4}" v="2" dt="2025-10-25T08:40:00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obinhood52@gmail.com" userId="7d94c534c3747e25" providerId="LiveId" clId="{6E651ED2-AF4C-4AC8-9DCB-8320AA36AE03}"/>
    <pc:docChg chg="custSel modSld">
      <pc:chgData name="therobinhood52@gmail.com" userId="7d94c534c3747e25" providerId="LiveId" clId="{6E651ED2-AF4C-4AC8-9DCB-8320AA36AE03}" dt="2025-10-25T14:53:39.431" v="640" actId="20577"/>
      <pc:docMkLst>
        <pc:docMk/>
      </pc:docMkLst>
      <pc:sldChg chg="modSp mod">
        <pc:chgData name="therobinhood52@gmail.com" userId="7d94c534c3747e25" providerId="LiveId" clId="{6E651ED2-AF4C-4AC8-9DCB-8320AA36AE03}" dt="2025-10-25T14:53:39.431" v="640" actId="20577"/>
        <pc:sldMkLst>
          <pc:docMk/>
          <pc:sldMk cId="4119591361" sldId="256"/>
        </pc:sldMkLst>
        <pc:spChg chg="mod">
          <ac:chgData name="therobinhood52@gmail.com" userId="7d94c534c3747e25" providerId="LiveId" clId="{6E651ED2-AF4C-4AC8-9DCB-8320AA36AE03}" dt="2025-10-25T14:47:50.755" v="178" actId="20577"/>
          <ac:spMkLst>
            <pc:docMk/>
            <pc:sldMk cId="4119591361" sldId="256"/>
            <ac:spMk id="3" creationId="{341C62F8-D79C-CEEC-D932-2ED6C08798D4}"/>
          </ac:spMkLst>
        </pc:spChg>
        <pc:spChg chg="mod">
          <ac:chgData name="therobinhood52@gmail.com" userId="7d94c534c3747e25" providerId="LiveId" clId="{6E651ED2-AF4C-4AC8-9DCB-8320AA36AE03}" dt="2025-10-25T14:53:30.729" v="636" actId="20577"/>
          <ac:spMkLst>
            <pc:docMk/>
            <pc:sldMk cId="4119591361" sldId="256"/>
            <ac:spMk id="7" creationId="{D30E7374-AE7B-741E-6491-DA19BAF906D7}"/>
          </ac:spMkLst>
        </pc:spChg>
        <pc:spChg chg="mod">
          <ac:chgData name="therobinhood52@gmail.com" userId="7d94c534c3747e25" providerId="LiveId" clId="{6E651ED2-AF4C-4AC8-9DCB-8320AA36AE03}" dt="2025-10-25T14:53:39.431" v="640" actId="20577"/>
          <ac:spMkLst>
            <pc:docMk/>
            <pc:sldMk cId="4119591361" sldId="256"/>
            <ac:spMk id="9" creationId="{D57B52A0-F376-E85F-CF1E-5FD3532B43E3}"/>
          </ac:spMkLst>
        </pc:spChg>
        <pc:spChg chg="mod">
          <ac:chgData name="therobinhood52@gmail.com" userId="7d94c534c3747e25" providerId="LiveId" clId="{6E651ED2-AF4C-4AC8-9DCB-8320AA36AE03}" dt="2025-10-25T14:49:45.525" v="316" actId="20577"/>
          <ac:spMkLst>
            <pc:docMk/>
            <pc:sldMk cId="4119591361" sldId="256"/>
            <ac:spMk id="10" creationId="{F455F898-712F-949E-8D56-DE4A03B088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EA315-94C6-4A81-A1B0-FB9AE0CCCD61}" type="datetimeFigureOut">
              <a:rPr lang="en-GB" smtClean="0"/>
              <a:t>25/10/2025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811713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375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0A9B9-6612-4934-93D6-F22E2F04D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16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50A9B9-6612-4934-93D6-F22E2F04D6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40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FE363-3754-EC8E-BD16-7CE9B6A71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24BB4-81DA-86CE-C9CD-23946F8F6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E07B7-1A3B-838A-18AC-62194F750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B945A-332B-D76A-FCEE-044D68FD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2FD5-65EE-80B5-1E62-74E087C8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28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0E46-B29E-542F-57EC-0192BCE74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0377E-080F-E753-CBED-9619A1E8F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C96E5-26FE-BDCA-B0B5-AA6AC8E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9B458-DBDD-EAD9-17B2-0DE2D177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5A2F3-3F17-5AFF-E4AC-3D3ACA4D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32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0555C8-BFDF-8056-90F8-5D38A964F7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7E4F6-D17F-BC83-5DC2-EACA6F299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F1073-E9AB-8394-140F-89E2BD64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A595D-CB34-C7B6-E790-CE47EF97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14259-88B7-C349-2F9A-AC8FB989D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83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32E9A-A34F-D178-0F5E-82A6B61DD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B3A30-B4A1-FB6F-D6D3-CD2E469D3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4E5AE-0D98-25EA-87F9-43866645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54B66-C7AE-C134-11AF-1583ADF07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FA392-213B-2471-A419-EE75FE84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46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398D8-D0F0-F1EF-CD97-60E0F5ECB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4AC83-D7BD-BBF2-D009-B9BDDA5D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BDFFA-F6BB-0D33-B1AF-C5201AD6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18184-6AC6-7728-BFEF-5E34408B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E26CC-771D-AF43-6D00-A508E6D6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23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BF382-10B3-E557-080E-245ADD1D9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428D7-DD2E-FA6C-7E51-76A871FD9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DC922-EFE9-70D3-46FA-0082E2B38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D32F8-590A-2CE0-2E86-8E6C0F53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270E1-3B34-B916-5EB2-60EFC88E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3C5E6-B9E3-E6E2-A032-87DD56FD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05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CCCD3-DFE9-2CD4-8053-32D629751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023E7-A266-1854-3763-D947A0529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4EAD2-FFFA-1A6B-5FD4-6041CA2A1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315FE-C6E9-5BF4-6BB5-5B71D34C7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3AF271-8B37-5895-E65A-24BF3EB609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07F69-A6E9-7701-4E3A-A6EFA418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E6C6E-25F9-10B2-3875-F9B09151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A0F1C5-CF4C-8976-055A-5DAF256E9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2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5319-7CAC-46B5-A684-F7116940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111C2-5464-7A0D-F48C-DA616E5C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83833-8B40-D180-2C0F-90213122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99D46D-11B7-3B2C-F40F-F3A27310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49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28609-7110-EC4D-5E80-463E3912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67DA0F-3422-4BB3-DD30-E286D2D8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25DD2-5AD9-ABEC-4B02-2B38DCC56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88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17CA-8AEB-4A6E-A33E-33AAA6F01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2C58E-42A0-1989-6132-202AFA4AE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29B9F-55D8-E54E-E8D1-73B413AA4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76700-A1C3-E86F-4AE8-9C1ABA92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2786E-C711-0F63-576F-5280B8CD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0372-6C80-103B-2380-21B4A4A6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83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C6DB4-E3D0-95F8-3B20-86991543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85F800-C2A1-5E72-A489-FE039C94A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8BF00-BCDB-A5D8-79F1-D1757C812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A6702-6AA8-0C03-95CF-552F0D187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A814C-47B2-8661-F8A8-69F643E6A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CD518-D3A6-C920-00E8-1064880A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43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7D904-C002-267D-381A-EE8746AA6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5C367-C6D4-E0A5-50D5-F55048743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E89E9-DF6E-4338-8614-9D7CEC7B3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F91015-646A-4432-AC31-BE9BACCFCF10}" type="datetimeFigureOut">
              <a:rPr lang="en-GB" smtClean="0"/>
              <a:t>25/10/2025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7CD9C-C286-CF8D-D62D-58C5D147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AD7D5-D379-F8F8-425F-1408FC8E9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8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B6AF-2C32-9422-A542-796BD146A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555" y="-157433"/>
            <a:ext cx="11670890" cy="595281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GB" sz="3200" b="1" dirty="0"/>
              <a:t>WINE LIST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C62F8-D79C-CEEC-D932-2ED6C0879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548" y="463815"/>
            <a:ext cx="4935452" cy="2965185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GB" sz="1200" b="1" dirty="0"/>
              <a:t>RED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MERLOT – Le </a:t>
            </a:r>
            <a:r>
              <a:rPr lang="en-GB" sz="1200" dirty="0" err="1"/>
              <a:t>Gueppier</a:t>
            </a:r>
            <a:r>
              <a:rPr lang="en-GB" sz="1200" dirty="0"/>
              <a:t> – organic – France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GB" sz="1200" i="1" dirty="0"/>
              <a:t>velvety with notes of spiced plum, blackberry and cherry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b="1" dirty="0"/>
              <a:t>£ 5.20 - £ 7.80 - £ 10.40 - £ 30.00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SHIRAZ – Red Bridge – Australia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-     </a:t>
            </a:r>
            <a:r>
              <a:rPr lang="en-GB" sz="1200" i="1" dirty="0"/>
              <a:t>subtle note of plum and spice, infused with vanilla and black cherry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b="1" dirty="0"/>
              <a:t>£ 5.00 - £ 7.50 - £ 10.00 - £ 29.00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MALBEC – Cruz Alta – Argentina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GB" sz="1200" i="1" dirty="0"/>
              <a:t>hints of cedar and blackberry, with a peppery plum finish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b="1" dirty="0"/>
              <a:t>£ 5.20 - £ 7.80 - £ 10.40 - £ 30.00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PINOT NOIR – Les Cent Verres - France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GB" sz="1200" i="1" dirty="0"/>
              <a:t>cherry and raspberry flavours with plum overtones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b="1" dirty="0"/>
              <a:t>£ 6.00 - £ 9.00 - £ 12.00 - £ 34.50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RIOJA – Rio Del Ray – Spain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GB" sz="1200" i="1" dirty="0"/>
              <a:t>rich finish oak aged, with spice, strawberry and dark fruits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b="1" dirty="0"/>
              <a:t>BOTTLE ONLY £  34.00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0E7374-AE7B-741E-6491-DA19BAF906D7}"/>
              </a:ext>
            </a:extLst>
          </p:cNvPr>
          <p:cNvSpPr txBox="1"/>
          <p:nvPr/>
        </p:nvSpPr>
        <p:spPr>
          <a:xfrm>
            <a:off x="5311918" y="458176"/>
            <a:ext cx="6676445" cy="4216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WHITE</a:t>
            </a:r>
          </a:p>
          <a:p>
            <a:r>
              <a:rPr lang="en-GB" sz="1200" dirty="0"/>
              <a:t>PINOT GRIGIO – </a:t>
            </a:r>
            <a:r>
              <a:rPr lang="en-GB" sz="1200" dirty="0" err="1"/>
              <a:t>Ca’Maritta</a:t>
            </a:r>
            <a:r>
              <a:rPr lang="en-GB" sz="1200" dirty="0"/>
              <a:t> – Italy</a:t>
            </a:r>
          </a:p>
          <a:p>
            <a:r>
              <a:rPr lang="en-GB" sz="1200" dirty="0"/>
              <a:t> -  </a:t>
            </a:r>
            <a:r>
              <a:rPr lang="en-GB" sz="1200" i="1" dirty="0"/>
              <a:t>pale straw yellow with fruity aroma, perfect with fish and poultry</a:t>
            </a:r>
          </a:p>
          <a:p>
            <a:r>
              <a:rPr lang="en-GB" sz="1200" b="1" dirty="0"/>
              <a:t>£ 4.90 – £ 7.35 - £ 9.80 - £ 29.00</a:t>
            </a:r>
          </a:p>
          <a:p>
            <a:r>
              <a:rPr lang="en-GB" sz="1200" dirty="0"/>
              <a:t>CHARDONNAY – La Palma – organic – Chile</a:t>
            </a:r>
          </a:p>
          <a:p>
            <a:r>
              <a:rPr lang="en-GB" sz="1200" dirty="0"/>
              <a:t>-  </a:t>
            </a:r>
            <a:r>
              <a:rPr lang="en-GB" sz="1200" i="1" dirty="0"/>
              <a:t>ripe rich finish with tropical aromas, suitable for vegetarians and vegans</a:t>
            </a:r>
          </a:p>
          <a:p>
            <a:r>
              <a:rPr lang="en-GB" sz="1200" b="1" dirty="0"/>
              <a:t>£ 5.10 - £ 7.60 - £ 10.20 - £ 29.00</a:t>
            </a:r>
          </a:p>
          <a:p>
            <a:r>
              <a:rPr lang="en-GB" sz="1200" dirty="0"/>
              <a:t>SAUVIGNON BLANC – Edwin Fox – Marlborough – New Zealand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fresh and crisp with gooseberry, passion fruit and grapefruit flavours</a:t>
            </a:r>
          </a:p>
          <a:p>
            <a:r>
              <a:rPr lang="en-GB" sz="1200" b="1" dirty="0"/>
              <a:t>£ 6.10 - £ 9.10 - £ 12.10 - £ 35.50</a:t>
            </a:r>
          </a:p>
          <a:p>
            <a:r>
              <a:rPr lang="en-GB" sz="1200" dirty="0"/>
              <a:t>SAUVIGNON BLANC – St Marc Reserve – France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fruity, easy to drink, Pays </a:t>
            </a:r>
            <a:r>
              <a:rPr lang="en-GB" sz="1200" i="1" dirty="0" err="1"/>
              <a:t>D’oc</a:t>
            </a:r>
            <a:r>
              <a:rPr lang="en-GB" sz="1200" i="1" dirty="0"/>
              <a:t> – perfect with salads and pasta</a:t>
            </a:r>
          </a:p>
          <a:p>
            <a:r>
              <a:rPr lang="en-GB" sz="1200" b="1" dirty="0"/>
              <a:t>£ 5.10 - £ 7.60 - £ 10.20 - £ 29.00</a:t>
            </a:r>
          </a:p>
          <a:p>
            <a:r>
              <a:rPr lang="en-GB" sz="1200" dirty="0"/>
              <a:t>CHENIN BLANC – Riebeek Cellars – South Africa</a:t>
            </a:r>
          </a:p>
          <a:p>
            <a:r>
              <a:rPr lang="en-GB" sz="1200" dirty="0"/>
              <a:t> -  </a:t>
            </a:r>
            <a:r>
              <a:rPr lang="en-GB" sz="1200" i="1" dirty="0"/>
              <a:t>tropical fruit flavours balanced by a crisp, fresh finish</a:t>
            </a:r>
          </a:p>
          <a:p>
            <a:r>
              <a:rPr lang="en-GB" sz="1200" b="1" dirty="0"/>
              <a:t>£ 5.00 - £ 7.50 - £ 10.00 - £ 28.50</a:t>
            </a:r>
          </a:p>
          <a:p>
            <a:r>
              <a:rPr lang="en-GB" sz="1200" dirty="0"/>
              <a:t>PICPOUL DE PINET – Reserve DelSol - France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Fruity and floral with hints of white hawthorn</a:t>
            </a:r>
          </a:p>
          <a:p>
            <a:r>
              <a:rPr lang="en-GB" sz="1200" b="1" dirty="0"/>
              <a:t>£ 6.60 - £ 10.00 - £ 13.50 - £ 37.50</a:t>
            </a:r>
          </a:p>
          <a:p>
            <a:r>
              <a:rPr lang="en-GB" sz="1200" dirty="0"/>
              <a:t>CHABLIS – Domaine </a:t>
            </a:r>
            <a:r>
              <a:rPr lang="en-GB" sz="1200" dirty="0" err="1"/>
              <a:t>D’Elise</a:t>
            </a:r>
            <a:r>
              <a:rPr lang="en-GB" sz="1200" dirty="0"/>
              <a:t> – France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White flowers and flint, with almond notes and lovely acidity</a:t>
            </a:r>
          </a:p>
          <a:p>
            <a:r>
              <a:rPr lang="en-GB" sz="1200" b="1" dirty="0"/>
              <a:t>BOTTLE ONLY £ 43.00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7B52A0-F376-E85F-CF1E-5FD3532B43E3}"/>
              </a:ext>
            </a:extLst>
          </p:cNvPr>
          <p:cNvSpPr txBox="1"/>
          <p:nvPr/>
        </p:nvSpPr>
        <p:spPr>
          <a:xfrm>
            <a:off x="5311918" y="4695043"/>
            <a:ext cx="6676445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SPARKLING &amp; CHAMPAGNE</a:t>
            </a:r>
          </a:p>
          <a:p>
            <a:r>
              <a:rPr lang="en-GB" sz="1200" dirty="0"/>
              <a:t>PROSECCO – La </a:t>
            </a:r>
            <a:r>
              <a:rPr lang="en-GB" sz="1200" dirty="0" err="1"/>
              <a:t>Tordera</a:t>
            </a:r>
            <a:r>
              <a:rPr lang="en-GB" sz="1200" dirty="0"/>
              <a:t> – Italy – 200 ml bottle </a:t>
            </a:r>
            <a:r>
              <a:rPr lang="en-GB" sz="1200" b="1"/>
              <a:t>£ 10.40</a:t>
            </a:r>
            <a:endParaRPr lang="en-GB" sz="1200" dirty="0"/>
          </a:p>
          <a:p>
            <a:r>
              <a:rPr lang="en-GB" sz="1200" i="1" dirty="0"/>
              <a:t>-  mediterranean spices, apple and acacia notes, semi dry</a:t>
            </a:r>
          </a:p>
          <a:p>
            <a:r>
              <a:rPr lang="en-GB" sz="1200" dirty="0"/>
              <a:t>PROSECCO – La </a:t>
            </a:r>
            <a:r>
              <a:rPr lang="en-GB" sz="1200" dirty="0" err="1"/>
              <a:t>Tordera</a:t>
            </a:r>
            <a:r>
              <a:rPr lang="en-GB" sz="1200" dirty="0"/>
              <a:t> </a:t>
            </a:r>
            <a:r>
              <a:rPr lang="en-GB" sz="1200" dirty="0" err="1"/>
              <a:t>Saomi</a:t>
            </a:r>
            <a:r>
              <a:rPr lang="en-GB" sz="1200" dirty="0"/>
              <a:t> – Italy – 750 ml bottle </a:t>
            </a:r>
            <a:r>
              <a:rPr lang="en-GB" sz="1200" b="1" dirty="0"/>
              <a:t>£ 32.00</a:t>
            </a:r>
          </a:p>
          <a:p>
            <a:r>
              <a:rPr lang="en-GB" sz="1200" i="1" dirty="0"/>
              <a:t>-  light and refreshing with citrus and spiced floral notes</a:t>
            </a:r>
          </a:p>
          <a:p>
            <a:r>
              <a:rPr lang="en-GB" sz="1200" dirty="0"/>
              <a:t>CUVEE BRUT ROSE – Laurent Perrier Rose – France – 750 ml bottle </a:t>
            </a:r>
            <a:r>
              <a:rPr lang="en-GB" sz="1200" b="1" dirty="0"/>
              <a:t>£ 92.50</a:t>
            </a:r>
          </a:p>
          <a:p>
            <a:r>
              <a:rPr lang="en-GB" sz="1200" i="1" dirty="0"/>
              <a:t>-   rich and vibrant with hints of strawberry, raspberry, redcurrant and spice with a delicate black cherry finish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55F898-712F-949E-8D56-DE4A03B08836}"/>
              </a:ext>
            </a:extLst>
          </p:cNvPr>
          <p:cNvSpPr txBox="1"/>
          <p:nvPr/>
        </p:nvSpPr>
        <p:spPr>
          <a:xfrm>
            <a:off x="319545" y="3562109"/>
            <a:ext cx="4935452" cy="27392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ROSE</a:t>
            </a:r>
          </a:p>
          <a:p>
            <a:r>
              <a:rPr lang="en-GB" sz="1200" dirty="0"/>
              <a:t>PINOT GRIGIO BLUSH – </a:t>
            </a:r>
            <a:r>
              <a:rPr lang="en-GB" sz="1200" dirty="0" err="1"/>
              <a:t>Ca’Maritta</a:t>
            </a:r>
            <a:r>
              <a:rPr lang="en-GB" sz="1200" dirty="0"/>
              <a:t> – Italy</a:t>
            </a:r>
          </a:p>
          <a:p>
            <a:pPr marL="285750" indent="-285750">
              <a:buFontTx/>
              <a:buChar char="-"/>
            </a:pPr>
            <a:r>
              <a:rPr lang="en-GB" sz="1200" i="1" dirty="0"/>
              <a:t>intense note of acacia flowers and strawberries with ripe red fruits</a:t>
            </a:r>
          </a:p>
          <a:p>
            <a:r>
              <a:rPr lang="en-GB" sz="1200" b="1" dirty="0"/>
              <a:t>£ 4.90 - £ 7.35 - £ 9.80 - £ 29.00</a:t>
            </a:r>
          </a:p>
          <a:p>
            <a:r>
              <a:rPr lang="en-GB" sz="1200" dirty="0"/>
              <a:t>PROVENCE ROSE – Mirabeau – France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peach, cherry, apricot and freesia with hints of strawberries and cream</a:t>
            </a:r>
          </a:p>
          <a:p>
            <a:r>
              <a:rPr lang="en-GB" sz="1200" b="1" dirty="0"/>
              <a:t>£ 7.00 - £ 10.40 - £ 13.80 - £ 40.00</a:t>
            </a:r>
          </a:p>
          <a:p>
            <a:r>
              <a:rPr lang="en-GB" sz="1200" dirty="0"/>
              <a:t>ZINFANDEL – Feather Falls - USA</a:t>
            </a:r>
          </a:p>
          <a:p>
            <a:r>
              <a:rPr lang="en-GB" sz="1200" i="1" dirty="0"/>
              <a:t>-  rich red summer fruits with a hint of candy</a:t>
            </a:r>
          </a:p>
          <a:p>
            <a:r>
              <a:rPr lang="en-GB" sz="1200" b="1" dirty="0"/>
              <a:t>£ 4.80 - £ 7.20 - £ 9.40 - £ 27.00</a:t>
            </a:r>
          </a:p>
          <a:p>
            <a:r>
              <a:rPr lang="en-GB" sz="1200" dirty="0"/>
              <a:t>CINSAULT – Etoile de Mar – France</a:t>
            </a:r>
          </a:p>
          <a:p>
            <a:pPr marL="171450" indent="-171450">
              <a:buFontTx/>
              <a:buChar char="-"/>
            </a:pPr>
            <a:r>
              <a:rPr lang="en-GB" sz="1200" i="1" dirty="0"/>
              <a:t>pink grapefruit, raspberry and strawberry with delicate citrus notes</a:t>
            </a:r>
          </a:p>
          <a:p>
            <a:r>
              <a:rPr lang="en-GB" sz="1200" b="1" dirty="0"/>
              <a:t>£ 5.20 – 7.80 – 10.40 – 31.00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853583-F415-6AED-B633-5A85B2ED6B0A}"/>
              </a:ext>
            </a:extLst>
          </p:cNvPr>
          <p:cNvSpPr txBox="1"/>
          <p:nvPr/>
        </p:nvSpPr>
        <p:spPr>
          <a:xfrm>
            <a:off x="319545" y="6394185"/>
            <a:ext cx="11668818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WINES SOLD BY THE GLASS - 125 ML/175 ML/250 ML AND BOTTLE 750 ML</a:t>
            </a:r>
          </a:p>
        </p:txBody>
      </p:sp>
    </p:spTree>
    <p:extLst>
      <p:ext uri="{BB962C8B-B14F-4D97-AF65-F5344CB8AC3E}">
        <p14:creationId xmlns:p14="http://schemas.microsoft.com/office/powerpoint/2010/main" val="4119591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563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WINE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therobinhood52@gmail.com</dc:creator>
  <cp:lastModifiedBy>therobinhood52@gmail.com</cp:lastModifiedBy>
  <cp:revision>7</cp:revision>
  <cp:lastPrinted>2025-10-25T08:48:35Z</cp:lastPrinted>
  <dcterms:created xsi:type="dcterms:W3CDTF">2024-10-09T13:56:29Z</dcterms:created>
  <dcterms:modified xsi:type="dcterms:W3CDTF">2025-10-25T14:53:40Z</dcterms:modified>
</cp:coreProperties>
</file>