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"/>
  </p:notesMasterIdLst>
  <p:sldIdLst>
    <p:sldId id="256" r:id="rId2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obinhood52@gmail.com" userId="7d94c534c3747e25" providerId="LiveId" clId="{6E651ED2-AF4C-4AC8-9DCB-8320AA36AE03}"/>
    <pc:docChg chg="modSld">
      <pc:chgData name="therobinhood52@gmail.com" userId="7d94c534c3747e25" providerId="LiveId" clId="{6E651ED2-AF4C-4AC8-9DCB-8320AA36AE03}" dt="2025-10-26T21:26:41.905" v="0" actId="20577"/>
      <pc:docMkLst>
        <pc:docMk/>
      </pc:docMkLst>
      <pc:sldChg chg="modSp mod">
        <pc:chgData name="therobinhood52@gmail.com" userId="7d94c534c3747e25" providerId="LiveId" clId="{6E651ED2-AF4C-4AC8-9DCB-8320AA36AE03}" dt="2025-10-26T21:26:41.905" v="0" actId="20577"/>
        <pc:sldMkLst>
          <pc:docMk/>
          <pc:sldMk cId="4119591361" sldId="256"/>
        </pc:sldMkLst>
        <pc:spChg chg="mod">
          <ac:chgData name="therobinhood52@gmail.com" userId="7d94c534c3747e25" providerId="LiveId" clId="{6E651ED2-AF4C-4AC8-9DCB-8320AA36AE03}" dt="2025-10-26T21:26:41.905" v="0" actId="20577"/>
          <ac:spMkLst>
            <pc:docMk/>
            <pc:sldMk cId="4119591361" sldId="256"/>
            <ac:spMk id="7" creationId="{D30E7374-AE7B-741E-6491-DA19BAF906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EA315-94C6-4A81-A1B0-FB9AE0CCCD61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0A9B9-6612-4934-93D6-F22E2F04D6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16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0A9B9-6612-4934-93D6-F22E2F04D69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0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E363-3754-EC8E-BD16-7CE9B6A71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24BB4-81DA-86CE-C9CD-23946F8F6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E07B7-1A3B-838A-18AC-62194F75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B945A-332B-D76A-FCEE-044D68FD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22FD5-65EE-80B5-1E62-74E087C8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28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0E46-B29E-542F-57EC-0192BCE7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0377E-080F-E753-CBED-9619A1E8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C96E5-26FE-BDCA-B0B5-AA6AC8E9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9B458-DBDD-EAD9-17B2-0DE2D177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5A2F3-3F17-5AFF-E4AC-3D3ACA4D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32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555C8-BFDF-8056-90F8-5D38A964F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7E4F6-D17F-BC83-5DC2-EACA6F299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F1073-E9AB-8394-140F-89E2BD64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A595D-CB34-C7B6-E790-CE47EF97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14259-88B7-C349-2F9A-AC8FB989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83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2E9A-A34F-D178-0F5E-82A6B61D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B3A30-B4A1-FB6F-D6D3-CD2E469D3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4E5AE-0D98-25EA-87F9-43866645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54B66-C7AE-C134-11AF-1583ADF0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A392-213B-2471-A419-EE75FE84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46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98D8-D0F0-F1EF-CD97-60E0F5EC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4AC83-D7BD-BBF2-D009-B9BDDA5DB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BDFFA-F6BB-0D33-B1AF-C5201AD6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18184-6AC6-7728-BFEF-5E34408B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E26CC-771D-AF43-6D00-A508E6D6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2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F382-10B3-E557-080E-245ADD1D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428D7-DD2E-FA6C-7E51-76A871FD9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DC922-EFE9-70D3-46FA-0082E2B38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D32F8-590A-2CE0-2E86-8E6C0F53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270E1-3B34-B916-5EB2-60EFC88E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3C5E6-B9E3-E6E2-A032-87DD56FD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05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CCD3-DFE9-2CD4-8053-32D62975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023E7-A266-1854-3763-D947A0529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4EAD2-FFFA-1A6B-5FD4-6041CA2A1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315FE-C6E9-5BF4-6BB5-5B71D34C7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AF271-8B37-5895-E65A-24BF3EB60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07F69-A6E9-7701-4E3A-A6EFA418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E6C6E-25F9-10B2-3875-F9B09151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0F1C5-CF4C-8976-055A-5DAF256E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2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5319-7CAC-46B5-A684-F7116940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111C2-5464-7A0D-F48C-DA616E5C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83833-8B40-D180-2C0F-90213122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9D46D-11B7-3B2C-F40F-F3A27310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49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28609-7110-EC4D-5E80-463E3912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7DA0F-3422-4BB3-DD30-E286D2D8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25DD2-5AD9-ABEC-4B02-2B38DCC5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88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17CA-8AEB-4A6E-A33E-33AAA6F0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C58E-42A0-1989-6132-202AFA4A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29B9F-55D8-E54E-E8D1-73B413AA4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76700-A1C3-E86F-4AE8-9C1ABA92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2786E-C711-0F63-576F-5280B8CD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0372-6C80-103B-2380-21B4A4A6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83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6DB4-E3D0-95F8-3B20-86991543B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5F800-C2A1-5E72-A489-FE039C94A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8BF00-BCDB-A5D8-79F1-D1757C812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A6702-6AA8-0C03-95CF-552F0D18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015-646A-4432-AC31-BE9BACCFCF10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A814C-47B2-8661-F8A8-69F643E6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CD518-D3A6-C920-00E8-1064880A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4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7D904-C002-267D-381A-EE8746AA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C367-C6D4-E0A5-50D5-F55048743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89E9-DF6E-4338-8614-9D7CEC7B3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91015-646A-4432-AC31-BE9BACCFCF10}" type="datetimeFigureOut">
              <a:rPr lang="en-GB" smtClean="0"/>
              <a:t>26/10/2025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7CD9C-C286-CF8D-D62D-58C5D147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AD7D5-D379-F8F8-425F-1408FC8E9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B1FBD3-9821-440A-9D04-49A536323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4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ebarleymowepsom@outlook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B6AF-2C32-9422-A542-796BD146A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555" y="-64339"/>
            <a:ext cx="11670890" cy="59528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KIDS FESTIVE FAYRE 2 COURSES 15.00  3 COURSES 20.00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C62F8-D79C-CEEC-D932-2ED6C0879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056982"/>
            <a:ext cx="3903406" cy="268420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GB" sz="1400" b="1" u="sng" dirty="0"/>
          </a:p>
          <a:p>
            <a:r>
              <a:rPr lang="en-GB" sz="1400" b="1" u="sng" dirty="0"/>
              <a:t>STARTERS</a:t>
            </a:r>
          </a:p>
          <a:p>
            <a:r>
              <a:rPr lang="en-GB" sz="1400" dirty="0"/>
              <a:t>Cheesy garlic pizza bread</a:t>
            </a:r>
          </a:p>
          <a:p>
            <a:r>
              <a:rPr lang="en-GB" sz="1400" dirty="0"/>
              <a:t>Cream of tomato soup</a:t>
            </a:r>
          </a:p>
          <a:p>
            <a:r>
              <a:rPr lang="en-GB" sz="1400" dirty="0"/>
              <a:t>Vegetable gyoza</a:t>
            </a:r>
          </a:p>
          <a:p>
            <a:r>
              <a:rPr lang="en-GB" sz="1400" dirty="0"/>
              <a:t>Calamari rings</a:t>
            </a:r>
          </a:p>
          <a:p>
            <a:r>
              <a:rPr lang="en-GB" sz="1400" dirty="0"/>
              <a:t>Southern fried chicken strips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E7374-AE7B-741E-6491-DA19BAF906D7}"/>
              </a:ext>
            </a:extLst>
          </p:cNvPr>
          <p:cNvSpPr txBox="1"/>
          <p:nvPr/>
        </p:nvSpPr>
        <p:spPr>
          <a:xfrm>
            <a:off x="4348311" y="1065040"/>
            <a:ext cx="7676541" cy="4185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MAIN COURSES</a:t>
            </a:r>
          </a:p>
          <a:p>
            <a:pPr algn="ctr"/>
            <a:endParaRPr lang="en-GB" sz="1400" b="1" u="sng" dirty="0"/>
          </a:p>
          <a:p>
            <a:pPr algn="ctr"/>
            <a:endParaRPr lang="en-GB" sz="1400" b="1" dirty="0"/>
          </a:p>
          <a:p>
            <a:pPr algn="ctr"/>
            <a:r>
              <a:rPr lang="en-GB" sz="1400" dirty="0"/>
              <a:t>Hand carved roast turkey served with roast potatoes, carrot &amp; parsnip mash, green beans, brussel sprouts, sage &amp; onion stuffing ball, pig in blanket, Yorkshire pudding and gravy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Vegetable wellington served with roast potatoes, carrot &amp; parsnip mash, honey roast parsnips, green beans, Brussel sprouts, Yorkshire pudding and savoury vegetable gravy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Roast breast of chicken served with roast potatoes, carrot &amp; parsnip mash, honey roast parsnips green beans, Brussel sprouts, sage &amp; onion stuffing, pig in blanket. </a:t>
            </a:r>
          </a:p>
          <a:p>
            <a:pPr algn="ctr"/>
            <a:r>
              <a:rPr lang="en-GB" sz="1400" dirty="0"/>
              <a:t>Yorkshire pudding and gravy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Small b</a:t>
            </a:r>
          </a:p>
          <a:p>
            <a:pPr algn="ctr"/>
            <a:r>
              <a:rPr lang="en-GB" sz="1400" dirty="0" err="1"/>
              <a:t>attered</a:t>
            </a:r>
            <a:r>
              <a:rPr lang="en-GB" sz="1400" dirty="0"/>
              <a:t> cod fillet with skin on chunky chips and gardens peas with tartare sauce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Beef or vegetable lasagne served with a mixed salad, skin on chunky chips and garlic bread slices</a:t>
            </a:r>
          </a:p>
          <a:p>
            <a:pPr algn="ctr"/>
            <a:endParaRPr lang="en-GB" sz="1400" dirty="0"/>
          </a:p>
          <a:p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76737-4EA8-33C3-12EB-3F417EF3C85B}"/>
              </a:ext>
            </a:extLst>
          </p:cNvPr>
          <p:cNvSpPr txBox="1"/>
          <p:nvPr/>
        </p:nvSpPr>
        <p:spPr>
          <a:xfrm>
            <a:off x="4635910" y="28120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B52A0-F376-E85F-CF1E-5FD3532B43E3}"/>
              </a:ext>
            </a:extLst>
          </p:cNvPr>
          <p:cNvSpPr txBox="1"/>
          <p:nvPr/>
        </p:nvSpPr>
        <p:spPr>
          <a:xfrm>
            <a:off x="4348311" y="5582044"/>
            <a:ext cx="767654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BOOKINGS BEING TAKEN FROM 12 NOVEMBER - 23 DECEMBER</a:t>
            </a:r>
          </a:p>
          <a:p>
            <a:pPr algn="ctr"/>
            <a:r>
              <a:rPr lang="en-GB" sz="1200" dirty="0"/>
              <a:t>ALL BOOKINGS REQUIRE A £ 10 DEPOSIT PER PERSON</a:t>
            </a:r>
          </a:p>
          <a:p>
            <a:pPr algn="ctr"/>
            <a:r>
              <a:rPr lang="en-GB" sz="1200" dirty="0"/>
              <a:t>MAXIMUM BOOKING 0F 30 GUESTS</a:t>
            </a:r>
          </a:p>
          <a:p>
            <a:pPr algn="ctr"/>
            <a:r>
              <a:rPr lang="en-GB" sz="1200" dirty="0"/>
              <a:t>BUFFETS ALSO AVAILABLE, PLEASE CONTACT FOR DETAILS</a:t>
            </a:r>
          </a:p>
          <a:p>
            <a:pPr algn="ctr"/>
            <a:r>
              <a:rPr lang="en-GB" sz="1200" dirty="0"/>
              <a:t>PLEASE ADVISE UPON BOOKING OF ANY ALLERGIES OR DIETARY REQUIREMENTS</a:t>
            </a:r>
          </a:p>
          <a:p>
            <a:pPr algn="ctr"/>
            <a:r>
              <a:rPr lang="en-GB" sz="1200" dirty="0"/>
              <a:t>ENQUIRIES TO </a:t>
            </a:r>
            <a:r>
              <a:rPr lang="en-GB" sz="1200" dirty="0">
                <a:hlinkClick r:id="rId3"/>
              </a:rPr>
              <a:t>thebarleymowepsom@outlook.com</a:t>
            </a:r>
            <a:r>
              <a:rPr lang="en-GB" sz="1200" dirty="0"/>
              <a:t> or text  07957 151765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5F898-712F-949E-8D56-DE4A03B08836}"/>
              </a:ext>
            </a:extLst>
          </p:cNvPr>
          <p:cNvSpPr txBox="1"/>
          <p:nvPr/>
        </p:nvSpPr>
        <p:spPr>
          <a:xfrm>
            <a:off x="304800" y="3927264"/>
            <a:ext cx="390340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DESSERTS</a:t>
            </a:r>
          </a:p>
          <a:p>
            <a:pPr algn="ctr"/>
            <a:endParaRPr lang="en-GB" sz="1400" b="1" u="sng" dirty="0"/>
          </a:p>
          <a:p>
            <a:pPr algn="ctr"/>
            <a:r>
              <a:rPr lang="en-GB" sz="1400" dirty="0"/>
              <a:t>Christmas Pudding with custard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Praline tart with cream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Meringue nest with forest fruits and ice cream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Vanilla ice cream sundae with Oreos or smarties</a:t>
            </a:r>
          </a:p>
          <a:p>
            <a:pPr algn="ctr"/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53583-F415-6AED-B633-5A85B2ED6B0A}"/>
              </a:ext>
            </a:extLst>
          </p:cNvPr>
          <p:cNvSpPr txBox="1"/>
          <p:nvPr/>
        </p:nvSpPr>
        <p:spPr>
          <a:xfrm>
            <a:off x="304800" y="6273957"/>
            <a:ext cx="390340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Tea and coffee available</a:t>
            </a:r>
          </a:p>
          <a:p>
            <a:pPr algn="ctr"/>
            <a:r>
              <a:rPr lang="en-GB" sz="1400" dirty="0"/>
              <a:t>Mince pies (£ 2 supplement</a:t>
            </a:r>
            <a:r>
              <a:rPr lang="en-GB" sz="1400" b="1" dirty="0"/>
              <a:t>)</a:t>
            </a:r>
          </a:p>
        </p:txBody>
      </p:sp>
      <p:pic>
        <p:nvPicPr>
          <p:cNvPr id="5" name="Picture 4" descr="Holly with red berries and green spiky leaves">
            <a:extLst>
              <a:ext uri="{FF2B5EF4-FFF2-40B4-BE49-F238E27FC236}">
                <a16:creationId xmlns:a16="http://schemas.microsoft.com/office/drawing/2014/main" id="{5DF4D417-D2D0-4B37-2C6F-A20BB0521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35"/>
            <a:ext cx="855406" cy="948813"/>
          </a:xfrm>
          <a:prstGeom prst="rect">
            <a:avLst/>
          </a:prstGeom>
        </p:spPr>
      </p:pic>
      <p:pic>
        <p:nvPicPr>
          <p:cNvPr id="6" name="Picture 5" descr="Holly with red berries and green spiky leaves">
            <a:extLst>
              <a:ext uri="{FF2B5EF4-FFF2-40B4-BE49-F238E27FC236}">
                <a16:creationId xmlns:a16="http://schemas.microsoft.com/office/drawing/2014/main" id="{99DD40C6-E4F9-FB60-2B60-B8D299548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4" y="18435"/>
            <a:ext cx="983226" cy="9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91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KIDS FESTIVE FAYRE 2 COURSES 15.00  3 COURSES 20.00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therobinhood52@gmail.com</dc:creator>
  <cp:lastModifiedBy>therobinhood52@gmail.com</cp:lastModifiedBy>
  <cp:revision>9</cp:revision>
  <cp:lastPrinted>2024-10-17T11:17:30Z</cp:lastPrinted>
  <dcterms:created xsi:type="dcterms:W3CDTF">2024-10-09T13:56:29Z</dcterms:created>
  <dcterms:modified xsi:type="dcterms:W3CDTF">2025-10-26T21:26:50Z</dcterms:modified>
</cp:coreProperties>
</file>