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notesMasterIdLst>
    <p:notesMasterId r:id="rId3"/>
  </p:notesMasterIdLst>
  <p:sldIdLst>
    <p:sldId id="256" r:id="rId2"/>
  </p:sldIdLst>
  <p:sldSz cx="12192000" cy="6858000"/>
  <p:notesSz cx="6865938" cy="99980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5BBE35B-0350-47CE-A0AB-1C56DFA64DEC}" v="2" dt="2025-10-26T21:30:22.48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0" d="100"/>
          <a:sy n="70" d="100"/>
        </p:scale>
        <p:origin x="1166" y="2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herobinhood52@gmail.com" userId="7d94c534c3747e25" providerId="LiveId" clId="{6E651ED2-AF4C-4AC8-9DCB-8320AA36AE03}"/>
    <pc:docChg chg="custSel modSld">
      <pc:chgData name="therobinhood52@gmail.com" userId="7d94c534c3747e25" providerId="LiveId" clId="{6E651ED2-AF4C-4AC8-9DCB-8320AA36AE03}" dt="2025-10-26T21:31:27.540" v="302" actId="14100"/>
      <pc:docMkLst>
        <pc:docMk/>
      </pc:docMkLst>
      <pc:sldChg chg="addSp modSp mod">
        <pc:chgData name="therobinhood52@gmail.com" userId="7d94c534c3747e25" providerId="LiveId" clId="{6E651ED2-AF4C-4AC8-9DCB-8320AA36AE03}" dt="2025-10-26T21:31:27.540" v="302" actId="14100"/>
        <pc:sldMkLst>
          <pc:docMk/>
          <pc:sldMk cId="4119591361" sldId="256"/>
        </pc:sldMkLst>
        <pc:spChg chg="mod">
          <ac:chgData name="therobinhood52@gmail.com" userId="7d94c534c3747e25" providerId="LiveId" clId="{6E651ED2-AF4C-4AC8-9DCB-8320AA36AE03}" dt="2025-10-26T21:29:40.127" v="291" actId="313"/>
          <ac:spMkLst>
            <pc:docMk/>
            <pc:sldMk cId="4119591361" sldId="256"/>
            <ac:spMk id="7" creationId="{D30E7374-AE7B-741E-6491-DA19BAF906D7}"/>
          </ac:spMkLst>
        </pc:spChg>
        <pc:spChg chg="mod">
          <ac:chgData name="therobinhood52@gmail.com" userId="7d94c534c3747e25" providerId="LiveId" clId="{6E651ED2-AF4C-4AC8-9DCB-8320AA36AE03}" dt="2025-10-26T21:29:21.761" v="287" actId="20577"/>
          <ac:spMkLst>
            <pc:docMk/>
            <pc:sldMk cId="4119591361" sldId="256"/>
            <ac:spMk id="9" creationId="{D57B52A0-F376-E85F-CF1E-5FD3532B43E3}"/>
          </ac:spMkLst>
        </pc:spChg>
        <pc:picChg chg="add mod">
          <ac:chgData name="therobinhood52@gmail.com" userId="7d94c534c3747e25" providerId="LiveId" clId="{6E651ED2-AF4C-4AC8-9DCB-8320AA36AE03}" dt="2025-10-26T21:30:49.893" v="298" actId="14100"/>
          <ac:picMkLst>
            <pc:docMk/>
            <pc:sldMk cId="4119591361" sldId="256"/>
            <ac:picMk id="4" creationId="{F6FCAC89-BEAF-4ED2-A59D-F60E49D2BE7D}"/>
          </ac:picMkLst>
        </pc:picChg>
        <pc:picChg chg="add mod">
          <ac:chgData name="therobinhood52@gmail.com" userId="7d94c534c3747e25" providerId="LiveId" clId="{6E651ED2-AF4C-4AC8-9DCB-8320AA36AE03}" dt="2025-10-26T21:31:27.540" v="302" actId="14100"/>
          <ac:picMkLst>
            <pc:docMk/>
            <pc:sldMk cId="4119591361" sldId="256"/>
            <ac:picMk id="5" creationId="{AD9706A6-9C03-E598-DEA1-24A7819796CF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4975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9375" y="0"/>
            <a:ext cx="2974975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34EA315-94C6-4A81-A1B0-FB9AE0CCCD61}" type="datetimeFigureOut">
              <a:rPr lang="en-GB" smtClean="0"/>
              <a:t>26/10/2025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34975" y="1249363"/>
            <a:ext cx="5997575" cy="33750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7388" y="4811713"/>
            <a:ext cx="5492750" cy="39370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96425"/>
            <a:ext cx="2974975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9375" y="9496425"/>
            <a:ext cx="2974975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450A9B9-6612-4934-93D6-F22E2F04D696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791639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450A9B9-6612-4934-93D6-F22E2F04D696}" type="slidenum">
              <a:rPr lang="en-GB" smtClean="0"/>
              <a:t>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544070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1FE363-3754-EC8E-BD16-7CE9B6A7161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7824BB4-81DA-86CE-C9CD-23946F8F619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5AE07B7-1A3B-838A-18AC-62194F7509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F91015-646A-4432-AC31-BE9BACCFCF10}" type="datetimeFigureOut">
              <a:rPr lang="en-GB" smtClean="0"/>
              <a:t>26/10/2025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BBB945A-332B-D76A-FCEE-044D68FD2C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0922FD5-65EE-80B5-1E62-74E087C854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1FBD3-9821-440A-9D04-49A53632393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322809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180E46-B29E-542F-57EC-0192BCE746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5A0377E-080F-E753-CBED-9619A1E8FC0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47C96E5-26FE-BDCA-B0B5-AA6AC8E9C6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F91015-646A-4432-AC31-BE9BACCFCF10}" type="datetimeFigureOut">
              <a:rPr lang="en-GB" smtClean="0"/>
              <a:t>26/10/2025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169B458-DBDD-EAD9-17B2-0DE2D17767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C55A2F3-3F17-5AFF-E4AC-3D3ACA4D63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1FBD3-9821-440A-9D04-49A53632393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893202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D0555C8-BFDF-8056-90F8-5D38A964F75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8A7E4F6-D17F-BC83-5DC2-EACA6F299F0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C4F1073-E9AB-8394-140F-89E2BD642D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F91015-646A-4432-AC31-BE9BACCFCF10}" type="datetimeFigureOut">
              <a:rPr lang="en-GB" smtClean="0"/>
              <a:t>26/10/2025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48A595D-CB34-C7B6-E790-CE47EF979B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2E14259-88B7-C349-2F9A-AC8FB989D2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1FBD3-9821-440A-9D04-49A53632393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888353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332E9A-A34F-D178-0F5E-82A6B61DD6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2B3A30-B4A1-FB6F-D6D3-CD2E469D35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074E5AE-0D98-25EA-87F9-43866645DD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F91015-646A-4432-AC31-BE9BACCFCF10}" type="datetimeFigureOut">
              <a:rPr lang="en-GB" smtClean="0"/>
              <a:t>26/10/2025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0854B66-C7AE-C134-11AF-1583ADF07F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AFA392-213B-2471-A419-EE75FE846D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1FBD3-9821-440A-9D04-49A53632393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404637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C398D8-D0F0-F1EF-CD97-60E0F5ECB1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9F4AC83-D7BD-BBF2-D009-B9BDDA5DB15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D7BDFFA-F6BB-0D33-B1AF-C5201AD6F8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F91015-646A-4432-AC31-BE9BACCFCF10}" type="datetimeFigureOut">
              <a:rPr lang="en-GB" smtClean="0"/>
              <a:t>26/10/2025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4F18184-6AC6-7728-BFEF-5E34408B47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AEE26CC-771D-AF43-6D00-A508E6D604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1FBD3-9821-440A-9D04-49A53632393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282340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0BF382-10B3-E557-080E-245ADD1D96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8428D7-DD2E-FA6C-7E51-76A871FD9A2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B5DC922-EFE9-70D3-46FA-0082E2B38D0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AAD32F8-590A-2CE0-2E86-8E6C0F53D5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F91015-646A-4432-AC31-BE9BACCFCF10}" type="datetimeFigureOut">
              <a:rPr lang="en-GB" smtClean="0"/>
              <a:t>26/10/2025</a:t>
            </a:fld>
            <a:endParaRPr lang="en-GB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F8270E1-3B34-B916-5EB2-60EFC88EE6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213C5E6-B9E3-E6E2-A032-87DD56FD46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1FBD3-9821-440A-9D04-49A53632393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460566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9CCCD3-DFE9-2CD4-8053-32D6297514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21023E7-A266-1854-3763-D947A0529A2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064EAD2-FFFA-1A6B-5FD4-6041CA2A1BD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D8315FE-C6E9-5BF4-6BB5-5B71D34C70E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63AF271-8B37-5895-E65A-24BF3EB6095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0707F69-A6E9-7701-4E3A-A6EFA4189D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F91015-646A-4432-AC31-BE9BACCFCF10}" type="datetimeFigureOut">
              <a:rPr lang="en-GB" smtClean="0"/>
              <a:t>26/10/2025</a:t>
            </a:fld>
            <a:endParaRPr lang="en-GB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57E6C6E-25F9-10B2-3875-F9B0915157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BA0F1C5-CF4C-8976-055A-5DAF256E90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1FBD3-9821-440A-9D04-49A53632393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95295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2A5319-7CAC-46B5-A684-F71169406D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51111C2-5464-7A0D-F48C-DA616E5C9E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F91015-646A-4432-AC31-BE9BACCFCF10}" type="datetimeFigureOut">
              <a:rPr lang="en-GB" smtClean="0"/>
              <a:t>26/10/2025</a:t>
            </a:fld>
            <a:endParaRPr lang="en-GB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6083833-8B40-D180-2C0F-9021312251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B99D46D-11B7-3B2C-F40F-F3A2731055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1FBD3-9821-440A-9D04-49A53632393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624902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2C28609-7110-EC4D-5E80-463E3912DC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F91015-646A-4432-AC31-BE9BACCFCF10}" type="datetimeFigureOut">
              <a:rPr lang="en-GB" smtClean="0"/>
              <a:t>26/10/2025</a:t>
            </a:fld>
            <a:endParaRPr lang="en-GB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967DA0F-3422-4BB3-DD30-E286D2D816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E025DD2-5AD9-ABEC-4B02-2B38DCC560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1FBD3-9821-440A-9D04-49A53632393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738825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8617CA-8AEB-4A6E-A33E-33AAA6F01E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52C58E-42A0-1989-6132-202AFA4AE1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7529B9F-55D8-E54E-E8D1-73B413AA436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9876700-A1C3-E86F-4AE8-9C1ABA9293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F91015-646A-4432-AC31-BE9BACCFCF10}" type="datetimeFigureOut">
              <a:rPr lang="en-GB" smtClean="0"/>
              <a:t>26/10/2025</a:t>
            </a:fld>
            <a:endParaRPr lang="en-GB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452786E-C711-0F63-576F-5280B8CD37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71D0372-6C80-103B-2380-21B4A4A6EE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1FBD3-9821-440A-9D04-49A53632393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388306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3C6DB4-E3D0-95F8-3B20-86991543BB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585F800-C2A1-5E72-A489-FE039C94AA6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458BF00-BCDB-A5D8-79F1-D1757C81203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CAA6702-6AA8-0C03-95CF-552F0D1871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F91015-646A-4432-AC31-BE9BACCFCF10}" type="datetimeFigureOut">
              <a:rPr lang="en-GB" smtClean="0"/>
              <a:t>26/10/2025</a:t>
            </a:fld>
            <a:endParaRPr lang="en-GB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73A814C-47B2-8661-F8A8-69F643E6AC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36CD518-D3A6-C920-00E8-1064880A5D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1FBD3-9821-440A-9D04-49A53632393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954389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1C7D904-C002-267D-381A-EE8746AA6F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8B5C367-C6D4-E0A5-50D5-F5504874320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58E89E9-DF6E-4338-8614-9D7CEC7B3CC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EF91015-646A-4432-AC31-BE9BACCFCF10}" type="datetimeFigureOut">
              <a:rPr lang="en-GB" smtClean="0"/>
              <a:t>26/10/2025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07CD9C-C286-CF8D-D62D-58C5D14796A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3FAD7D5-D379-F8F8-425F-1408FC8E9AF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CB1FBD3-9821-440A-9D04-49A53632393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058433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thebarleymowepsom@outlook.com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B9B6AF-2C32-9422-A542-796BD146A80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60555" y="-64339"/>
            <a:ext cx="11670890" cy="595281"/>
          </a:xfrm>
          <a:ln>
            <a:solidFill>
              <a:schemeClr val="bg1"/>
            </a:solidFill>
          </a:ln>
        </p:spPr>
        <p:txBody>
          <a:bodyPr>
            <a:normAutofit fontScale="90000"/>
          </a:bodyPr>
          <a:lstStyle/>
          <a:p>
            <a:r>
              <a:rPr lang="en-GB" sz="4000" b="1" dirty="0">
                <a:solidFill>
                  <a:srgbClr val="00B050"/>
                </a:solidFill>
              </a:rPr>
              <a:t>FESTIVE FAYRE 2 COURSES 26.00  3 COURSES 32.00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41C62F8-D79C-CEEC-D932-2ED6C08798D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04800" y="561838"/>
            <a:ext cx="3903406" cy="3173169"/>
          </a:xfrm>
          <a:ln>
            <a:solidFill>
              <a:srgbClr val="FF0000"/>
            </a:solidFill>
          </a:ln>
        </p:spPr>
        <p:txBody>
          <a:bodyPr>
            <a:normAutofit fontScale="85000" lnSpcReduction="10000"/>
          </a:bodyPr>
          <a:lstStyle/>
          <a:p>
            <a:r>
              <a:rPr lang="en-GB" sz="1400" b="1" u="sng" dirty="0"/>
              <a:t>STARTERS</a:t>
            </a:r>
          </a:p>
          <a:p>
            <a:r>
              <a:rPr lang="en-GB" sz="1400" dirty="0"/>
              <a:t>Rosemary breaded brie wedges served with cranberry sauce</a:t>
            </a:r>
          </a:p>
          <a:p>
            <a:r>
              <a:rPr lang="en-GB" sz="1400" dirty="0"/>
              <a:t>Chicken liver pate served with toasted ciabatta and chilli chutney</a:t>
            </a:r>
          </a:p>
          <a:p>
            <a:r>
              <a:rPr lang="en-GB" sz="1400" dirty="0"/>
              <a:t>Red pepper humous crostini topped with spinach, sundried tomatoes and balsamic glaze</a:t>
            </a:r>
          </a:p>
          <a:p>
            <a:r>
              <a:rPr lang="en-GB" sz="1400" dirty="0"/>
              <a:t>Covent Garden tomato &amp; basil soup with bloomer bread and butter</a:t>
            </a:r>
          </a:p>
          <a:p>
            <a:r>
              <a:rPr lang="en-GB" sz="1400" dirty="0"/>
              <a:t>King  prawn cocktail topped with filo prawns, marie rose sauce &amp; bread and butter</a:t>
            </a:r>
          </a:p>
          <a:p>
            <a:r>
              <a:rPr lang="en-GB" sz="1400" dirty="0"/>
              <a:t>Southern fried chicken strips with BBQ sauce</a:t>
            </a:r>
          </a:p>
          <a:p>
            <a:r>
              <a:rPr lang="en-GB" sz="1400" dirty="0"/>
              <a:t>Vegetable gyoza with sweet chilli dipping sauce </a:t>
            </a:r>
          </a:p>
          <a:p>
            <a:r>
              <a:rPr lang="en-GB" sz="1400" dirty="0"/>
              <a:t>Steamed Moroccan falafel (gf)with vegan mayonnaise</a:t>
            </a:r>
          </a:p>
          <a:p>
            <a:endParaRPr lang="en-GB" sz="14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30E7374-AE7B-741E-6491-DA19BAF906D7}"/>
              </a:ext>
            </a:extLst>
          </p:cNvPr>
          <p:cNvSpPr txBox="1"/>
          <p:nvPr/>
        </p:nvSpPr>
        <p:spPr>
          <a:xfrm>
            <a:off x="4327063" y="561838"/>
            <a:ext cx="7676541" cy="5047536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b="1" u="sng" dirty="0"/>
              <a:t>MAIN COURSES</a:t>
            </a:r>
          </a:p>
          <a:p>
            <a:pPr algn="ctr"/>
            <a:r>
              <a:rPr lang="en-GB" sz="1400" dirty="0"/>
              <a:t>Hand carved roast turkey served with roast potatoes, carrot and parsnip mash, honey roast parsnips, green beans, Brussel sprouts, sage &amp; onion stuffing ball, pig in blanket, Yorkshire pudding &amp; gravy</a:t>
            </a:r>
          </a:p>
          <a:p>
            <a:pPr algn="ctr"/>
            <a:endParaRPr lang="en-GB" sz="1400" dirty="0"/>
          </a:p>
          <a:p>
            <a:pPr algn="ctr"/>
            <a:r>
              <a:rPr lang="en-GB" sz="1400" dirty="0"/>
              <a:t>Beef feather blade in salt &amp; black pepper gravy, served with crushed baby potatoes, </a:t>
            </a:r>
          </a:p>
          <a:p>
            <a:pPr algn="ctr"/>
            <a:r>
              <a:rPr lang="en-GB" sz="1400" dirty="0"/>
              <a:t>green beans and wilted spinach</a:t>
            </a:r>
          </a:p>
          <a:p>
            <a:pPr algn="ctr"/>
            <a:endParaRPr lang="en-GB" sz="1400" dirty="0"/>
          </a:p>
          <a:p>
            <a:pPr algn="ctr"/>
            <a:r>
              <a:rPr lang="en-GB" sz="1400" dirty="0"/>
              <a:t>Steamed salmon fillet with lemon and herb sauce, served with baby potatoes,</a:t>
            </a:r>
          </a:p>
          <a:p>
            <a:pPr algn="ctr"/>
            <a:r>
              <a:rPr lang="en-GB" sz="1400" dirty="0"/>
              <a:t> greens beans and peas</a:t>
            </a:r>
          </a:p>
          <a:p>
            <a:pPr algn="ctr"/>
            <a:endParaRPr lang="en-GB" sz="1400" dirty="0"/>
          </a:p>
          <a:p>
            <a:pPr algn="ctr"/>
            <a:r>
              <a:rPr lang="en-GB" sz="1400" dirty="0"/>
              <a:t>Braised lamb shank with mash potato, green beans, cabbage, rosemary gravy &amp; mint sauce</a:t>
            </a:r>
          </a:p>
          <a:p>
            <a:pPr algn="ctr"/>
            <a:endParaRPr lang="en-GB" sz="1400" dirty="0"/>
          </a:p>
          <a:p>
            <a:pPr algn="ctr"/>
            <a:r>
              <a:rPr lang="en-GB" sz="1400" dirty="0"/>
              <a:t>Steak &amp; kidney pudding served with wholegrain mustard mash, cabbage, peas &amp; gravy</a:t>
            </a:r>
          </a:p>
          <a:p>
            <a:pPr algn="ctr"/>
            <a:endParaRPr lang="en-GB" sz="1400" dirty="0"/>
          </a:p>
          <a:p>
            <a:pPr algn="ctr"/>
            <a:r>
              <a:rPr lang="en-GB" sz="1400" dirty="0"/>
              <a:t>Half roast chicken served with roast potatoes, carrot and parsnip mash, honey roast parsnips, green beans, Brussel sprouts, sage &amp; onion stuffing ball, pig in blanket, Yorkshire pudding &amp; gravy</a:t>
            </a:r>
          </a:p>
          <a:p>
            <a:pPr algn="ctr"/>
            <a:endParaRPr lang="en-GB" sz="1400" dirty="0"/>
          </a:p>
          <a:p>
            <a:pPr algn="ctr"/>
            <a:r>
              <a:rPr lang="en-GB" sz="1400" dirty="0"/>
              <a:t>Vegetable wellington (v) served with roast potatoes, carrot and parsnip mash, honey roast parsnips, green beans, Brussel sprouts, Yorkshire pudding and savoury vegetable gravy</a:t>
            </a:r>
          </a:p>
          <a:p>
            <a:pPr algn="ctr"/>
            <a:endParaRPr lang="en-GB" sz="1400" dirty="0"/>
          </a:p>
          <a:p>
            <a:pPr algn="ctr"/>
            <a:r>
              <a:rPr lang="en-GB" sz="1400" dirty="0"/>
              <a:t>Mushroom bourgignon pie (gf/vg) served with vegan mash, roast potatoes, honey roast parsnips, green beans, Brussel sprouts &amp; savoury vegetable gravy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5E76737-4EA8-33C3-12EB-3F417EF3C85B}"/>
              </a:ext>
            </a:extLst>
          </p:cNvPr>
          <p:cNvSpPr txBox="1"/>
          <p:nvPr/>
        </p:nvSpPr>
        <p:spPr>
          <a:xfrm>
            <a:off x="5638800" y="2899410"/>
            <a:ext cx="914400" cy="9144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57B52A0-F376-E85F-CF1E-5FD3532B43E3}"/>
              </a:ext>
            </a:extLst>
          </p:cNvPr>
          <p:cNvSpPr txBox="1"/>
          <p:nvPr/>
        </p:nvSpPr>
        <p:spPr>
          <a:xfrm>
            <a:off x="4327063" y="5717095"/>
            <a:ext cx="7676541" cy="830997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dirty="0"/>
              <a:t>BOOKINGS BEING TAKEN FROM 12 NOVEMBER – 23 DECEMBER, ALL BOOKINGS REQUIREA £ 10 DEPOSIT PER PERSON, MAXIMUM BOOKING OF 30 GUESTS, BUFFETS ALSO AVAILABLE</a:t>
            </a:r>
          </a:p>
          <a:p>
            <a:pPr algn="ctr"/>
            <a:r>
              <a:rPr lang="en-GB" sz="1200" dirty="0"/>
              <a:t>PLEASE ADVISE UPON BOOKING OF ANY ALLERGIES OR DIETARY REQUIREMENTS</a:t>
            </a:r>
          </a:p>
          <a:p>
            <a:pPr algn="ctr"/>
            <a:r>
              <a:rPr lang="en-GB" sz="1200" dirty="0"/>
              <a:t>ENQUIRIES TO </a:t>
            </a:r>
            <a:r>
              <a:rPr lang="en-GB" sz="1200" dirty="0">
                <a:hlinkClick r:id="rId3"/>
              </a:rPr>
              <a:t>thebarleymowepsom@outlook.com</a:t>
            </a:r>
            <a:r>
              <a:rPr lang="en-GB" sz="1200" dirty="0"/>
              <a:t> or text  07957 151765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455F898-712F-949E-8D56-DE4A03B08836}"/>
              </a:ext>
            </a:extLst>
          </p:cNvPr>
          <p:cNvSpPr txBox="1"/>
          <p:nvPr/>
        </p:nvSpPr>
        <p:spPr>
          <a:xfrm>
            <a:off x="304800" y="3803553"/>
            <a:ext cx="3903406" cy="2462213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b="1" u="sng" dirty="0"/>
              <a:t>DESSERTS</a:t>
            </a:r>
          </a:p>
          <a:p>
            <a:pPr algn="ctr"/>
            <a:r>
              <a:rPr lang="en-GB" sz="1400" dirty="0"/>
              <a:t>Traditional Christmas pudding</a:t>
            </a:r>
          </a:p>
          <a:p>
            <a:pPr algn="ctr"/>
            <a:r>
              <a:rPr lang="en-GB" sz="1400" dirty="0"/>
              <a:t>Vegan Jaffa Cake sponge </a:t>
            </a:r>
          </a:p>
          <a:p>
            <a:pPr algn="ctr"/>
            <a:r>
              <a:rPr lang="en-GB" sz="1400" dirty="0"/>
              <a:t>Praline tart with chocolate sauce</a:t>
            </a:r>
          </a:p>
          <a:p>
            <a:pPr algn="ctr"/>
            <a:r>
              <a:rPr lang="en-GB" sz="1400" dirty="0"/>
              <a:t>Sticky toffee pudding</a:t>
            </a:r>
          </a:p>
          <a:p>
            <a:pPr algn="ctr"/>
            <a:r>
              <a:rPr lang="en-GB" sz="1400" dirty="0"/>
              <a:t>**all served with either custard or ice cream, vegan option available**</a:t>
            </a:r>
          </a:p>
          <a:p>
            <a:pPr algn="ctr"/>
            <a:r>
              <a:rPr lang="en-GB" sz="1400" dirty="0"/>
              <a:t>Meringue sundae with cream, ice cream</a:t>
            </a:r>
          </a:p>
          <a:p>
            <a:pPr algn="ctr"/>
            <a:r>
              <a:rPr lang="en-GB" sz="1400" dirty="0"/>
              <a:t> and forest fruits</a:t>
            </a:r>
          </a:p>
          <a:p>
            <a:pPr algn="ctr"/>
            <a:r>
              <a:rPr lang="en-GB" sz="1400" dirty="0"/>
              <a:t>Cheese board with crackers and chutney                       (£ 2 supplement)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67853583-F415-6AED-B633-5A85B2ED6B0A}"/>
              </a:ext>
            </a:extLst>
          </p:cNvPr>
          <p:cNvSpPr txBox="1"/>
          <p:nvPr/>
        </p:nvSpPr>
        <p:spPr>
          <a:xfrm>
            <a:off x="304800" y="6273957"/>
            <a:ext cx="3903406" cy="307777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/>
              <a:t>Tea and coffee available </a:t>
            </a:r>
            <a:r>
              <a:rPr lang="en-GB" sz="1400" dirty="0"/>
              <a:t> (£ 2 supplement</a:t>
            </a:r>
            <a:r>
              <a:rPr lang="en-GB" sz="1400" b="1" dirty="0"/>
              <a:t>)</a:t>
            </a:r>
          </a:p>
        </p:txBody>
      </p:sp>
      <p:pic>
        <p:nvPicPr>
          <p:cNvPr id="4" name="Picture 3" descr="Holly with red berries and green spiky leaves">
            <a:extLst>
              <a:ext uri="{FF2B5EF4-FFF2-40B4-BE49-F238E27FC236}">
                <a16:creationId xmlns:a16="http://schemas.microsoft.com/office/drawing/2014/main" id="{F6FCAC89-BEAF-4ED2-A59D-F60E49D2BE7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6535"/>
            <a:ext cx="707570" cy="505303"/>
          </a:xfrm>
          <a:prstGeom prst="rect">
            <a:avLst/>
          </a:prstGeom>
        </p:spPr>
      </p:pic>
      <p:pic>
        <p:nvPicPr>
          <p:cNvPr id="5" name="Picture 4" descr="Holly with red berries and green spiky leaves">
            <a:extLst>
              <a:ext uri="{FF2B5EF4-FFF2-40B4-BE49-F238E27FC236}">
                <a16:creationId xmlns:a16="http://schemas.microsoft.com/office/drawing/2014/main" id="{AD9706A6-9C03-E598-DEA1-24A7819796C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15776" y="56535"/>
            <a:ext cx="587828" cy="4898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195913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407</Words>
  <Application>Microsoft Office PowerPoint</Application>
  <PresentationFormat>Widescreen</PresentationFormat>
  <Paragraphs>42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FESTIVE FAYRE 2 COURSES 26.00  3 COURSES 32.00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therobinhood52@gmail.com</dc:creator>
  <cp:lastModifiedBy>therobinhood52@gmail.com</cp:lastModifiedBy>
  <cp:revision>7</cp:revision>
  <cp:lastPrinted>2025-10-26T21:13:23Z</cp:lastPrinted>
  <dcterms:created xsi:type="dcterms:W3CDTF">2024-10-09T13:56:29Z</dcterms:created>
  <dcterms:modified xsi:type="dcterms:W3CDTF">2025-10-26T21:31:34Z</dcterms:modified>
</cp:coreProperties>
</file>