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6" r:id="rId2"/>
    <p:sldId id="268" r:id="rId3"/>
    <p:sldId id="265" r:id="rId4"/>
    <p:sldId id="256" r:id="rId5"/>
    <p:sldId id="262" r:id="rId6"/>
    <p:sldId id="263" r:id="rId7"/>
    <p:sldId id="260" r:id="rId8"/>
    <p:sldId id="259" r:id="rId9"/>
    <p:sldId id="257" r:id="rId10"/>
    <p:sldId id="261" r:id="rId11"/>
    <p:sldId id="264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18"/>
    <p:restoredTop sz="94616"/>
  </p:normalViewPr>
  <p:slideViewPr>
    <p:cSldViewPr snapToGrid="0">
      <p:cViewPr varScale="1">
        <p:scale>
          <a:sx n="145" d="100"/>
          <a:sy n="145" d="100"/>
        </p:scale>
        <p:origin x="8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BFF2C-2691-1A48-812B-859D98642EF4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1BA46-DD8E-A849-9CC9-CC69E02A0C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05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D1BA46-DD8E-A849-9CC9-CC69E02A0C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963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9722E-C460-555D-AAB8-54AAE9883D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7F84B2-6ACE-6C23-53F5-843AA2FAF2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E3EF9-35C0-C731-D029-9FF0381B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6A7E-6A2F-C84E-B7C6-E061D600D46E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10CB6-8B43-01DD-5FA9-FB291B4DD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16205-F22A-27D0-2BAC-F17E934F8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6D84-CCEB-DF48-AACD-FAD83C9E4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48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BEE2A-AD19-2CE1-C0B0-1F37B3688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E333B-D554-8C0A-C19A-A32C2297E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73619-10A3-8764-9722-ACF2367A0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6A7E-6A2F-C84E-B7C6-E061D600D46E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351A1-94B1-1460-5857-0115E7C1E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A74B4E-93D9-2CD9-B0DA-93464A79A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6D84-CCEB-DF48-AACD-FAD83C9E4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6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BEA8D-AC98-26DC-629E-6927AEE2F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03778-D49B-2538-521B-73564A28B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25274-504A-3A7F-8F90-E765F5BB1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6A7E-6A2F-C84E-B7C6-E061D600D46E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25AA5-FCFB-71D3-12D7-6A41A14F8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9F58F-D853-1726-A51F-D7B2BD71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6D84-CCEB-DF48-AACD-FAD83C9E4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08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41A83-55E4-559A-CAB1-4BA60232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85137-3325-8E74-3BB9-86E0634D2E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9EE960-6D4D-0F74-1A3F-2FE32D51E2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85256-D222-1309-637B-708B7F6E4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6A7E-6A2F-C84E-B7C6-E061D600D46E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8A8059-4F30-5A50-5531-62A862D3D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D19E87-0C4A-3A7E-F4CE-9C1CAE5EC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6D84-CCEB-DF48-AACD-FAD83C9E4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4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D6772-C16E-EE05-38D9-DDE4F722B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F76BB6-9A5E-CD73-3E3D-9F949EB9B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256B9F-CC9D-2278-1D97-71A7E9F03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ADCC97-7286-38E9-4414-4DCDE8A531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9BC717-9E31-1489-F766-53740D0227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7C3788-A351-6DF3-58C1-B4B743203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6A7E-6A2F-C84E-B7C6-E061D600D46E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D75729-781B-681C-5C29-1DACFA4E9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F2DA87-E010-4579-3DD0-C7C61BD3F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6D84-CCEB-DF48-AACD-FAD83C9E4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390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0B3-D010-BFDB-52A0-6A3AE4F6E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E134DC-6028-85DB-B51C-BE99F42D3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6A7E-6A2F-C84E-B7C6-E061D600D46E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125DAA-939A-DE6D-977F-8005575CF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A4B111-B0D0-07B8-5417-583CAE311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6D84-CCEB-DF48-AACD-FAD83C9E4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69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B5E034-CF13-C624-7409-79500C758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6A7E-6A2F-C84E-B7C6-E061D600D46E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E07ECF-9BD2-CA03-DB07-9B2881791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B5040-F7C9-E91B-C153-967E9532D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6D84-CCEB-DF48-AACD-FAD83C9E4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01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98511-BFB2-6150-23CC-476DA9DD7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E32FE-C35F-AC96-660F-99B4FB80B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CD48C-E787-4514-F502-33E6C18731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A0E38-D237-9D2B-5568-0E4B2067B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6A7E-6A2F-C84E-B7C6-E061D600D46E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A68654-16CD-5F31-C7A0-721D39226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B979F2-D619-5249-E620-D5817F525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6D84-CCEB-DF48-AACD-FAD83C9E4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54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858D3-BDDC-EF90-0626-98E8E89DB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15B978-BBE0-C29F-04C9-2C7AB629C55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7C4EA-A7AD-F734-FD74-1D1A32ABD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B9D7C8-5AEF-2886-415E-0AE64AAF6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6A7E-6A2F-C84E-B7C6-E061D600D46E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EB1B3D-DAAB-1B93-3DD6-97040ED1B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49E08-E2F2-82D5-C716-11F513C1B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6D84-CCEB-DF48-AACD-FAD83C9E4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07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C4E11-DE3D-9D33-5A80-3571D8917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9B8CB4-C21C-BF5F-3451-7290B2D6D7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2EFDB-E616-1D91-BF1B-B25FD0DA7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6A7E-6A2F-C84E-B7C6-E061D600D46E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B6935-A54D-2679-6085-24F53D330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4D845-9DDA-8C9D-94E0-300703DE5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6D84-CCEB-DF48-AACD-FAD83C9E4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025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8BC5A9-A8EE-3F8E-7127-25439EB767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752FAA-FF91-1037-7330-F7195830A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31683-2CEB-B0A2-C61B-5C28C2DD8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6A7E-6A2F-C84E-B7C6-E061D600D46E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904C2-CBDD-36E8-FF7A-89E7DC204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222B3-59A4-FD19-DF60-CEE87CA5C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E6D84-CCEB-DF48-AACD-FAD83C9E4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45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84E82D-88F1-5A16-AFFD-D1161FF18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856E77-A2B2-2E41-9501-C8E8A01264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DA68C5-57F2-2305-97A1-E98B86430B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276A7E-6A2F-C84E-B7C6-E061D600D46E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D4D2F-E1B5-728F-7F93-13A23FF70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F02C5-13AC-93BA-29EF-F188717791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FE6D84-CCEB-DF48-AACD-FAD83C9E44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3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CD94E-83D7-F0D4-61AC-7808CA117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C1DCCC-3FD5-9FE3-DF2E-2C3D994063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336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35A7-A62A-A62A-0C28-A5BA470EF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D1C00C-54E4-3F04-8C72-5CE3D6E9C8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17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A384A-6346-D732-4557-3FFD9B10B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14EB6A-EA7F-5FEB-BEAC-765C3F0D13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5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07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0114F-5413-AE4F-D2D5-DB10EC5A3D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866100-49E6-76BB-66E2-287F884418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9C28D7-B299-AD30-9460-21D1EA9C0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" y="0"/>
            <a:ext cx="121855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28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B3E20-AD47-28C4-15CC-131C90EB7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61A120-5C71-B406-F93A-090280A802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5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18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3D7A6-BEBB-6BC0-8A9C-44AC08B9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DCA6A8-B608-1969-3062-F40EBC25FD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5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862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C80CE-FFCC-629A-4905-519BB55C1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4EAE4E-6CD6-B03F-FD42-174D03588A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5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816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A30D2-0FFD-F884-CEC9-94F112762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DC39AEC-BD92-8DB4-3169-71AED6434C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142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37732-3662-E344-148A-4AD5ECE55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BDA278-7049-0D14-F5CE-9A39368300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5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298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B8551-C3C1-5963-ACA8-27DCCB970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46E2C8-7C1A-070E-9443-1F57E1B9F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85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903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0951B-7D65-9A1D-3438-900014CA4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52BBE8-C1E4-BA22-5F52-8BE2C9A176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85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63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EFAD1-0198-3119-FDA3-592554E36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A4907-9092-3589-DE97-4BB44599A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AFD690-2A43-6C2A-AE3C-E9BCF6D4A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458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</Words>
  <Application>Microsoft Macintosh PowerPoint</Application>
  <PresentationFormat>Widescreen</PresentationFormat>
  <Paragraphs>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Hughes</dc:creator>
  <cp:lastModifiedBy>Christopher Hughes</cp:lastModifiedBy>
  <cp:revision>2</cp:revision>
  <dcterms:created xsi:type="dcterms:W3CDTF">2026-09-30T19:22:28Z</dcterms:created>
  <dcterms:modified xsi:type="dcterms:W3CDTF">2026-10-01T01:00:09Z</dcterms:modified>
</cp:coreProperties>
</file>