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4" r:id="rId2"/>
    <p:sldId id="261" r:id="rId3"/>
    <p:sldId id="256" r:id="rId4"/>
    <p:sldId id="262" r:id="rId5"/>
    <p:sldId id="266" r:id="rId6"/>
    <p:sldId id="257" r:id="rId7"/>
    <p:sldId id="263" r:id="rId8"/>
    <p:sldId id="267" r:id="rId9"/>
    <p:sldId id="258" r:id="rId10"/>
    <p:sldId id="259" r:id="rId11"/>
    <p:sldId id="260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8256"/>
    <p:restoredTop sz="94616"/>
  </p:normalViewPr>
  <p:slideViewPr>
    <p:cSldViewPr snapToGrid="0">
      <p:cViewPr varScale="1">
        <p:scale>
          <a:sx n="143" d="100"/>
          <a:sy n="143" d="100"/>
        </p:scale>
        <p:origin x="216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6E86E-C41E-B045-9136-B32F5AA6DE1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FF261-72D2-C441-A869-989DB60C1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25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FF261-72D2-C441-A869-989DB60C1A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32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6FE01-0FFD-4BE3-AAF5-74F622A44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508BF1-2369-A9DF-CE48-8F9A3C9A3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02EFE-5DEC-255F-3DB8-689535207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E238E-ED22-DFC7-0280-B24FEC639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E6A69-412A-8BBB-BE66-58BEB5F97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51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18284-A92C-16FA-19CC-78F1C0AE7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0E8D7-D0BE-CEDB-E39D-A5EEBB910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ED5D8-9768-86F5-BEE2-9F7E7C020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73634-0080-88F6-7927-76D54F18E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8F3D-7D3A-0866-143D-C198686CD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61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00376-3D56-2D75-4BBD-901A6B7A9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B99F1-D56E-4992-2F9F-EF4EDFEEF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A1D76-F734-F429-C822-3418A6988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FF998-167F-BE7F-2517-C396A155C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D25D6-4450-9854-C28B-4AB95643C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17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06BD-2649-AF72-8E4F-E90C81C91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FC95-68CB-6038-ED78-7AFB347FAA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FFC76-041B-B003-14AB-53E9EFB460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4F4EB6-E878-F65C-1CC1-3127B7B2E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F5B2A1-779E-3B98-EA10-CE37CC45D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732DD-7650-7239-8DFC-704546B6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470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B4B62-9BDF-7329-DCE5-BFA35DD6C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39B83-D658-54E8-CA1A-13110C3C4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D3632-13D4-9B1E-B181-E1825705C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A3CCFC-0CD9-E410-730F-4566AE5EE9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D75EC8-80CA-411C-5BBB-5CD627B32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281897-2577-F554-4DB9-927CB1F1B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447757-2B8E-3920-7C48-55AD50FA1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5D20A7-8A58-C29D-DDF1-87D26484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5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FCFBA-0698-CE07-ABA4-ECD557EAF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4C79D3-4FDB-5BC0-16C6-0B2D582FF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FAAA3-DEF0-6B0A-B50C-FCAF7A9EF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1CFE0E-989B-4F3D-4B9C-1324B0876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38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F1B5A-A41D-B806-4F27-D53E73169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07485C-A6A0-D23D-AA1A-440423BCB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2A1D5-7402-5698-DDC4-6DA0C03E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02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5BB57-C24B-CC88-6A2D-889583713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02584-A397-54FD-D437-BB1CE45E7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87E35-0717-F1F3-9619-3B494172B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EEFF8-E820-0F37-739D-00186AE0F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F826A-C048-9FE1-11CC-1D9093714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85112-7488-7EBC-3D9C-FDBF0CD3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97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E5631-9079-5F25-E068-349AB8862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33F797-6993-D4E1-364A-94DA27B7246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D015B-1D47-BE02-684D-1567B5335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19F63-B8E3-E487-884B-EB9DCF8CE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DEEB3-A1DE-7175-460B-3D994659C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2A6A5C-156A-EA11-5B27-3C8012921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79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A9E56-479E-5CEB-C527-515BB1F38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025638-647E-6E8D-87C8-853A06A8C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21A9C-0DA0-5236-5A85-C270BD8F7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46AA3-B4EA-4662-12F5-34169349E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F00A1-5842-2881-0BC7-AD48563E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4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34693D-EF20-9DB7-DFA9-19EC535D32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D995B-4C5F-DE50-D075-0F651BFB6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3EA2-B0B4-7DA7-A341-442082F43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399E3-108D-86F9-648B-60590DE6A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AAFB4-8FC1-DB4C-77A3-D86E44441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89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C74D1-8DC9-81AC-511F-AACE17E89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93A0C-6303-EBB1-5D47-F675112BF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54DA0-592A-6966-71E2-FFC4C74946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02FD0F-9B1D-7D43-8564-1A034D96F9A9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A0930-E9EE-958F-883C-C14F03415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D443F-6BB1-A0A1-7879-0F165D2AA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205299-9558-6747-ABA6-B3D54D0A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8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CDAB4-5AEA-69B0-CB26-68D0CC3BC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22ED716-31E9-C780-502E-AA3FE54DE1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982450" cy="673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79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C86EB-E0C4-B6C0-EB60-AC2FC404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F5DC2-FF72-F603-55BC-D5E85BECE0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48DEFE-A7BB-20A4-3413-63EFCC318D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5D798A-66FF-6B8F-618C-8BA8C4433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57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1823C-87CD-3E08-A0B0-E9E14270E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91FEE6-C44D-E600-4882-585B38A4A7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123E60-E9A4-DB4D-89ED-87905FCF7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75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6DB10-9B1F-D330-CA7C-2AB09335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131A9-3437-575B-DF4E-FC5A5E503B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0DD6C-9D04-B3E5-9AF6-582D5BE948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CE46ED-3E95-7199-E3FF-C6BEBFAB2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3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8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1F0C-631A-C29E-37D3-1C6D27BB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C7F263-E46C-92DD-F44E-6E8CA1224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8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73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9028D-FF97-F5EA-C460-DBC59AFEC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C2DC1-D09D-00B0-8815-DC5CA75888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31B641-BC77-AC64-01D6-7A7648EB13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426E70-1384-6FE0-830D-988F540CB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059" y="65669"/>
            <a:ext cx="11964873" cy="672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20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F3C90-E895-CF96-4F53-4A71DE042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495E5A-A43D-E4EC-A43B-17F413C91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754" y="0"/>
            <a:ext cx="12270516" cy="689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82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980CB-1121-7182-3738-D77CE60DF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485FB5-D9DE-67DF-8BB7-A2302E74C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6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87EF0-5AEC-8DA9-CCCE-9F1D60F27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94F06-D2EE-0349-55AD-D717BA494A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8A389D-91DF-E8F1-9A38-D27D6EAADC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F2DFC8-744C-A0B5-277B-5FA6EECCD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0268"/>
            <a:ext cx="12091285" cy="679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196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9F0BF-433D-0866-E2E8-67D64FFF8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17D7B-CF2C-D7BD-4BAE-997074D55E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A7A2EC-E8F0-41B0-20D2-CBE235C5FD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008FC3-543D-23B5-D1A3-2FB7AB4CC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80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E38C1-3BD9-34ED-05F3-C31B28E1B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F2AFB-D693-8CC6-B8CC-EC8B73DC4F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48D0ED-3A00-5495-BFE8-7B7D319DE9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6C63D-9F2D-11C2-1200-149FE3C6D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6249" cy="68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59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70382-D12C-5C0F-21C1-CAC6D648C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AAA6E-A314-E2F4-EC79-2EC441032C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9D3D4-6359-254E-49FD-4D635E2948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285855-4123-0219-873A-418593A60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84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</Words>
  <Application>Microsoft Macintosh PowerPoint</Application>
  <PresentationFormat>Widescreen</PresentationFormat>
  <Paragraphs>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Hughes</dc:creator>
  <cp:lastModifiedBy>Christopher Hughes</cp:lastModifiedBy>
  <cp:revision>2</cp:revision>
  <dcterms:created xsi:type="dcterms:W3CDTF">2026-09-23T20:19:25Z</dcterms:created>
  <dcterms:modified xsi:type="dcterms:W3CDTF">2026-09-23T21:37:42Z</dcterms:modified>
</cp:coreProperties>
</file>